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drawings/drawing11.xml" ContentType="application/vnd.openxmlformats-officedocument.drawingml.chartshapes+xml"/>
  <Override PartName="/ppt/charts/chart15.xml" ContentType="application/vnd.openxmlformats-officedocument.drawingml.chart+xml"/>
  <Override PartName="/ppt/drawings/drawing12.xml" ContentType="application/vnd.openxmlformats-officedocument.drawingml.chartshapes+xml"/>
  <Override PartName="/ppt/charts/chart16.xml" ContentType="application/vnd.openxmlformats-officedocument.drawingml.chart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drawings/drawing14.xml" ContentType="application/vnd.openxmlformats-officedocument.drawingml.chartshapes+xml"/>
  <Override PartName="/ppt/charts/chart18.xml" ContentType="application/vnd.openxmlformats-officedocument.drawingml.chart+xml"/>
  <Override PartName="/ppt/drawings/drawing15.xml" ContentType="application/vnd.openxmlformats-officedocument.drawingml.chartshapes+xml"/>
  <Override PartName="/ppt/charts/chart19.xml" ContentType="application/vnd.openxmlformats-officedocument.drawingml.chart+xml"/>
  <Override PartName="/ppt/drawings/drawing16.xml" ContentType="application/vnd.openxmlformats-officedocument.drawingml.chartshapes+xml"/>
  <Override PartName="/ppt/charts/chart20.xml" ContentType="application/vnd.openxmlformats-officedocument.drawingml.chart+xml"/>
  <Override PartName="/ppt/drawings/drawing17.xml" ContentType="application/vnd.openxmlformats-officedocument.drawingml.chartshapes+xml"/>
  <Override PartName="/ppt/charts/chart21.xml" ContentType="application/vnd.openxmlformats-officedocument.drawingml.chart+xml"/>
  <Override PartName="/ppt/drawings/drawing18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7" r:id="rId2"/>
    <p:sldId id="328" r:id="rId3"/>
    <p:sldId id="337" r:id="rId4"/>
    <p:sldId id="338" r:id="rId5"/>
    <p:sldId id="339" r:id="rId6"/>
    <p:sldId id="329" r:id="rId7"/>
    <p:sldId id="343" r:id="rId8"/>
    <p:sldId id="344" r:id="rId9"/>
    <p:sldId id="345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2164" autoAdjust="0"/>
  </p:normalViewPr>
  <p:slideViewPr>
    <p:cSldViewPr>
      <p:cViewPr varScale="1">
        <p:scale>
          <a:sx n="98" d="100"/>
          <a:sy n="98" d="100"/>
        </p:scale>
        <p:origin x="17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8" y="79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H:\MyCOEApps\LWG-DWR%20Temp_DATA_Reprot_DAR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H:\MyCOEApps\LWG-DWR%20Temp_DATA_Reprot_DAR.xlsm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H:\MyCOEApps\LWG-DWR%20Temp_DATA_Reprot_DAR.xlsm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H:\MyCOEApps\LWG-DWR%20Temp_DATA_Reprot_DAR.xlsm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H:\MyCOEApps\LWG-DWR%20Temp_DATA_Reprot_DAR.xlsm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H:\MyCOEApps\LWG-DWR%20Temp_DATA_Reprot_DAR.xlsm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H:\MyCOEApps\LWG-DWR%20Temp_DATA_Reprot_DAR.xlsm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H:\MyCOEApps\LWG-DWR%20Temp_DATA_Reprot_DAR.xlsm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H:\MyCOEApps\LWG-DWR%20Temp_DATA_Reprot_DAR.xlsm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oleObject" Target="file:///H:\MyCOEApps\LWG-DWR%20Temp_DATA_Reprot_DAR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oleObject" Target="file:///H:\MyCOEApps\LWG-DWR%20Temp_DATA_Reprot_DAR.xlsm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oleObject" Target="file:///H:\MyCOEApps\LWG-DWR%20Temp_DATA_Reprot_DAR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H:\MyCOEApps\LWG-DWR%20Temp_DATA_Reprot_DAR.xlsm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H:\MyCOEApps\LWG-DWR%20Temp_DATA_Reprot_DAR.xlsm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H:\MyCOEApps\LWG-DWR%20Temp_DATA_Reprot_DAR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'Ops Report'!$AL$1:$AP$1</c:f>
          <c:strCache>
            <c:ptCount val="5"/>
            <c:pt idx="0">
              <c:v>2016 Annual Operations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742407199100109E-2"/>
          <c:y val="0.14718253968253969"/>
          <c:w val="0.83472456567929021"/>
          <c:h val="0.75064273215848021"/>
        </c:manualLayout>
      </c:layout>
      <c:lineChart>
        <c:grouping val="standard"/>
        <c:varyColors val="0"/>
        <c:ser>
          <c:idx val="0"/>
          <c:order val="0"/>
          <c:tx>
            <c:strRef>
              <c:f>'Ops Report'!$AM$2</c:f>
              <c:strCache>
                <c:ptCount val="1"/>
                <c:pt idx="0">
                  <c:v>Inflow [kCfs]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Report'!$AM$3:$AM$367</c:f>
              <c:numCache>
                <c:formatCode>#,##0.0</c:formatCode>
                <c:ptCount val="365"/>
                <c:pt idx="0">
                  <c:v>0.5</c:v>
                </c:pt>
                <c:pt idx="1">
                  <c:v>0.7</c:v>
                </c:pt>
                <c:pt idx="2">
                  <c:v>0.6</c:v>
                </c:pt>
                <c:pt idx="3">
                  <c:v>0.7</c:v>
                </c:pt>
                <c:pt idx="4">
                  <c:v>0.5</c:v>
                </c:pt>
                <c:pt idx="5">
                  <c:v>0.7</c:v>
                </c:pt>
                <c:pt idx="6">
                  <c:v>0.5</c:v>
                </c:pt>
                <c:pt idx="7">
                  <c:v>0.6</c:v>
                </c:pt>
                <c:pt idx="8">
                  <c:v>1.1000000000000001</c:v>
                </c:pt>
                <c:pt idx="9">
                  <c:v>0.6</c:v>
                </c:pt>
                <c:pt idx="10">
                  <c:v>0.6</c:v>
                </c:pt>
                <c:pt idx="11">
                  <c:v>0.8</c:v>
                </c:pt>
                <c:pt idx="12">
                  <c:v>0.9</c:v>
                </c:pt>
                <c:pt idx="13">
                  <c:v>0.7</c:v>
                </c:pt>
                <c:pt idx="14">
                  <c:v>0.7</c:v>
                </c:pt>
                <c:pt idx="15">
                  <c:v>0.6</c:v>
                </c:pt>
                <c:pt idx="16">
                  <c:v>0.6</c:v>
                </c:pt>
                <c:pt idx="17">
                  <c:v>0.5</c:v>
                </c:pt>
                <c:pt idx="18">
                  <c:v>0.6</c:v>
                </c:pt>
                <c:pt idx="19">
                  <c:v>0.8</c:v>
                </c:pt>
                <c:pt idx="20">
                  <c:v>1</c:v>
                </c:pt>
                <c:pt idx="21">
                  <c:v>1</c:v>
                </c:pt>
                <c:pt idx="22">
                  <c:v>0.6</c:v>
                </c:pt>
                <c:pt idx="23">
                  <c:v>0.8</c:v>
                </c:pt>
                <c:pt idx="24">
                  <c:v>0.8</c:v>
                </c:pt>
                <c:pt idx="25">
                  <c:v>0.4</c:v>
                </c:pt>
                <c:pt idx="26">
                  <c:v>0.8</c:v>
                </c:pt>
                <c:pt idx="27">
                  <c:v>1</c:v>
                </c:pt>
                <c:pt idx="28">
                  <c:v>0.6</c:v>
                </c:pt>
                <c:pt idx="29">
                  <c:v>1</c:v>
                </c:pt>
                <c:pt idx="30">
                  <c:v>1.5</c:v>
                </c:pt>
                <c:pt idx="31">
                  <c:v>5.8</c:v>
                </c:pt>
                <c:pt idx="32">
                  <c:v>7.4</c:v>
                </c:pt>
                <c:pt idx="33">
                  <c:v>3.4</c:v>
                </c:pt>
                <c:pt idx="34">
                  <c:v>2</c:v>
                </c:pt>
                <c:pt idx="35">
                  <c:v>1.8</c:v>
                </c:pt>
                <c:pt idx="36">
                  <c:v>1.6</c:v>
                </c:pt>
                <c:pt idx="37">
                  <c:v>1.5</c:v>
                </c:pt>
                <c:pt idx="38">
                  <c:v>1.3</c:v>
                </c:pt>
                <c:pt idx="39">
                  <c:v>1.2</c:v>
                </c:pt>
                <c:pt idx="40">
                  <c:v>1.7</c:v>
                </c:pt>
                <c:pt idx="41">
                  <c:v>2</c:v>
                </c:pt>
                <c:pt idx="42">
                  <c:v>1.7</c:v>
                </c:pt>
                <c:pt idx="43">
                  <c:v>1.5</c:v>
                </c:pt>
                <c:pt idx="44">
                  <c:v>1.6</c:v>
                </c:pt>
                <c:pt idx="45">
                  <c:v>2.1</c:v>
                </c:pt>
                <c:pt idx="46">
                  <c:v>1.9</c:v>
                </c:pt>
                <c:pt idx="47">
                  <c:v>1.7</c:v>
                </c:pt>
                <c:pt idx="48">
                  <c:v>2.1</c:v>
                </c:pt>
                <c:pt idx="49">
                  <c:v>4.2</c:v>
                </c:pt>
                <c:pt idx="50">
                  <c:v>2.5</c:v>
                </c:pt>
                <c:pt idx="51">
                  <c:v>2.1</c:v>
                </c:pt>
                <c:pt idx="52">
                  <c:v>1.6</c:v>
                </c:pt>
                <c:pt idx="53">
                  <c:v>0.4</c:v>
                </c:pt>
                <c:pt idx="54">
                  <c:v>1.3</c:v>
                </c:pt>
                <c:pt idx="55">
                  <c:v>1.4</c:v>
                </c:pt>
                <c:pt idx="56">
                  <c:v>2.1</c:v>
                </c:pt>
                <c:pt idx="57">
                  <c:v>0.8</c:v>
                </c:pt>
                <c:pt idx="58">
                  <c:v>0.7</c:v>
                </c:pt>
                <c:pt idx="59">
                  <c:v>0.5</c:v>
                </c:pt>
                <c:pt idx="60">
                  <c:v>0.6</c:v>
                </c:pt>
                <c:pt idx="61">
                  <c:v>0.4</c:v>
                </c:pt>
                <c:pt idx="62">
                  <c:v>1</c:v>
                </c:pt>
                <c:pt idx="63">
                  <c:v>0.9</c:v>
                </c:pt>
                <c:pt idx="64">
                  <c:v>1.3</c:v>
                </c:pt>
                <c:pt idx="65">
                  <c:v>1.6</c:v>
                </c:pt>
                <c:pt idx="66">
                  <c:v>1.8</c:v>
                </c:pt>
                <c:pt idx="67">
                  <c:v>1.6</c:v>
                </c:pt>
                <c:pt idx="68">
                  <c:v>3.5</c:v>
                </c:pt>
                <c:pt idx="69">
                  <c:v>7.5</c:v>
                </c:pt>
                <c:pt idx="70">
                  <c:v>11.2</c:v>
                </c:pt>
                <c:pt idx="71">
                  <c:v>8</c:v>
                </c:pt>
                <c:pt idx="72">
                  <c:v>5.4</c:v>
                </c:pt>
                <c:pt idx="73">
                  <c:v>4.5</c:v>
                </c:pt>
                <c:pt idx="74">
                  <c:v>4</c:v>
                </c:pt>
                <c:pt idx="75">
                  <c:v>3.5</c:v>
                </c:pt>
                <c:pt idx="76">
                  <c:v>3.1</c:v>
                </c:pt>
                <c:pt idx="77">
                  <c:v>3.1</c:v>
                </c:pt>
                <c:pt idx="78">
                  <c:v>2</c:v>
                </c:pt>
                <c:pt idx="79">
                  <c:v>3</c:v>
                </c:pt>
                <c:pt idx="80">
                  <c:v>1.9</c:v>
                </c:pt>
                <c:pt idx="81">
                  <c:v>2.8</c:v>
                </c:pt>
                <c:pt idx="82">
                  <c:v>2.7</c:v>
                </c:pt>
                <c:pt idx="83">
                  <c:v>2.7</c:v>
                </c:pt>
                <c:pt idx="84">
                  <c:v>2.4</c:v>
                </c:pt>
                <c:pt idx="85">
                  <c:v>2.1</c:v>
                </c:pt>
                <c:pt idx="86">
                  <c:v>2</c:v>
                </c:pt>
                <c:pt idx="87">
                  <c:v>2</c:v>
                </c:pt>
                <c:pt idx="88">
                  <c:v>1.6</c:v>
                </c:pt>
                <c:pt idx="89">
                  <c:v>1.5</c:v>
                </c:pt>
                <c:pt idx="90">
                  <c:v>1.8</c:v>
                </c:pt>
                <c:pt idx="91">
                  <c:v>1.6</c:v>
                </c:pt>
                <c:pt idx="92">
                  <c:v>1.5</c:v>
                </c:pt>
                <c:pt idx="93">
                  <c:v>0.9</c:v>
                </c:pt>
                <c:pt idx="94">
                  <c:v>0.9</c:v>
                </c:pt>
                <c:pt idx="95">
                  <c:v>1.1000000000000001</c:v>
                </c:pt>
                <c:pt idx="96">
                  <c:v>1.7</c:v>
                </c:pt>
                <c:pt idx="97">
                  <c:v>1.9</c:v>
                </c:pt>
                <c:pt idx="98">
                  <c:v>1.9</c:v>
                </c:pt>
                <c:pt idx="99">
                  <c:v>1.8</c:v>
                </c:pt>
                <c:pt idx="100">
                  <c:v>1.9</c:v>
                </c:pt>
                <c:pt idx="101">
                  <c:v>1.6</c:v>
                </c:pt>
                <c:pt idx="102">
                  <c:v>1.8</c:v>
                </c:pt>
                <c:pt idx="103">
                  <c:v>1.6</c:v>
                </c:pt>
                <c:pt idx="104">
                  <c:v>1.6</c:v>
                </c:pt>
                <c:pt idx="105">
                  <c:v>2.6</c:v>
                </c:pt>
                <c:pt idx="106">
                  <c:v>3.2</c:v>
                </c:pt>
                <c:pt idx="107">
                  <c:v>2.5</c:v>
                </c:pt>
                <c:pt idx="108">
                  <c:v>2.5</c:v>
                </c:pt>
                <c:pt idx="109">
                  <c:v>2.4</c:v>
                </c:pt>
                <c:pt idx="110">
                  <c:v>3</c:v>
                </c:pt>
                <c:pt idx="111">
                  <c:v>2.9</c:v>
                </c:pt>
                <c:pt idx="112">
                  <c:v>4.2</c:v>
                </c:pt>
                <c:pt idx="113">
                  <c:v>3.6</c:v>
                </c:pt>
                <c:pt idx="114">
                  <c:v>3.5</c:v>
                </c:pt>
                <c:pt idx="115">
                  <c:v>3.9</c:v>
                </c:pt>
                <c:pt idx="116">
                  <c:v>4.5</c:v>
                </c:pt>
                <c:pt idx="117">
                  <c:v>3.7</c:v>
                </c:pt>
                <c:pt idx="118">
                  <c:v>3.3</c:v>
                </c:pt>
                <c:pt idx="119">
                  <c:v>2.9</c:v>
                </c:pt>
                <c:pt idx="120">
                  <c:v>4</c:v>
                </c:pt>
                <c:pt idx="121">
                  <c:v>5.6</c:v>
                </c:pt>
                <c:pt idx="122">
                  <c:v>5</c:v>
                </c:pt>
                <c:pt idx="123">
                  <c:v>4.2</c:v>
                </c:pt>
                <c:pt idx="124">
                  <c:v>3.7</c:v>
                </c:pt>
                <c:pt idx="125">
                  <c:v>3.3</c:v>
                </c:pt>
                <c:pt idx="126">
                  <c:v>3.1</c:v>
                </c:pt>
                <c:pt idx="127">
                  <c:v>3.2</c:v>
                </c:pt>
                <c:pt idx="128">
                  <c:v>2.8</c:v>
                </c:pt>
                <c:pt idx="129">
                  <c:v>2.7</c:v>
                </c:pt>
                <c:pt idx="130">
                  <c:v>2.8</c:v>
                </c:pt>
                <c:pt idx="131">
                  <c:v>2.5</c:v>
                </c:pt>
                <c:pt idx="132">
                  <c:v>2.5</c:v>
                </c:pt>
                <c:pt idx="133">
                  <c:v>2.8</c:v>
                </c:pt>
                <c:pt idx="134">
                  <c:v>3.1</c:v>
                </c:pt>
                <c:pt idx="135">
                  <c:v>3.2</c:v>
                </c:pt>
                <c:pt idx="136">
                  <c:v>5.4</c:v>
                </c:pt>
                <c:pt idx="137">
                  <c:v>6.4</c:v>
                </c:pt>
                <c:pt idx="138">
                  <c:v>15.4</c:v>
                </c:pt>
                <c:pt idx="139">
                  <c:v>19.2</c:v>
                </c:pt>
                <c:pt idx="140">
                  <c:v>17.5</c:v>
                </c:pt>
                <c:pt idx="141">
                  <c:v>14.8</c:v>
                </c:pt>
                <c:pt idx="142">
                  <c:v>14.4</c:v>
                </c:pt>
                <c:pt idx="143">
                  <c:v>12.2</c:v>
                </c:pt>
                <c:pt idx="144">
                  <c:v>10.3</c:v>
                </c:pt>
                <c:pt idx="145">
                  <c:v>8.6</c:v>
                </c:pt>
                <c:pt idx="146">
                  <c:v>7.5</c:v>
                </c:pt>
                <c:pt idx="147">
                  <c:v>6.2</c:v>
                </c:pt>
                <c:pt idx="148">
                  <c:v>5.9</c:v>
                </c:pt>
                <c:pt idx="149">
                  <c:v>5.6</c:v>
                </c:pt>
                <c:pt idx="150">
                  <c:v>7.6</c:v>
                </c:pt>
                <c:pt idx="151">
                  <c:v>8.6</c:v>
                </c:pt>
                <c:pt idx="152">
                  <c:v>7.7</c:v>
                </c:pt>
                <c:pt idx="153">
                  <c:v>7.4</c:v>
                </c:pt>
                <c:pt idx="154">
                  <c:v>7.8</c:v>
                </c:pt>
                <c:pt idx="155">
                  <c:v>7.1</c:v>
                </c:pt>
                <c:pt idx="156">
                  <c:v>6.7</c:v>
                </c:pt>
                <c:pt idx="157">
                  <c:v>7.2</c:v>
                </c:pt>
                <c:pt idx="158">
                  <c:v>9.5</c:v>
                </c:pt>
                <c:pt idx="159">
                  <c:v>9.4</c:v>
                </c:pt>
                <c:pt idx="160">
                  <c:v>9</c:v>
                </c:pt>
                <c:pt idx="161">
                  <c:v>8.4</c:v>
                </c:pt>
                <c:pt idx="162">
                  <c:v>10.9</c:v>
                </c:pt>
                <c:pt idx="163">
                  <c:v>11.4</c:v>
                </c:pt>
                <c:pt idx="164">
                  <c:v>13.3</c:v>
                </c:pt>
                <c:pt idx="165">
                  <c:v>13.7</c:v>
                </c:pt>
                <c:pt idx="166">
                  <c:v>14.9</c:v>
                </c:pt>
                <c:pt idx="167">
                  <c:v>12.5</c:v>
                </c:pt>
                <c:pt idx="168">
                  <c:v>10.9</c:v>
                </c:pt>
                <c:pt idx="169">
                  <c:v>10.199999999999999</c:v>
                </c:pt>
                <c:pt idx="170">
                  <c:v>9</c:v>
                </c:pt>
                <c:pt idx="171">
                  <c:v>8.3000000000000007</c:v>
                </c:pt>
                <c:pt idx="172">
                  <c:v>7.9</c:v>
                </c:pt>
                <c:pt idx="173">
                  <c:v>9.6999999999999993</c:v>
                </c:pt>
                <c:pt idx="174">
                  <c:v>13.1</c:v>
                </c:pt>
                <c:pt idx="175">
                  <c:v>11.1</c:v>
                </c:pt>
                <c:pt idx="176">
                  <c:v>12.3</c:v>
                </c:pt>
                <c:pt idx="177">
                  <c:v>12.2</c:v>
                </c:pt>
                <c:pt idx="178">
                  <c:v>11</c:v>
                </c:pt>
                <c:pt idx="179">
                  <c:v>10.199999999999999</c:v>
                </c:pt>
                <c:pt idx="180">
                  <c:v>10.1</c:v>
                </c:pt>
                <c:pt idx="181">
                  <c:v>8.8000000000000007</c:v>
                </c:pt>
                <c:pt idx="182">
                  <c:v>8.1999999999999993</c:v>
                </c:pt>
                <c:pt idx="183">
                  <c:v>8.4</c:v>
                </c:pt>
                <c:pt idx="184">
                  <c:v>8.5</c:v>
                </c:pt>
                <c:pt idx="185">
                  <c:v>9.3000000000000007</c:v>
                </c:pt>
                <c:pt idx="186">
                  <c:v>10.8</c:v>
                </c:pt>
                <c:pt idx="187">
                  <c:v>12.2</c:v>
                </c:pt>
                <c:pt idx="188">
                  <c:v>11.7</c:v>
                </c:pt>
                <c:pt idx="189">
                  <c:v>11.2</c:v>
                </c:pt>
                <c:pt idx="190">
                  <c:v>11.1</c:v>
                </c:pt>
                <c:pt idx="191">
                  <c:v>12.2</c:v>
                </c:pt>
                <c:pt idx="192">
                  <c:v>14.5</c:v>
                </c:pt>
                <c:pt idx="193">
                  <c:v>16.7</c:v>
                </c:pt>
                <c:pt idx="194">
                  <c:v>17.2</c:v>
                </c:pt>
                <c:pt idx="195">
                  <c:v>17.7</c:v>
                </c:pt>
                <c:pt idx="196">
                  <c:v>17.600000000000001</c:v>
                </c:pt>
                <c:pt idx="197">
                  <c:v>16.8</c:v>
                </c:pt>
                <c:pt idx="198">
                  <c:v>15.4</c:v>
                </c:pt>
                <c:pt idx="199">
                  <c:v>13.8</c:v>
                </c:pt>
                <c:pt idx="200">
                  <c:v>13.2</c:v>
                </c:pt>
                <c:pt idx="201">
                  <c:v>13.3</c:v>
                </c:pt>
                <c:pt idx="202">
                  <c:v>13.8</c:v>
                </c:pt>
                <c:pt idx="203">
                  <c:v>15.1</c:v>
                </c:pt>
                <c:pt idx="204">
                  <c:v>17.399999999999999</c:v>
                </c:pt>
                <c:pt idx="205">
                  <c:v>19.3</c:v>
                </c:pt>
                <c:pt idx="206">
                  <c:v>24</c:v>
                </c:pt>
                <c:pt idx="207">
                  <c:v>24.8</c:v>
                </c:pt>
                <c:pt idx="208">
                  <c:v>21.8</c:v>
                </c:pt>
                <c:pt idx="209">
                  <c:v>18.3</c:v>
                </c:pt>
                <c:pt idx="210">
                  <c:v>17.3</c:v>
                </c:pt>
                <c:pt idx="211">
                  <c:v>16.399999999999999</c:v>
                </c:pt>
                <c:pt idx="212">
                  <c:v>14.6</c:v>
                </c:pt>
                <c:pt idx="213">
                  <c:v>13.5</c:v>
                </c:pt>
                <c:pt idx="214">
                  <c:v>11.8</c:v>
                </c:pt>
                <c:pt idx="215">
                  <c:v>12.1</c:v>
                </c:pt>
                <c:pt idx="216">
                  <c:v>12.7</c:v>
                </c:pt>
                <c:pt idx="217">
                  <c:v>14.2</c:v>
                </c:pt>
                <c:pt idx="218">
                  <c:v>16</c:v>
                </c:pt>
                <c:pt idx="219">
                  <c:v>18.8</c:v>
                </c:pt>
                <c:pt idx="220">
                  <c:v>18.7</c:v>
                </c:pt>
                <c:pt idx="221">
                  <c:v>18.5</c:v>
                </c:pt>
                <c:pt idx="222">
                  <c:v>17.600000000000001</c:v>
                </c:pt>
                <c:pt idx="223">
                  <c:v>14.5</c:v>
                </c:pt>
                <c:pt idx="224">
                  <c:v>12.7</c:v>
                </c:pt>
                <c:pt idx="225">
                  <c:v>10.9</c:v>
                </c:pt>
                <c:pt idx="226">
                  <c:v>10.7</c:v>
                </c:pt>
                <c:pt idx="227">
                  <c:v>10.199999999999999</c:v>
                </c:pt>
                <c:pt idx="228">
                  <c:v>10.7</c:v>
                </c:pt>
                <c:pt idx="229">
                  <c:v>10.199999999999999</c:v>
                </c:pt>
                <c:pt idx="230">
                  <c:v>9.8000000000000007</c:v>
                </c:pt>
                <c:pt idx="231">
                  <c:v>9.4</c:v>
                </c:pt>
                <c:pt idx="232">
                  <c:v>14.3</c:v>
                </c:pt>
                <c:pt idx="233">
                  <c:v>11.3</c:v>
                </c:pt>
                <c:pt idx="234">
                  <c:v>11.1</c:v>
                </c:pt>
                <c:pt idx="235">
                  <c:v>12.8</c:v>
                </c:pt>
                <c:pt idx="236">
                  <c:v>12.9</c:v>
                </c:pt>
                <c:pt idx="237">
                  <c:v>12.7</c:v>
                </c:pt>
                <c:pt idx="238">
                  <c:v>11.7</c:v>
                </c:pt>
                <c:pt idx="239">
                  <c:v>10.9</c:v>
                </c:pt>
                <c:pt idx="240">
                  <c:v>10.199999999999999</c:v>
                </c:pt>
                <c:pt idx="241">
                  <c:v>9.6999999999999993</c:v>
                </c:pt>
                <c:pt idx="242">
                  <c:v>8.9</c:v>
                </c:pt>
                <c:pt idx="243">
                  <c:v>8.8000000000000007</c:v>
                </c:pt>
                <c:pt idx="244">
                  <c:v>8.5</c:v>
                </c:pt>
                <c:pt idx="245">
                  <c:v>8.1</c:v>
                </c:pt>
                <c:pt idx="246">
                  <c:v>7.5</c:v>
                </c:pt>
                <c:pt idx="247">
                  <c:v>8.1</c:v>
                </c:pt>
                <c:pt idx="248">
                  <c:v>7.8</c:v>
                </c:pt>
                <c:pt idx="249">
                  <c:v>8</c:v>
                </c:pt>
                <c:pt idx="250">
                  <c:v>7.9</c:v>
                </c:pt>
                <c:pt idx="251">
                  <c:v>7.6</c:v>
                </c:pt>
                <c:pt idx="252">
                  <c:v>7.1</c:v>
                </c:pt>
                <c:pt idx="253">
                  <c:v>6.7</c:v>
                </c:pt>
                <c:pt idx="254">
                  <c:v>5.7</c:v>
                </c:pt>
                <c:pt idx="255">
                  <c:v>6.3</c:v>
                </c:pt>
                <c:pt idx="256">
                  <c:v>5.2</c:v>
                </c:pt>
                <c:pt idx="257">
                  <c:v>4.4000000000000004</c:v>
                </c:pt>
                <c:pt idx="258">
                  <c:v>5.7</c:v>
                </c:pt>
                <c:pt idx="259">
                  <c:v>4.3</c:v>
                </c:pt>
                <c:pt idx="260">
                  <c:v>5.0999999999999996</c:v>
                </c:pt>
                <c:pt idx="261">
                  <c:v>4.7</c:v>
                </c:pt>
                <c:pt idx="262">
                  <c:v>4.0999999999999996</c:v>
                </c:pt>
                <c:pt idx="263">
                  <c:v>4.5</c:v>
                </c:pt>
                <c:pt idx="264">
                  <c:v>3.3</c:v>
                </c:pt>
                <c:pt idx="265">
                  <c:v>3.6</c:v>
                </c:pt>
                <c:pt idx="266">
                  <c:v>3.3</c:v>
                </c:pt>
                <c:pt idx="267">
                  <c:v>2.9</c:v>
                </c:pt>
                <c:pt idx="268">
                  <c:v>3.5</c:v>
                </c:pt>
                <c:pt idx="269">
                  <c:v>4</c:v>
                </c:pt>
                <c:pt idx="270">
                  <c:v>3.1</c:v>
                </c:pt>
                <c:pt idx="271">
                  <c:v>2.6</c:v>
                </c:pt>
                <c:pt idx="272">
                  <c:v>1.8</c:v>
                </c:pt>
                <c:pt idx="273">
                  <c:v>1.6</c:v>
                </c:pt>
                <c:pt idx="274">
                  <c:v>1.5</c:v>
                </c:pt>
                <c:pt idx="275">
                  <c:v>1.4</c:v>
                </c:pt>
                <c:pt idx="276">
                  <c:v>1.5</c:v>
                </c:pt>
                <c:pt idx="277">
                  <c:v>1.1000000000000001</c:v>
                </c:pt>
                <c:pt idx="278">
                  <c:v>1.3</c:v>
                </c:pt>
                <c:pt idx="279">
                  <c:v>1.2</c:v>
                </c:pt>
                <c:pt idx="280">
                  <c:v>1.7</c:v>
                </c:pt>
                <c:pt idx="281">
                  <c:v>1.6</c:v>
                </c:pt>
                <c:pt idx="282">
                  <c:v>1.7</c:v>
                </c:pt>
                <c:pt idx="283">
                  <c:v>1.5</c:v>
                </c:pt>
                <c:pt idx="284">
                  <c:v>2.2000000000000002</c:v>
                </c:pt>
                <c:pt idx="285">
                  <c:v>4.5</c:v>
                </c:pt>
                <c:pt idx="286">
                  <c:v>2.2999999999999998</c:v>
                </c:pt>
                <c:pt idx="287">
                  <c:v>2.5</c:v>
                </c:pt>
                <c:pt idx="288">
                  <c:v>1.6</c:v>
                </c:pt>
                <c:pt idx="289">
                  <c:v>1.4</c:v>
                </c:pt>
                <c:pt idx="290">
                  <c:v>1.5</c:v>
                </c:pt>
                <c:pt idx="291">
                  <c:v>1.9</c:v>
                </c:pt>
                <c:pt idx="292">
                  <c:v>0.5</c:v>
                </c:pt>
                <c:pt idx="293">
                  <c:v>0.3</c:v>
                </c:pt>
                <c:pt idx="294">
                  <c:v>1.8</c:v>
                </c:pt>
                <c:pt idx="295">
                  <c:v>0.7</c:v>
                </c:pt>
                <c:pt idx="296">
                  <c:v>0.8</c:v>
                </c:pt>
                <c:pt idx="297">
                  <c:v>1.1000000000000001</c:v>
                </c:pt>
                <c:pt idx="298">
                  <c:v>1</c:v>
                </c:pt>
                <c:pt idx="299">
                  <c:v>1</c:v>
                </c:pt>
                <c:pt idx="300">
                  <c:v>0.8</c:v>
                </c:pt>
                <c:pt idx="301">
                  <c:v>1</c:v>
                </c:pt>
                <c:pt idx="302">
                  <c:v>1.1000000000000001</c:v>
                </c:pt>
                <c:pt idx="303">
                  <c:v>0.9</c:v>
                </c:pt>
                <c:pt idx="304">
                  <c:v>0.8</c:v>
                </c:pt>
                <c:pt idx="305">
                  <c:v>0.9</c:v>
                </c:pt>
                <c:pt idx="306">
                  <c:v>0.9</c:v>
                </c:pt>
                <c:pt idx="307">
                  <c:v>0.4</c:v>
                </c:pt>
                <c:pt idx="308">
                  <c:v>3.7</c:v>
                </c:pt>
                <c:pt idx="309">
                  <c:v>0.7</c:v>
                </c:pt>
                <c:pt idx="310">
                  <c:v>0.8</c:v>
                </c:pt>
                <c:pt idx="311">
                  <c:v>0.8</c:v>
                </c:pt>
                <c:pt idx="312">
                  <c:v>0.4</c:v>
                </c:pt>
                <c:pt idx="313">
                  <c:v>1.6</c:v>
                </c:pt>
                <c:pt idx="314">
                  <c:v>0.5</c:v>
                </c:pt>
                <c:pt idx="315">
                  <c:v>1.4</c:v>
                </c:pt>
                <c:pt idx="316">
                  <c:v>1</c:v>
                </c:pt>
                <c:pt idx="317">
                  <c:v>0.9</c:v>
                </c:pt>
                <c:pt idx="318">
                  <c:v>0.8</c:v>
                </c:pt>
                <c:pt idx="319">
                  <c:v>0.9</c:v>
                </c:pt>
                <c:pt idx="320">
                  <c:v>0.6</c:v>
                </c:pt>
                <c:pt idx="321">
                  <c:v>0.7</c:v>
                </c:pt>
                <c:pt idx="322">
                  <c:v>-1.8</c:v>
                </c:pt>
                <c:pt idx="323">
                  <c:v>0.7</c:v>
                </c:pt>
                <c:pt idx="324">
                  <c:v>0.4</c:v>
                </c:pt>
                <c:pt idx="325">
                  <c:v>0.5</c:v>
                </c:pt>
                <c:pt idx="326">
                  <c:v>0.4</c:v>
                </c:pt>
                <c:pt idx="327">
                  <c:v>0.6</c:v>
                </c:pt>
                <c:pt idx="328">
                  <c:v>1</c:v>
                </c:pt>
                <c:pt idx="329">
                  <c:v>0.7</c:v>
                </c:pt>
                <c:pt idx="330">
                  <c:v>0.6</c:v>
                </c:pt>
                <c:pt idx="331">
                  <c:v>0.6</c:v>
                </c:pt>
                <c:pt idx="332">
                  <c:v>0.5</c:v>
                </c:pt>
                <c:pt idx="333">
                  <c:v>0.5</c:v>
                </c:pt>
                <c:pt idx="334">
                  <c:v>0.7</c:v>
                </c:pt>
                <c:pt idx="335">
                  <c:v>-0.1</c:v>
                </c:pt>
                <c:pt idx="336">
                  <c:v>0.9</c:v>
                </c:pt>
                <c:pt idx="337">
                  <c:v>0.5</c:v>
                </c:pt>
                <c:pt idx="338">
                  <c:v>1.3</c:v>
                </c:pt>
                <c:pt idx="339">
                  <c:v>0.9</c:v>
                </c:pt>
                <c:pt idx="340">
                  <c:v>0.8</c:v>
                </c:pt>
                <c:pt idx="341">
                  <c:v>1.1000000000000001</c:v>
                </c:pt>
                <c:pt idx="342">
                  <c:v>1.1000000000000001</c:v>
                </c:pt>
                <c:pt idx="343">
                  <c:v>1.6</c:v>
                </c:pt>
                <c:pt idx="344">
                  <c:v>1.3</c:v>
                </c:pt>
                <c:pt idx="345">
                  <c:v>1.1000000000000001</c:v>
                </c:pt>
                <c:pt idx="346">
                  <c:v>0.9</c:v>
                </c:pt>
                <c:pt idx="347">
                  <c:v>0.7</c:v>
                </c:pt>
                <c:pt idx="348">
                  <c:v>1.5</c:v>
                </c:pt>
                <c:pt idx="349">
                  <c:v>0.6</c:v>
                </c:pt>
                <c:pt idx="350">
                  <c:v>0.7</c:v>
                </c:pt>
                <c:pt idx="351">
                  <c:v>0.9</c:v>
                </c:pt>
                <c:pt idx="352">
                  <c:v>0.7</c:v>
                </c:pt>
                <c:pt idx="353">
                  <c:v>0.5</c:v>
                </c:pt>
                <c:pt idx="354">
                  <c:v>1.1000000000000001</c:v>
                </c:pt>
                <c:pt idx="355">
                  <c:v>1.2</c:v>
                </c:pt>
                <c:pt idx="356">
                  <c:v>1</c:v>
                </c:pt>
                <c:pt idx="357">
                  <c:v>1</c:v>
                </c:pt>
                <c:pt idx="358">
                  <c:v>0.8</c:v>
                </c:pt>
                <c:pt idx="359">
                  <c:v>1.2</c:v>
                </c:pt>
                <c:pt idx="360">
                  <c:v>1.1000000000000001</c:v>
                </c:pt>
                <c:pt idx="361">
                  <c:v>1.1000000000000001</c:v>
                </c:pt>
                <c:pt idx="362">
                  <c:v>1</c:v>
                </c:pt>
                <c:pt idx="363">
                  <c:v>0.9</c:v>
                </c:pt>
                <c:pt idx="364">
                  <c:v>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'Ops Report'!$AN$2</c:f>
              <c:strCache>
                <c:ptCount val="1"/>
                <c:pt idx="0">
                  <c:v>2016 Outflow [kCfs]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Report'!$AN$3:$AN$367</c:f>
              <c:numCache>
                <c:formatCode>#,##0.0</c:formatCode>
                <c:ptCount val="365"/>
                <c:pt idx="0">
                  <c:v>1.6</c:v>
                </c:pt>
                <c:pt idx="1">
                  <c:v>1.6</c:v>
                </c:pt>
                <c:pt idx="2">
                  <c:v>1.6</c:v>
                </c:pt>
                <c:pt idx="3">
                  <c:v>1.6</c:v>
                </c:pt>
                <c:pt idx="4">
                  <c:v>1.6</c:v>
                </c:pt>
                <c:pt idx="5">
                  <c:v>1.6</c:v>
                </c:pt>
                <c:pt idx="6">
                  <c:v>1.6</c:v>
                </c:pt>
                <c:pt idx="7">
                  <c:v>1.6</c:v>
                </c:pt>
                <c:pt idx="8">
                  <c:v>1.6</c:v>
                </c:pt>
                <c:pt idx="9">
                  <c:v>1.6</c:v>
                </c:pt>
                <c:pt idx="10">
                  <c:v>1.6</c:v>
                </c:pt>
                <c:pt idx="11">
                  <c:v>1.6</c:v>
                </c:pt>
                <c:pt idx="12">
                  <c:v>1.6</c:v>
                </c:pt>
                <c:pt idx="13">
                  <c:v>1.6</c:v>
                </c:pt>
                <c:pt idx="14">
                  <c:v>1.6</c:v>
                </c:pt>
                <c:pt idx="15">
                  <c:v>1.6</c:v>
                </c:pt>
                <c:pt idx="16">
                  <c:v>1.6</c:v>
                </c:pt>
                <c:pt idx="17">
                  <c:v>1.6</c:v>
                </c:pt>
                <c:pt idx="18">
                  <c:v>1.6</c:v>
                </c:pt>
                <c:pt idx="19">
                  <c:v>1.6</c:v>
                </c:pt>
                <c:pt idx="20">
                  <c:v>1.6</c:v>
                </c:pt>
                <c:pt idx="21">
                  <c:v>1.6</c:v>
                </c:pt>
                <c:pt idx="22">
                  <c:v>1.6</c:v>
                </c:pt>
                <c:pt idx="23">
                  <c:v>1.6</c:v>
                </c:pt>
                <c:pt idx="24">
                  <c:v>1.6</c:v>
                </c:pt>
                <c:pt idx="25">
                  <c:v>1.6</c:v>
                </c:pt>
                <c:pt idx="26">
                  <c:v>1.6</c:v>
                </c:pt>
                <c:pt idx="27">
                  <c:v>1.6</c:v>
                </c:pt>
                <c:pt idx="28">
                  <c:v>1.6</c:v>
                </c:pt>
                <c:pt idx="29">
                  <c:v>1.6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1.6</c:v>
                </c:pt>
                <c:pt idx="37">
                  <c:v>1.6</c:v>
                </c:pt>
                <c:pt idx="38">
                  <c:v>1.6</c:v>
                </c:pt>
                <c:pt idx="39">
                  <c:v>1.6</c:v>
                </c:pt>
                <c:pt idx="40">
                  <c:v>1.6</c:v>
                </c:pt>
                <c:pt idx="41">
                  <c:v>1.6</c:v>
                </c:pt>
                <c:pt idx="42">
                  <c:v>1.6</c:v>
                </c:pt>
                <c:pt idx="43">
                  <c:v>1.6</c:v>
                </c:pt>
                <c:pt idx="44">
                  <c:v>1.6</c:v>
                </c:pt>
                <c:pt idx="45">
                  <c:v>1.6</c:v>
                </c:pt>
                <c:pt idx="46">
                  <c:v>1.6</c:v>
                </c:pt>
                <c:pt idx="47">
                  <c:v>1.6</c:v>
                </c:pt>
                <c:pt idx="48">
                  <c:v>1.6</c:v>
                </c:pt>
                <c:pt idx="49">
                  <c:v>1.6</c:v>
                </c:pt>
                <c:pt idx="50">
                  <c:v>2</c:v>
                </c:pt>
                <c:pt idx="51">
                  <c:v>1.6</c:v>
                </c:pt>
                <c:pt idx="52">
                  <c:v>1.6</c:v>
                </c:pt>
                <c:pt idx="53">
                  <c:v>1.6</c:v>
                </c:pt>
                <c:pt idx="54">
                  <c:v>1.6</c:v>
                </c:pt>
                <c:pt idx="55">
                  <c:v>1.6</c:v>
                </c:pt>
                <c:pt idx="56">
                  <c:v>1.6</c:v>
                </c:pt>
                <c:pt idx="57">
                  <c:v>1.6</c:v>
                </c:pt>
                <c:pt idx="58">
                  <c:v>1.6</c:v>
                </c:pt>
                <c:pt idx="59">
                  <c:v>1.6</c:v>
                </c:pt>
                <c:pt idx="60">
                  <c:v>1.6</c:v>
                </c:pt>
                <c:pt idx="61">
                  <c:v>1.6</c:v>
                </c:pt>
                <c:pt idx="62">
                  <c:v>1.6</c:v>
                </c:pt>
                <c:pt idx="63">
                  <c:v>1.6</c:v>
                </c:pt>
                <c:pt idx="64">
                  <c:v>1.6</c:v>
                </c:pt>
                <c:pt idx="65">
                  <c:v>1.6</c:v>
                </c:pt>
                <c:pt idx="66">
                  <c:v>1.6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1.7</c:v>
                </c:pt>
                <c:pt idx="71">
                  <c:v>1.7</c:v>
                </c:pt>
                <c:pt idx="72">
                  <c:v>1.7</c:v>
                </c:pt>
                <c:pt idx="73">
                  <c:v>1.7</c:v>
                </c:pt>
                <c:pt idx="74">
                  <c:v>1.7</c:v>
                </c:pt>
                <c:pt idx="75">
                  <c:v>1.7</c:v>
                </c:pt>
                <c:pt idx="76">
                  <c:v>1.7</c:v>
                </c:pt>
                <c:pt idx="77">
                  <c:v>1.7</c:v>
                </c:pt>
                <c:pt idx="78">
                  <c:v>1.7</c:v>
                </c:pt>
                <c:pt idx="79">
                  <c:v>1.7</c:v>
                </c:pt>
                <c:pt idx="80">
                  <c:v>1.7</c:v>
                </c:pt>
                <c:pt idx="81">
                  <c:v>1.7</c:v>
                </c:pt>
                <c:pt idx="82">
                  <c:v>1.7</c:v>
                </c:pt>
                <c:pt idx="83">
                  <c:v>1.7</c:v>
                </c:pt>
                <c:pt idx="84">
                  <c:v>1.7</c:v>
                </c:pt>
                <c:pt idx="85">
                  <c:v>1.7</c:v>
                </c:pt>
                <c:pt idx="86">
                  <c:v>1.6</c:v>
                </c:pt>
                <c:pt idx="87">
                  <c:v>1.6</c:v>
                </c:pt>
                <c:pt idx="88">
                  <c:v>1.6</c:v>
                </c:pt>
                <c:pt idx="89">
                  <c:v>1.6</c:v>
                </c:pt>
                <c:pt idx="90">
                  <c:v>1.6</c:v>
                </c:pt>
                <c:pt idx="91">
                  <c:v>1.6</c:v>
                </c:pt>
                <c:pt idx="92">
                  <c:v>1.6</c:v>
                </c:pt>
                <c:pt idx="93">
                  <c:v>1.7</c:v>
                </c:pt>
                <c:pt idx="94">
                  <c:v>1.7</c:v>
                </c:pt>
                <c:pt idx="95">
                  <c:v>1.7</c:v>
                </c:pt>
                <c:pt idx="96">
                  <c:v>1.7</c:v>
                </c:pt>
                <c:pt idx="97">
                  <c:v>1.7</c:v>
                </c:pt>
                <c:pt idx="98">
                  <c:v>1.7</c:v>
                </c:pt>
                <c:pt idx="99">
                  <c:v>1.7</c:v>
                </c:pt>
                <c:pt idx="100">
                  <c:v>1.7</c:v>
                </c:pt>
                <c:pt idx="101">
                  <c:v>1.6</c:v>
                </c:pt>
                <c:pt idx="102">
                  <c:v>1.6</c:v>
                </c:pt>
                <c:pt idx="103">
                  <c:v>1.6</c:v>
                </c:pt>
                <c:pt idx="104">
                  <c:v>1.6</c:v>
                </c:pt>
                <c:pt idx="105">
                  <c:v>1.6</c:v>
                </c:pt>
                <c:pt idx="106">
                  <c:v>1.6</c:v>
                </c:pt>
                <c:pt idx="107">
                  <c:v>1.6</c:v>
                </c:pt>
                <c:pt idx="108">
                  <c:v>1.6</c:v>
                </c:pt>
                <c:pt idx="109">
                  <c:v>1.6</c:v>
                </c:pt>
                <c:pt idx="110">
                  <c:v>1.6</c:v>
                </c:pt>
                <c:pt idx="111">
                  <c:v>1.6</c:v>
                </c:pt>
                <c:pt idx="112">
                  <c:v>1.6</c:v>
                </c:pt>
                <c:pt idx="113">
                  <c:v>1.6</c:v>
                </c:pt>
                <c:pt idx="114">
                  <c:v>1.6</c:v>
                </c:pt>
                <c:pt idx="115">
                  <c:v>1.6</c:v>
                </c:pt>
                <c:pt idx="116">
                  <c:v>1.6</c:v>
                </c:pt>
                <c:pt idx="117">
                  <c:v>1.6</c:v>
                </c:pt>
                <c:pt idx="118">
                  <c:v>1.6</c:v>
                </c:pt>
                <c:pt idx="119">
                  <c:v>1.6</c:v>
                </c:pt>
                <c:pt idx="120">
                  <c:v>1.6</c:v>
                </c:pt>
                <c:pt idx="121">
                  <c:v>1.6</c:v>
                </c:pt>
                <c:pt idx="122">
                  <c:v>1.6</c:v>
                </c:pt>
                <c:pt idx="123">
                  <c:v>1.6</c:v>
                </c:pt>
                <c:pt idx="124">
                  <c:v>1.6</c:v>
                </c:pt>
                <c:pt idx="125">
                  <c:v>1.6</c:v>
                </c:pt>
                <c:pt idx="126">
                  <c:v>1.6</c:v>
                </c:pt>
                <c:pt idx="127">
                  <c:v>1.6</c:v>
                </c:pt>
                <c:pt idx="128">
                  <c:v>1.6</c:v>
                </c:pt>
                <c:pt idx="129">
                  <c:v>1.5</c:v>
                </c:pt>
                <c:pt idx="130">
                  <c:v>1.6</c:v>
                </c:pt>
                <c:pt idx="131">
                  <c:v>1.6</c:v>
                </c:pt>
                <c:pt idx="132">
                  <c:v>1.6</c:v>
                </c:pt>
                <c:pt idx="133">
                  <c:v>1.6</c:v>
                </c:pt>
                <c:pt idx="134">
                  <c:v>1.6</c:v>
                </c:pt>
                <c:pt idx="135">
                  <c:v>1.6</c:v>
                </c:pt>
                <c:pt idx="136">
                  <c:v>1.6</c:v>
                </c:pt>
                <c:pt idx="137">
                  <c:v>1.6</c:v>
                </c:pt>
                <c:pt idx="138">
                  <c:v>1.6</c:v>
                </c:pt>
                <c:pt idx="139">
                  <c:v>1.6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1.6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1.6</c:v>
                </c:pt>
                <c:pt idx="156">
                  <c:v>1.6</c:v>
                </c:pt>
                <c:pt idx="157">
                  <c:v>1.6</c:v>
                </c:pt>
                <c:pt idx="158">
                  <c:v>1.6</c:v>
                </c:pt>
                <c:pt idx="159">
                  <c:v>5</c:v>
                </c:pt>
                <c:pt idx="160">
                  <c:v>6.6</c:v>
                </c:pt>
                <c:pt idx="161">
                  <c:v>6.9</c:v>
                </c:pt>
                <c:pt idx="162">
                  <c:v>6.9</c:v>
                </c:pt>
                <c:pt idx="163">
                  <c:v>6.9</c:v>
                </c:pt>
                <c:pt idx="164">
                  <c:v>7.4</c:v>
                </c:pt>
                <c:pt idx="165">
                  <c:v>7.3</c:v>
                </c:pt>
                <c:pt idx="166">
                  <c:v>7.3</c:v>
                </c:pt>
                <c:pt idx="167">
                  <c:v>7.4</c:v>
                </c:pt>
                <c:pt idx="168">
                  <c:v>7.2</c:v>
                </c:pt>
                <c:pt idx="169">
                  <c:v>7.7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8.1</c:v>
                </c:pt>
                <c:pt idx="175">
                  <c:v>10</c:v>
                </c:pt>
                <c:pt idx="176">
                  <c:v>9.9</c:v>
                </c:pt>
                <c:pt idx="177">
                  <c:v>7.7</c:v>
                </c:pt>
                <c:pt idx="178">
                  <c:v>7.7</c:v>
                </c:pt>
                <c:pt idx="179">
                  <c:v>7.7</c:v>
                </c:pt>
                <c:pt idx="180">
                  <c:v>5</c:v>
                </c:pt>
                <c:pt idx="181">
                  <c:v>2.2999999999999998</c:v>
                </c:pt>
                <c:pt idx="182">
                  <c:v>2.2000000000000002</c:v>
                </c:pt>
                <c:pt idx="183">
                  <c:v>7.1</c:v>
                </c:pt>
                <c:pt idx="184">
                  <c:v>14.5</c:v>
                </c:pt>
                <c:pt idx="185">
                  <c:v>15.1</c:v>
                </c:pt>
                <c:pt idx="186">
                  <c:v>15.1</c:v>
                </c:pt>
                <c:pt idx="187">
                  <c:v>15.2</c:v>
                </c:pt>
                <c:pt idx="188">
                  <c:v>15.7</c:v>
                </c:pt>
                <c:pt idx="189">
                  <c:v>16.5</c:v>
                </c:pt>
                <c:pt idx="190">
                  <c:v>16.399999999999999</c:v>
                </c:pt>
                <c:pt idx="191">
                  <c:v>16.3</c:v>
                </c:pt>
                <c:pt idx="192">
                  <c:v>16.2</c:v>
                </c:pt>
                <c:pt idx="193">
                  <c:v>16.2</c:v>
                </c:pt>
                <c:pt idx="194">
                  <c:v>16.2</c:v>
                </c:pt>
                <c:pt idx="195">
                  <c:v>16.399999999999999</c:v>
                </c:pt>
                <c:pt idx="196">
                  <c:v>16.7</c:v>
                </c:pt>
                <c:pt idx="197">
                  <c:v>16.7</c:v>
                </c:pt>
                <c:pt idx="198">
                  <c:v>16.7</c:v>
                </c:pt>
                <c:pt idx="199">
                  <c:v>16.600000000000001</c:v>
                </c:pt>
                <c:pt idx="200">
                  <c:v>16.600000000000001</c:v>
                </c:pt>
                <c:pt idx="201">
                  <c:v>16.5</c:v>
                </c:pt>
                <c:pt idx="202">
                  <c:v>14.3</c:v>
                </c:pt>
                <c:pt idx="203">
                  <c:v>16.399999999999999</c:v>
                </c:pt>
                <c:pt idx="204">
                  <c:v>16.100000000000001</c:v>
                </c:pt>
                <c:pt idx="205">
                  <c:v>16.100000000000001</c:v>
                </c:pt>
                <c:pt idx="206">
                  <c:v>15</c:v>
                </c:pt>
                <c:pt idx="207">
                  <c:v>15.1</c:v>
                </c:pt>
                <c:pt idx="208">
                  <c:v>15</c:v>
                </c:pt>
                <c:pt idx="209">
                  <c:v>14.9</c:v>
                </c:pt>
                <c:pt idx="210">
                  <c:v>15</c:v>
                </c:pt>
                <c:pt idx="211">
                  <c:v>13.3</c:v>
                </c:pt>
                <c:pt idx="212">
                  <c:v>13.9</c:v>
                </c:pt>
                <c:pt idx="213">
                  <c:v>15</c:v>
                </c:pt>
                <c:pt idx="214">
                  <c:v>9.8000000000000007</c:v>
                </c:pt>
                <c:pt idx="215">
                  <c:v>9.9</c:v>
                </c:pt>
                <c:pt idx="216">
                  <c:v>9.8000000000000007</c:v>
                </c:pt>
                <c:pt idx="217">
                  <c:v>5.6</c:v>
                </c:pt>
                <c:pt idx="218">
                  <c:v>5.5</c:v>
                </c:pt>
                <c:pt idx="219">
                  <c:v>5.5</c:v>
                </c:pt>
                <c:pt idx="220">
                  <c:v>5.4</c:v>
                </c:pt>
                <c:pt idx="221">
                  <c:v>5.5</c:v>
                </c:pt>
                <c:pt idx="222">
                  <c:v>5.4</c:v>
                </c:pt>
                <c:pt idx="223">
                  <c:v>5.4</c:v>
                </c:pt>
                <c:pt idx="224">
                  <c:v>7.1</c:v>
                </c:pt>
                <c:pt idx="225">
                  <c:v>9.6999999999999993</c:v>
                </c:pt>
                <c:pt idx="226">
                  <c:v>9.6999999999999993</c:v>
                </c:pt>
                <c:pt idx="227">
                  <c:v>9.6999999999999993</c:v>
                </c:pt>
                <c:pt idx="228">
                  <c:v>9.6999999999999993</c:v>
                </c:pt>
                <c:pt idx="229">
                  <c:v>9.6999999999999993</c:v>
                </c:pt>
                <c:pt idx="230">
                  <c:v>6.1</c:v>
                </c:pt>
                <c:pt idx="231">
                  <c:v>5.4</c:v>
                </c:pt>
                <c:pt idx="232">
                  <c:v>5.4</c:v>
                </c:pt>
                <c:pt idx="233">
                  <c:v>4.4000000000000004</c:v>
                </c:pt>
                <c:pt idx="234">
                  <c:v>2.2000000000000002</c:v>
                </c:pt>
                <c:pt idx="235">
                  <c:v>2.2000000000000002</c:v>
                </c:pt>
                <c:pt idx="236">
                  <c:v>2.2000000000000002</c:v>
                </c:pt>
                <c:pt idx="237">
                  <c:v>1.6</c:v>
                </c:pt>
                <c:pt idx="238">
                  <c:v>1.6</c:v>
                </c:pt>
                <c:pt idx="239">
                  <c:v>1.6</c:v>
                </c:pt>
                <c:pt idx="240">
                  <c:v>1.6</c:v>
                </c:pt>
                <c:pt idx="241">
                  <c:v>1.6</c:v>
                </c:pt>
                <c:pt idx="242">
                  <c:v>1.6</c:v>
                </c:pt>
                <c:pt idx="243">
                  <c:v>1.6</c:v>
                </c:pt>
                <c:pt idx="244">
                  <c:v>1.6</c:v>
                </c:pt>
                <c:pt idx="245">
                  <c:v>1.5</c:v>
                </c:pt>
                <c:pt idx="246">
                  <c:v>1.4</c:v>
                </c:pt>
                <c:pt idx="247">
                  <c:v>1.4</c:v>
                </c:pt>
                <c:pt idx="248">
                  <c:v>1.5</c:v>
                </c:pt>
                <c:pt idx="249">
                  <c:v>1.4</c:v>
                </c:pt>
                <c:pt idx="250">
                  <c:v>1.5</c:v>
                </c:pt>
                <c:pt idx="251">
                  <c:v>1.8</c:v>
                </c:pt>
                <c:pt idx="252">
                  <c:v>1.6</c:v>
                </c:pt>
                <c:pt idx="253">
                  <c:v>1.6</c:v>
                </c:pt>
                <c:pt idx="254">
                  <c:v>1.6</c:v>
                </c:pt>
                <c:pt idx="255">
                  <c:v>1.6</c:v>
                </c:pt>
                <c:pt idx="256">
                  <c:v>1.6</c:v>
                </c:pt>
                <c:pt idx="257">
                  <c:v>3.5</c:v>
                </c:pt>
                <c:pt idx="258">
                  <c:v>5.2</c:v>
                </c:pt>
                <c:pt idx="259">
                  <c:v>5.7</c:v>
                </c:pt>
                <c:pt idx="260">
                  <c:v>5.7</c:v>
                </c:pt>
                <c:pt idx="261">
                  <c:v>4.3</c:v>
                </c:pt>
                <c:pt idx="262">
                  <c:v>4.3</c:v>
                </c:pt>
                <c:pt idx="263">
                  <c:v>4.3</c:v>
                </c:pt>
                <c:pt idx="264">
                  <c:v>4.2</c:v>
                </c:pt>
                <c:pt idx="265">
                  <c:v>4.2</c:v>
                </c:pt>
                <c:pt idx="266">
                  <c:v>3.7</c:v>
                </c:pt>
                <c:pt idx="267">
                  <c:v>3.7</c:v>
                </c:pt>
                <c:pt idx="268">
                  <c:v>2.2000000000000002</c:v>
                </c:pt>
                <c:pt idx="269">
                  <c:v>2.2000000000000002</c:v>
                </c:pt>
                <c:pt idx="270">
                  <c:v>2.2000000000000002</c:v>
                </c:pt>
                <c:pt idx="271">
                  <c:v>5.6</c:v>
                </c:pt>
                <c:pt idx="272">
                  <c:v>8.1</c:v>
                </c:pt>
                <c:pt idx="273">
                  <c:v>9.5</c:v>
                </c:pt>
                <c:pt idx="274">
                  <c:v>9.5</c:v>
                </c:pt>
                <c:pt idx="275">
                  <c:v>9.5</c:v>
                </c:pt>
                <c:pt idx="276">
                  <c:v>9.9</c:v>
                </c:pt>
                <c:pt idx="277">
                  <c:v>10.4</c:v>
                </c:pt>
                <c:pt idx="278">
                  <c:v>10.4</c:v>
                </c:pt>
                <c:pt idx="279">
                  <c:v>8.9</c:v>
                </c:pt>
                <c:pt idx="280">
                  <c:v>7.4</c:v>
                </c:pt>
                <c:pt idx="281">
                  <c:v>7.4</c:v>
                </c:pt>
                <c:pt idx="282">
                  <c:v>7.4</c:v>
                </c:pt>
                <c:pt idx="283">
                  <c:v>7.4</c:v>
                </c:pt>
                <c:pt idx="284">
                  <c:v>7.4</c:v>
                </c:pt>
                <c:pt idx="285">
                  <c:v>7.4</c:v>
                </c:pt>
                <c:pt idx="286">
                  <c:v>7.2</c:v>
                </c:pt>
                <c:pt idx="287">
                  <c:v>7.4</c:v>
                </c:pt>
                <c:pt idx="288">
                  <c:v>7.5</c:v>
                </c:pt>
                <c:pt idx="289">
                  <c:v>7.5</c:v>
                </c:pt>
                <c:pt idx="290">
                  <c:v>7.5</c:v>
                </c:pt>
                <c:pt idx="291">
                  <c:v>7.5</c:v>
                </c:pt>
                <c:pt idx="292">
                  <c:v>9.6</c:v>
                </c:pt>
                <c:pt idx="293">
                  <c:v>9.6</c:v>
                </c:pt>
                <c:pt idx="294">
                  <c:v>9.6999999999999993</c:v>
                </c:pt>
                <c:pt idx="295">
                  <c:v>9.6999999999999993</c:v>
                </c:pt>
                <c:pt idx="296">
                  <c:v>9.6</c:v>
                </c:pt>
                <c:pt idx="297">
                  <c:v>11.9</c:v>
                </c:pt>
                <c:pt idx="298">
                  <c:v>11.9</c:v>
                </c:pt>
                <c:pt idx="299">
                  <c:v>12</c:v>
                </c:pt>
                <c:pt idx="300">
                  <c:v>12</c:v>
                </c:pt>
                <c:pt idx="301">
                  <c:v>11.9</c:v>
                </c:pt>
                <c:pt idx="302">
                  <c:v>12</c:v>
                </c:pt>
                <c:pt idx="303">
                  <c:v>12</c:v>
                </c:pt>
                <c:pt idx="304">
                  <c:v>12</c:v>
                </c:pt>
                <c:pt idx="305">
                  <c:v>12</c:v>
                </c:pt>
                <c:pt idx="306">
                  <c:v>9.9</c:v>
                </c:pt>
                <c:pt idx="307">
                  <c:v>9.8000000000000007</c:v>
                </c:pt>
                <c:pt idx="308">
                  <c:v>9.9</c:v>
                </c:pt>
                <c:pt idx="309">
                  <c:v>9.9</c:v>
                </c:pt>
                <c:pt idx="310">
                  <c:v>9.9</c:v>
                </c:pt>
                <c:pt idx="311">
                  <c:v>9.9</c:v>
                </c:pt>
                <c:pt idx="312">
                  <c:v>9.9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10.1</c:v>
                </c:pt>
                <c:pt idx="317">
                  <c:v>7.8</c:v>
                </c:pt>
                <c:pt idx="318">
                  <c:v>7.8</c:v>
                </c:pt>
                <c:pt idx="319">
                  <c:v>7.8</c:v>
                </c:pt>
                <c:pt idx="320">
                  <c:v>10.1</c:v>
                </c:pt>
                <c:pt idx="321">
                  <c:v>10.1</c:v>
                </c:pt>
                <c:pt idx="322">
                  <c:v>10.1</c:v>
                </c:pt>
                <c:pt idx="323">
                  <c:v>10.199999999999999</c:v>
                </c:pt>
                <c:pt idx="324">
                  <c:v>10.199999999999999</c:v>
                </c:pt>
                <c:pt idx="325">
                  <c:v>10.199999999999999</c:v>
                </c:pt>
                <c:pt idx="326">
                  <c:v>8</c:v>
                </c:pt>
                <c:pt idx="327">
                  <c:v>7.9</c:v>
                </c:pt>
                <c:pt idx="328">
                  <c:v>8</c:v>
                </c:pt>
                <c:pt idx="329">
                  <c:v>6.9</c:v>
                </c:pt>
                <c:pt idx="330">
                  <c:v>6.9</c:v>
                </c:pt>
                <c:pt idx="331">
                  <c:v>7</c:v>
                </c:pt>
                <c:pt idx="332">
                  <c:v>7</c:v>
                </c:pt>
                <c:pt idx="333">
                  <c:v>6.7</c:v>
                </c:pt>
                <c:pt idx="334">
                  <c:v>6.7</c:v>
                </c:pt>
                <c:pt idx="335">
                  <c:v>6.7</c:v>
                </c:pt>
                <c:pt idx="336">
                  <c:v>6.6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6.1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6.3</c:v>
                </c:pt>
                <c:pt idx="349">
                  <c:v>6.4</c:v>
                </c:pt>
                <c:pt idx="350">
                  <c:v>6.4</c:v>
                </c:pt>
                <c:pt idx="351">
                  <c:v>6.3</c:v>
                </c:pt>
                <c:pt idx="352">
                  <c:v>6.3</c:v>
                </c:pt>
                <c:pt idx="353">
                  <c:v>4.8</c:v>
                </c:pt>
                <c:pt idx="354">
                  <c:v>4.8</c:v>
                </c:pt>
                <c:pt idx="355">
                  <c:v>2.1</c:v>
                </c:pt>
                <c:pt idx="356">
                  <c:v>1.6</c:v>
                </c:pt>
                <c:pt idx="357">
                  <c:v>1.6</c:v>
                </c:pt>
                <c:pt idx="358">
                  <c:v>1.6</c:v>
                </c:pt>
                <c:pt idx="359">
                  <c:v>1.6</c:v>
                </c:pt>
                <c:pt idx="360">
                  <c:v>1.6</c:v>
                </c:pt>
                <c:pt idx="361">
                  <c:v>1.6</c:v>
                </c:pt>
                <c:pt idx="362">
                  <c:v>1.6</c:v>
                </c:pt>
                <c:pt idx="363">
                  <c:v>1.6</c:v>
                </c:pt>
                <c:pt idx="364">
                  <c:v>1.6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621560"/>
        <c:axId val="307621952"/>
      </c:lineChart>
      <c:lineChart>
        <c:grouping val="standard"/>
        <c:varyColors val="0"/>
        <c:ser>
          <c:idx val="2"/>
          <c:order val="2"/>
          <c:tx>
            <c:strRef>
              <c:f>'Ops Report'!$AO$2</c:f>
              <c:strCache>
                <c:ptCount val="1"/>
                <c:pt idx="0">
                  <c:v>Forebay Elevation [ft]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Report'!$AO$3:$AO$367</c:f>
              <c:numCache>
                <c:formatCode>#,##0.0</c:formatCode>
                <c:ptCount val="365"/>
                <c:pt idx="0">
                  <c:v>1518.32</c:v>
                </c:pt>
                <c:pt idx="1">
                  <c:v>1518.18</c:v>
                </c:pt>
                <c:pt idx="2">
                  <c:v>1518.02</c:v>
                </c:pt>
                <c:pt idx="3">
                  <c:v>1517.88</c:v>
                </c:pt>
                <c:pt idx="4">
                  <c:v>1517.73</c:v>
                </c:pt>
                <c:pt idx="5">
                  <c:v>1517.58</c:v>
                </c:pt>
                <c:pt idx="6">
                  <c:v>1517.43</c:v>
                </c:pt>
                <c:pt idx="7">
                  <c:v>1517.28</c:v>
                </c:pt>
                <c:pt idx="8">
                  <c:v>1517.16</c:v>
                </c:pt>
                <c:pt idx="9">
                  <c:v>1517.05</c:v>
                </c:pt>
                <c:pt idx="10">
                  <c:v>1516.91</c:v>
                </c:pt>
                <c:pt idx="11">
                  <c:v>1516.76</c:v>
                </c:pt>
                <c:pt idx="12">
                  <c:v>1516.65</c:v>
                </c:pt>
                <c:pt idx="13">
                  <c:v>1516.52</c:v>
                </c:pt>
                <c:pt idx="14">
                  <c:v>1516.38</c:v>
                </c:pt>
                <c:pt idx="15">
                  <c:v>1516.24</c:v>
                </c:pt>
                <c:pt idx="16">
                  <c:v>1516.09</c:v>
                </c:pt>
                <c:pt idx="17">
                  <c:v>1515.94</c:v>
                </c:pt>
                <c:pt idx="18">
                  <c:v>1515.79</c:v>
                </c:pt>
                <c:pt idx="19">
                  <c:v>1515.64</c:v>
                </c:pt>
                <c:pt idx="20">
                  <c:v>1515.52</c:v>
                </c:pt>
                <c:pt idx="21">
                  <c:v>1515.43</c:v>
                </c:pt>
                <c:pt idx="22">
                  <c:v>1515.29</c:v>
                </c:pt>
                <c:pt idx="23">
                  <c:v>1515.15</c:v>
                </c:pt>
                <c:pt idx="24">
                  <c:v>1515.01</c:v>
                </c:pt>
                <c:pt idx="25">
                  <c:v>1514.85</c:v>
                </c:pt>
                <c:pt idx="26">
                  <c:v>1514.7</c:v>
                </c:pt>
                <c:pt idx="27">
                  <c:v>1514.6</c:v>
                </c:pt>
                <c:pt idx="28">
                  <c:v>1514.48</c:v>
                </c:pt>
                <c:pt idx="29">
                  <c:v>1514.35</c:v>
                </c:pt>
                <c:pt idx="30">
                  <c:v>1514.28</c:v>
                </c:pt>
                <c:pt idx="31">
                  <c:v>1514.53</c:v>
                </c:pt>
                <c:pt idx="32">
                  <c:v>1515.55</c:v>
                </c:pt>
                <c:pt idx="33">
                  <c:v>1516.08</c:v>
                </c:pt>
                <c:pt idx="34">
                  <c:v>1516.23</c:v>
                </c:pt>
                <c:pt idx="35">
                  <c:v>1516.27</c:v>
                </c:pt>
                <c:pt idx="36">
                  <c:v>1516.27</c:v>
                </c:pt>
                <c:pt idx="37">
                  <c:v>1516.27</c:v>
                </c:pt>
                <c:pt idx="38">
                  <c:v>1516.24</c:v>
                </c:pt>
                <c:pt idx="39">
                  <c:v>1516.19</c:v>
                </c:pt>
                <c:pt idx="40">
                  <c:v>1516.14</c:v>
                </c:pt>
                <c:pt idx="41">
                  <c:v>1516.21</c:v>
                </c:pt>
                <c:pt idx="42">
                  <c:v>1516.24</c:v>
                </c:pt>
                <c:pt idx="43">
                  <c:v>1516.24</c:v>
                </c:pt>
                <c:pt idx="44">
                  <c:v>1516.24</c:v>
                </c:pt>
                <c:pt idx="45">
                  <c:v>1516.29</c:v>
                </c:pt>
                <c:pt idx="46">
                  <c:v>1516.37</c:v>
                </c:pt>
                <c:pt idx="47">
                  <c:v>1516.39</c:v>
                </c:pt>
                <c:pt idx="48">
                  <c:v>1516.45</c:v>
                </c:pt>
                <c:pt idx="49">
                  <c:v>1516.7</c:v>
                </c:pt>
                <c:pt idx="50">
                  <c:v>1516.95</c:v>
                </c:pt>
                <c:pt idx="51">
                  <c:v>1517.01</c:v>
                </c:pt>
                <c:pt idx="52">
                  <c:v>1517.04</c:v>
                </c:pt>
                <c:pt idx="53">
                  <c:v>1516.98</c:v>
                </c:pt>
                <c:pt idx="54">
                  <c:v>1516.83</c:v>
                </c:pt>
                <c:pt idx="55">
                  <c:v>1516.79</c:v>
                </c:pt>
                <c:pt idx="56">
                  <c:v>1516.83</c:v>
                </c:pt>
                <c:pt idx="57">
                  <c:v>1516.81</c:v>
                </c:pt>
                <c:pt idx="58">
                  <c:v>1516.68</c:v>
                </c:pt>
                <c:pt idx="59">
                  <c:v>1516.53</c:v>
                </c:pt>
                <c:pt idx="60">
                  <c:v>1516.38</c:v>
                </c:pt>
                <c:pt idx="61">
                  <c:v>1516.22</c:v>
                </c:pt>
                <c:pt idx="62">
                  <c:v>1516.06</c:v>
                </c:pt>
                <c:pt idx="63">
                  <c:v>1515.97</c:v>
                </c:pt>
                <c:pt idx="64">
                  <c:v>1515.9</c:v>
                </c:pt>
                <c:pt idx="65">
                  <c:v>1515.87</c:v>
                </c:pt>
                <c:pt idx="66">
                  <c:v>1515.9</c:v>
                </c:pt>
                <c:pt idx="67">
                  <c:v>1515.89</c:v>
                </c:pt>
                <c:pt idx="68">
                  <c:v>1515.94</c:v>
                </c:pt>
                <c:pt idx="69">
                  <c:v>1516.57</c:v>
                </c:pt>
                <c:pt idx="70">
                  <c:v>1517.81</c:v>
                </c:pt>
                <c:pt idx="71">
                  <c:v>1519.09</c:v>
                </c:pt>
                <c:pt idx="72">
                  <c:v>1519.81</c:v>
                </c:pt>
                <c:pt idx="73">
                  <c:v>1520.26</c:v>
                </c:pt>
                <c:pt idx="74">
                  <c:v>1520.65</c:v>
                </c:pt>
                <c:pt idx="75">
                  <c:v>1520.95</c:v>
                </c:pt>
                <c:pt idx="76">
                  <c:v>1521.2</c:v>
                </c:pt>
                <c:pt idx="77">
                  <c:v>1521.41</c:v>
                </c:pt>
                <c:pt idx="78">
                  <c:v>1521.56</c:v>
                </c:pt>
                <c:pt idx="79">
                  <c:v>1521.69</c:v>
                </c:pt>
                <c:pt idx="80">
                  <c:v>1521.91</c:v>
                </c:pt>
                <c:pt idx="81">
                  <c:v>1522.02</c:v>
                </c:pt>
                <c:pt idx="82">
                  <c:v>1522.18</c:v>
                </c:pt>
                <c:pt idx="83">
                  <c:v>1522.34</c:v>
                </c:pt>
                <c:pt idx="84">
                  <c:v>1522.46</c:v>
                </c:pt>
                <c:pt idx="85">
                  <c:v>1522.56</c:v>
                </c:pt>
                <c:pt idx="86">
                  <c:v>1522.61</c:v>
                </c:pt>
                <c:pt idx="87">
                  <c:v>1522.68</c:v>
                </c:pt>
                <c:pt idx="88">
                  <c:v>1522.71</c:v>
                </c:pt>
                <c:pt idx="89">
                  <c:v>1522.69</c:v>
                </c:pt>
                <c:pt idx="90">
                  <c:v>1522.7</c:v>
                </c:pt>
                <c:pt idx="91">
                  <c:v>1522.72</c:v>
                </c:pt>
                <c:pt idx="92">
                  <c:v>1522.73</c:v>
                </c:pt>
                <c:pt idx="93">
                  <c:v>1522.67</c:v>
                </c:pt>
                <c:pt idx="94">
                  <c:v>1522.55</c:v>
                </c:pt>
                <c:pt idx="95">
                  <c:v>1522.44</c:v>
                </c:pt>
                <c:pt idx="96">
                  <c:v>1522.41</c:v>
                </c:pt>
                <c:pt idx="97">
                  <c:v>1522.42</c:v>
                </c:pt>
                <c:pt idx="98">
                  <c:v>1522.45</c:v>
                </c:pt>
                <c:pt idx="99">
                  <c:v>1522.48</c:v>
                </c:pt>
                <c:pt idx="100">
                  <c:v>1522.5</c:v>
                </c:pt>
                <c:pt idx="101">
                  <c:v>1522.52</c:v>
                </c:pt>
                <c:pt idx="102">
                  <c:v>1522.53</c:v>
                </c:pt>
                <c:pt idx="103">
                  <c:v>1522.55</c:v>
                </c:pt>
                <c:pt idx="104">
                  <c:v>1522.55</c:v>
                </c:pt>
                <c:pt idx="105">
                  <c:v>1522.63</c:v>
                </c:pt>
                <c:pt idx="106">
                  <c:v>1522.85</c:v>
                </c:pt>
                <c:pt idx="107">
                  <c:v>1523.03</c:v>
                </c:pt>
                <c:pt idx="108">
                  <c:v>1523.16</c:v>
                </c:pt>
                <c:pt idx="109">
                  <c:v>1523.3</c:v>
                </c:pt>
                <c:pt idx="110">
                  <c:v>1523.47</c:v>
                </c:pt>
                <c:pt idx="111">
                  <c:v>1523.69</c:v>
                </c:pt>
                <c:pt idx="112">
                  <c:v>1523.98</c:v>
                </c:pt>
                <c:pt idx="113">
                  <c:v>1524.33</c:v>
                </c:pt>
                <c:pt idx="114">
                  <c:v>1524.61</c:v>
                </c:pt>
                <c:pt idx="115">
                  <c:v>1524.92</c:v>
                </c:pt>
                <c:pt idx="116">
                  <c:v>1525.32</c:v>
                </c:pt>
                <c:pt idx="117">
                  <c:v>1525.7</c:v>
                </c:pt>
                <c:pt idx="118">
                  <c:v>1526</c:v>
                </c:pt>
                <c:pt idx="119">
                  <c:v>1526.23</c:v>
                </c:pt>
                <c:pt idx="120">
                  <c:v>1526.49</c:v>
                </c:pt>
                <c:pt idx="121">
                  <c:v>1527</c:v>
                </c:pt>
                <c:pt idx="122">
                  <c:v>1527.56</c:v>
                </c:pt>
                <c:pt idx="123">
                  <c:v>1528.01</c:v>
                </c:pt>
                <c:pt idx="124">
                  <c:v>1528.35</c:v>
                </c:pt>
                <c:pt idx="125">
                  <c:v>1528.64</c:v>
                </c:pt>
                <c:pt idx="126">
                  <c:v>1528.88</c:v>
                </c:pt>
                <c:pt idx="127">
                  <c:v>1529.11</c:v>
                </c:pt>
                <c:pt idx="128">
                  <c:v>1529.32</c:v>
                </c:pt>
                <c:pt idx="129">
                  <c:v>1529.49</c:v>
                </c:pt>
                <c:pt idx="130">
                  <c:v>1529.67</c:v>
                </c:pt>
                <c:pt idx="131">
                  <c:v>1529.82</c:v>
                </c:pt>
                <c:pt idx="132">
                  <c:v>1529.97</c:v>
                </c:pt>
                <c:pt idx="133">
                  <c:v>1530.14</c:v>
                </c:pt>
                <c:pt idx="134">
                  <c:v>1530.31</c:v>
                </c:pt>
                <c:pt idx="135">
                  <c:v>1530.54</c:v>
                </c:pt>
                <c:pt idx="136">
                  <c:v>1530.95</c:v>
                </c:pt>
                <c:pt idx="137">
                  <c:v>1531.59</c:v>
                </c:pt>
                <c:pt idx="138">
                  <c:v>1532.79</c:v>
                </c:pt>
                <c:pt idx="139">
                  <c:v>1535.26</c:v>
                </c:pt>
                <c:pt idx="140">
                  <c:v>1537.76</c:v>
                </c:pt>
                <c:pt idx="141">
                  <c:v>1539.77</c:v>
                </c:pt>
                <c:pt idx="142">
                  <c:v>1541.68</c:v>
                </c:pt>
                <c:pt idx="143">
                  <c:v>1543.35</c:v>
                </c:pt>
                <c:pt idx="144">
                  <c:v>1544.71</c:v>
                </c:pt>
                <c:pt idx="145">
                  <c:v>1545.79</c:v>
                </c:pt>
                <c:pt idx="146">
                  <c:v>1546.7</c:v>
                </c:pt>
                <c:pt idx="147">
                  <c:v>1547.44</c:v>
                </c:pt>
                <c:pt idx="148">
                  <c:v>1548.08</c:v>
                </c:pt>
                <c:pt idx="149">
                  <c:v>1548.66</c:v>
                </c:pt>
                <c:pt idx="150">
                  <c:v>1549.29</c:v>
                </c:pt>
                <c:pt idx="151">
                  <c:v>1550.25</c:v>
                </c:pt>
                <c:pt idx="152">
                  <c:v>1551.16</c:v>
                </c:pt>
                <c:pt idx="153">
                  <c:v>1552.03</c:v>
                </c:pt>
                <c:pt idx="154">
                  <c:v>1552.86</c:v>
                </c:pt>
                <c:pt idx="155">
                  <c:v>1553.64</c:v>
                </c:pt>
                <c:pt idx="156">
                  <c:v>1554.36</c:v>
                </c:pt>
                <c:pt idx="157">
                  <c:v>1555.09</c:v>
                </c:pt>
                <c:pt idx="158">
                  <c:v>1555.97</c:v>
                </c:pt>
                <c:pt idx="159">
                  <c:v>1556.91</c:v>
                </c:pt>
                <c:pt idx="160">
                  <c:v>1557.34</c:v>
                </c:pt>
                <c:pt idx="161">
                  <c:v>1557.58</c:v>
                </c:pt>
                <c:pt idx="162">
                  <c:v>1557.9</c:v>
                </c:pt>
                <c:pt idx="163">
                  <c:v>1558.54</c:v>
                </c:pt>
                <c:pt idx="164">
                  <c:v>1559.2</c:v>
                </c:pt>
                <c:pt idx="165">
                  <c:v>1560.07</c:v>
                </c:pt>
                <c:pt idx="166">
                  <c:v>1561.01</c:v>
                </c:pt>
                <c:pt idx="167">
                  <c:v>1561.83</c:v>
                </c:pt>
                <c:pt idx="168">
                  <c:v>1562.42</c:v>
                </c:pt>
                <c:pt idx="169">
                  <c:v>1562.81</c:v>
                </c:pt>
                <c:pt idx="170">
                  <c:v>1563.03</c:v>
                </c:pt>
                <c:pt idx="171">
                  <c:v>1563.09</c:v>
                </c:pt>
                <c:pt idx="172">
                  <c:v>1563.09</c:v>
                </c:pt>
                <c:pt idx="173">
                  <c:v>1563.19</c:v>
                </c:pt>
                <c:pt idx="174">
                  <c:v>1563.65</c:v>
                </c:pt>
                <c:pt idx="175">
                  <c:v>1564.05</c:v>
                </c:pt>
                <c:pt idx="176">
                  <c:v>1564.25</c:v>
                </c:pt>
                <c:pt idx="177">
                  <c:v>1564.76</c:v>
                </c:pt>
                <c:pt idx="178">
                  <c:v>1565.25</c:v>
                </c:pt>
                <c:pt idx="179">
                  <c:v>1565.61</c:v>
                </c:pt>
                <c:pt idx="180">
                  <c:v>1566.11</c:v>
                </c:pt>
                <c:pt idx="181">
                  <c:v>1566.84</c:v>
                </c:pt>
                <c:pt idx="182">
                  <c:v>1567.64</c:v>
                </c:pt>
                <c:pt idx="183">
                  <c:v>1568.27</c:v>
                </c:pt>
                <c:pt idx="184">
                  <c:v>1567.79</c:v>
                </c:pt>
                <c:pt idx="185">
                  <c:v>1567.03</c:v>
                </c:pt>
                <c:pt idx="186">
                  <c:v>1566.38</c:v>
                </c:pt>
                <c:pt idx="187">
                  <c:v>1565.92</c:v>
                </c:pt>
                <c:pt idx="188">
                  <c:v>1565.51</c:v>
                </c:pt>
                <c:pt idx="189">
                  <c:v>1564.88</c:v>
                </c:pt>
                <c:pt idx="190">
                  <c:v>1564.17</c:v>
                </c:pt>
                <c:pt idx="191">
                  <c:v>1563.53</c:v>
                </c:pt>
                <c:pt idx="192">
                  <c:v>1563.16</c:v>
                </c:pt>
                <c:pt idx="193">
                  <c:v>1563.11</c:v>
                </c:pt>
                <c:pt idx="194">
                  <c:v>1563.21</c:v>
                </c:pt>
                <c:pt idx="195">
                  <c:v>1563.37</c:v>
                </c:pt>
                <c:pt idx="196">
                  <c:v>1563.51</c:v>
                </c:pt>
                <c:pt idx="197">
                  <c:v>1563.58</c:v>
                </c:pt>
                <c:pt idx="198">
                  <c:v>1563.48</c:v>
                </c:pt>
                <c:pt idx="199">
                  <c:v>1563.19</c:v>
                </c:pt>
                <c:pt idx="200">
                  <c:v>1562.78</c:v>
                </c:pt>
                <c:pt idx="201">
                  <c:v>1562.35</c:v>
                </c:pt>
                <c:pt idx="202">
                  <c:v>1562.14</c:v>
                </c:pt>
                <c:pt idx="203">
                  <c:v>1561.96</c:v>
                </c:pt>
                <c:pt idx="204">
                  <c:v>1561.97</c:v>
                </c:pt>
                <c:pt idx="205">
                  <c:v>1562.31</c:v>
                </c:pt>
                <c:pt idx="206">
                  <c:v>1563.07</c:v>
                </c:pt>
                <c:pt idx="207">
                  <c:v>1564.38</c:v>
                </c:pt>
                <c:pt idx="208">
                  <c:v>1565.44</c:v>
                </c:pt>
                <c:pt idx="209">
                  <c:v>1566.07</c:v>
                </c:pt>
                <c:pt idx="210">
                  <c:v>1566.46</c:v>
                </c:pt>
                <c:pt idx="211">
                  <c:v>1566.85</c:v>
                </c:pt>
                <c:pt idx="212">
                  <c:v>1566.97</c:v>
                </c:pt>
                <c:pt idx="213">
                  <c:v>1566.91</c:v>
                </c:pt>
                <c:pt idx="214">
                  <c:v>1566.92</c:v>
                </c:pt>
                <c:pt idx="215">
                  <c:v>1567.21</c:v>
                </c:pt>
                <c:pt idx="216">
                  <c:v>1567.54</c:v>
                </c:pt>
                <c:pt idx="217">
                  <c:v>1568.31</c:v>
                </c:pt>
                <c:pt idx="218">
                  <c:v>1569.52</c:v>
                </c:pt>
                <c:pt idx="219">
                  <c:v>1571.05</c:v>
                </c:pt>
                <c:pt idx="220">
                  <c:v>1572.72</c:v>
                </c:pt>
                <c:pt idx="221">
                  <c:v>1574.34</c:v>
                </c:pt>
                <c:pt idx="222">
                  <c:v>1575.88</c:v>
                </c:pt>
                <c:pt idx="223">
                  <c:v>1577.14</c:v>
                </c:pt>
                <c:pt idx="224">
                  <c:v>1578.06</c:v>
                </c:pt>
                <c:pt idx="225">
                  <c:v>1578.37</c:v>
                </c:pt>
                <c:pt idx="226">
                  <c:v>1578.51</c:v>
                </c:pt>
                <c:pt idx="227">
                  <c:v>1578.6</c:v>
                </c:pt>
                <c:pt idx="228">
                  <c:v>1578.68</c:v>
                </c:pt>
                <c:pt idx="229">
                  <c:v>1578.79</c:v>
                </c:pt>
                <c:pt idx="230">
                  <c:v>1578.98</c:v>
                </c:pt>
                <c:pt idx="231">
                  <c:v>1579.5</c:v>
                </c:pt>
                <c:pt idx="232">
                  <c:v>1580.26</c:v>
                </c:pt>
                <c:pt idx="233">
                  <c:v>1581.19</c:v>
                </c:pt>
                <c:pt idx="234">
                  <c:v>1582.09</c:v>
                </c:pt>
                <c:pt idx="235">
                  <c:v>1583.22</c:v>
                </c:pt>
                <c:pt idx="236">
                  <c:v>1584.45</c:v>
                </c:pt>
                <c:pt idx="237">
                  <c:v>1585.72</c:v>
                </c:pt>
                <c:pt idx="238">
                  <c:v>1586.91</c:v>
                </c:pt>
                <c:pt idx="239">
                  <c:v>1587.98</c:v>
                </c:pt>
                <c:pt idx="240">
                  <c:v>1588.99</c:v>
                </c:pt>
                <c:pt idx="241">
                  <c:v>1589.92</c:v>
                </c:pt>
                <c:pt idx="242">
                  <c:v>1590.78</c:v>
                </c:pt>
                <c:pt idx="243">
                  <c:v>1591.56</c:v>
                </c:pt>
                <c:pt idx="244">
                  <c:v>1592.33</c:v>
                </c:pt>
                <c:pt idx="245">
                  <c:v>1593.06</c:v>
                </c:pt>
                <c:pt idx="246">
                  <c:v>1593.77</c:v>
                </c:pt>
                <c:pt idx="247">
                  <c:v>1594.45</c:v>
                </c:pt>
                <c:pt idx="248">
                  <c:v>1595.14</c:v>
                </c:pt>
                <c:pt idx="249">
                  <c:v>1595.83</c:v>
                </c:pt>
                <c:pt idx="250">
                  <c:v>1596.52</c:v>
                </c:pt>
                <c:pt idx="251">
                  <c:v>1597.17</c:v>
                </c:pt>
                <c:pt idx="252">
                  <c:v>1597.78</c:v>
                </c:pt>
                <c:pt idx="253">
                  <c:v>1598.34</c:v>
                </c:pt>
                <c:pt idx="254">
                  <c:v>1598.83</c:v>
                </c:pt>
                <c:pt idx="255">
                  <c:v>1599.29</c:v>
                </c:pt>
                <c:pt idx="256">
                  <c:v>1599.69</c:v>
                </c:pt>
                <c:pt idx="257">
                  <c:v>1599.97</c:v>
                </c:pt>
                <c:pt idx="258">
                  <c:v>1600</c:v>
                </c:pt>
                <c:pt idx="259">
                  <c:v>1599.93</c:v>
                </c:pt>
                <c:pt idx="260">
                  <c:v>1599.84</c:v>
                </c:pt>
                <c:pt idx="261">
                  <c:v>1599.84</c:v>
                </c:pt>
                <c:pt idx="262">
                  <c:v>1599.83</c:v>
                </c:pt>
                <c:pt idx="263">
                  <c:v>1599.85</c:v>
                </c:pt>
                <c:pt idx="264">
                  <c:v>1599.79</c:v>
                </c:pt>
                <c:pt idx="265">
                  <c:v>1599.72</c:v>
                </c:pt>
                <c:pt idx="266">
                  <c:v>1599.67</c:v>
                </c:pt>
                <c:pt idx="267">
                  <c:v>1599.6</c:v>
                </c:pt>
                <c:pt idx="268">
                  <c:v>1599.65</c:v>
                </c:pt>
                <c:pt idx="269">
                  <c:v>1599.82</c:v>
                </c:pt>
                <c:pt idx="270">
                  <c:v>1599.95</c:v>
                </c:pt>
                <c:pt idx="271">
                  <c:v>1599.89</c:v>
                </c:pt>
                <c:pt idx="272">
                  <c:v>1599.39</c:v>
                </c:pt>
                <c:pt idx="273">
                  <c:v>1598.64</c:v>
                </c:pt>
                <c:pt idx="274">
                  <c:v>1597.8</c:v>
                </c:pt>
                <c:pt idx="275">
                  <c:v>1596.96</c:v>
                </c:pt>
                <c:pt idx="276">
                  <c:v>1596.08</c:v>
                </c:pt>
                <c:pt idx="277">
                  <c:v>1595.12</c:v>
                </c:pt>
                <c:pt idx="278">
                  <c:v>1594.12</c:v>
                </c:pt>
                <c:pt idx="279">
                  <c:v>1593.17</c:v>
                </c:pt>
                <c:pt idx="280">
                  <c:v>1592.5</c:v>
                </c:pt>
                <c:pt idx="281">
                  <c:v>1591.87</c:v>
                </c:pt>
                <c:pt idx="282">
                  <c:v>1591.22</c:v>
                </c:pt>
                <c:pt idx="283">
                  <c:v>1590.58</c:v>
                </c:pt>
                <c:pt idx="284">
                  <c:v>1589.95</c:v>
                </c:pt>
                <c:pt idx="285">
                  <c:v>1589.54</c:v>
                </c:pt>
                <c:pt idx="286">
                  <c:v>1588.92</c:v>
                </c:pt>
                <c:pt idx="287">
                  <c:v>1588.49</c:v>
                </c:pt>
                <c:pt idx="288">
                  <c:v>1587.87</c:v>
                </c:pt>
                <c:pt idx="289">
                  <c:v>1587.19</c:v>
                </c:pt>
                <c:pt idx="290">
                  <c:v>1586.52</c:v>
                </c:pt>
                <c:pt idx="291">
                  <c:v>1585.83</c:v>
                </c:pt>
                <c:pt idx="292">
                  <c:v>1584.97</c:v>
                </c:pt>
                <c:pt idx="293">
                  <c:v>1583.99</c:v>
                </c:pt>
                <c:pt idx="294">
                  <c:v>1583</c:v>
                </c:pt>
                <c:pt idx="295">
                  <c:v>1581.99</c:v>
                </c:pt>
                <c:pt idx="296">
                  <c:v>1580.95</c:v>
                </c:pt>
                <c:pt idx="297">
                  <c:v>1579.79</c:v>
                </c:pt>
                <c:pt idx="298">
                  <c:v>1578.5</c:v>
                </c:pt>
                <c:pt idx="299">
                  <c:v>1577.19</c:v>
                </c:pt>
                <c:pt idx="300">
                  <c:v>1575.86</c:v>
                </c:pt>
                <c:pt idx="301">
                  <c:v>1574.52</c:v>
                </c:pt>
                <c:pt idx="302">
                  <c:v>1573.17</c:v>
                </c:pt>
                <c:pt idx="303">
                  <c:v>1571.8</c:v>
                </c:pt>
                <c:pt idx="304">
                  <c:v>1570.41</c:v>
                </c:pt>
                <c:pt idx="305">
                  <c:v>1569.02</c:v>
                </c:pt>
                <c:pt idx="306">
                  <c:v>1567.75</c:v>
                </c:pt>
                <c:pt idx="307">
                  <c:v>1566.57</c:v>
                </c:pt>
                <c:pt idx="308">
                  <c:v>1565.53</c:v>
                </c:pt>
                <c:pt idx="309">
                  <c:v>1564.56</c:v>
                </c:pt>
                <c:pt idx="310">
                  <c:v>1563.37</c:v>
                </c:pt>
                <c:pt idx="311">
                  <c:v>1562.16</c:v>
                </c:pt>
                <c:pt idx="312">
                  <c:v>1560.96</c:v>
                </c:pt>
                <c:pt idx="313">
                  <c:v>1559.74</c:v>
                </c:pt>
                <c:pt idx="314">
                  <c:v>1558.52</c:v>
                </c:pt>
                <c:pt idx="315">
                  <c:v>1557.32</c:v>
                </c:pt>
                <c:pt idx="316">
                  <c:v>1556.08</c:v>
                </c:pt>
                <c:pt idx="317">
                  <c:v>1554.99</c:v>
                </c:pt>
                <c:pt idx="318">
                  <c:v>1554.05</c:v>
                </c:pt>
                <c:pt idx="319">
                  <c:v>1553.1</c:v>
                </c:pt>
                <c:pt idx="320">
                  <c:v>1551.96</c:v>
                </c:pt>
                <c:pt idx="321">
                  <c:v>1550.66</c:v>
                </c:pt>
                <c:pt idx="322">
                  <c:v>1549.11</c:v>
                </c:pt>
                <c:pt idx="323">
                  <c:v>1547.68</c:v>
                </c:pt>
                <c:pt idx="324">
                  <c:v>1546.34</c:v>
                </c:pt>
                <c:pt idx="325">
                  <c:v>1544.98</c:v>
                </c:pt>
                <c:pt idx="326">
                  <c:v>1543.78</c:v>
                </c:pt>
                <c:pt idx="327">
                  <c:v>1542.73</c:v>
                </c:pt>
                <c:pt idx="328">
                  <c:v>1541.73</c:v>
                </c:pt>
                <c:pt idx="329">
                  <c:v>1540.78</c:v>
                </c:pt>
                <c:pt idx="330">
                  <c:v>1539.89</c:v>
                </c:pt>
                <c:pt idx="331">
                  <c:v>1538.97</c:v>
                </c:pt>
                <c:pt idx="332">
                  <c:v>1538.05</c:v>
                </c:pt>
                <c:pt idx="333">
                  <c:v>1537.14</c:v>
                </c:pt>
                <c:pt idx="334">
                  <c:v>1536.25</c:v>
                </c:pt>
                <c:pt idx="335">
                  <c:v>1535.34</c:v>
                </c:pt>
                <c:pt idx="336">
                  <c:v>1534.46</c:v>
                </c:pt>
                <c:pt idx="337">
                  <c:v>1533.65</c:v>
                </c:pt>
                <c:pt idx="338">
                  <c:v>1532.86</c:v>
                </c:pt>
                <c:pt idx="339">
                  <c:v>1532.1</c:v>
                </c:pt>
                <c:pt idx="340">
                  <c:v>1531.31</c:v>
                </c:pt>
                <c:pt idx="341">
                  <c:v>1530.53</c:v>
                </c:pt>
                <c:pt idx="342">
                  <c:v>1529.79</c:v>
                </c:pt>
                <c:pt idx="343">
                  <c:v>1529.1</c:v>
                </c:pt>
                <c:pt idx="344">
                  <c:v>1528.22</c:v>
                </c:pt>
                <c:pt idx="345">
                  <c:v>1527.6</c:v>
                </c:pt>
                <c:pt idx="346">
                  <c:v>1526.81</c:v>
                </c:pt>
                <c:pt idx="347">
                  <c:v>1525.99</c:v>
                </c:pt>
                <c:pt idx="348">
                  <c:v>1525.06</c:v>
                </c:pt>
                <c:pt idx="349">
                  <c:v>1524.12</c:v>
                </c:pt>
                <c:pt idx="350">
                  <c:v>1523.53</c:v>
                </c:pt>
                <c:pt idx="351">
                  <c:v>1522.47</c:v>
                </c:pt>
                <c:pt idx="352">
                  <c:v>1521.87</c:v>
                </c:pt>
                <c:pt idx="353">
                  <c:v>1521.12</c:v>
                </c:pt>
                <c:pt idx="354">
                  <c:v>1520.54</c:v>
                </c:pt>
                <c:pt idx="355">
                  <c:v>1520.18</c:v>
                </c:pt>
                <c:pt idx="356">
                  <c:v>1520.09</c:v>
                </c:pt>
                <c:pt idx="357">
                  <c:v>1519.99</c:v>
                </c:pt>
                <c:pt idx="358">
                  <c:v>1519.89</c:v>
                </c:pt>
                <c:pt idx="359">
                  <c:v>1519.82</c:v>
                </c:pt>
                <c:pt idx="360">
                  <c:v>1519.75</c:v>
                </c:pt>
                <c:pt idx="361">
                  <c:v>1519.67</c:v>
                </c:pt>
                <c:pt idx="362">
                  <c:v>1519.6</c:v>
                </c:pt>
                <c:pt idx="363">
                  <c:v>1519.49</c:v>
                </c:pt>
                <c:pt idx="364">
                  <c:v>1519.38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'Ops Report'!$AP$2</c:f>
              <c:strCache>
                <c:ptCount val="1"/>
                <c:pt idx="0">
                  <c:v>Rule Curve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Report'!$AP$3:$AP$367</c:f>
              <c:numCache>
                <c:formatCode>#,##0.0</c:formatCode>
                <c:ptCount val="365"/>
                <c:pt idx="0">
                  <c:v>1520</c:v>
                </c:pt>
                <c:pt idx="1">
                  <c:v>1520.5097716894977</c:v>
                </c:pt>
                <c:pt idx="2">
                  <c:v>1521.0195433789954</c:v>
                </c:pt>
                <c:pt idx="3">
                  <c:v>1521.5293150684931</c:v>
                </c:pt>
                <c:pt idx="4">
                  <c:v>1522.0390867579908</c:v>
                </c:pt>
                <c:pt idx="5">
                  <c:v>1522.5488584474886</c:v>
                </c:pt>
                <c:pt idx="6">
                  <c:v>1523.0586301369863</c:v>
                </c:pt>
                <c:pt idx="7">
                  <c:v>1523.568401826484</c:v>
                </c:pt>
                <c:pt idx="8">
                  <c:v>1524.0781735159817</c:v>
                </c:pt>
                <c:pt idx="9">
                  <c:v>1524.5879452054794</c:v>
                </c:pt>
                <c:pt idx="10">
                  <c:v>1525.0977168949771</c:v>
                </c:pt>
                <c:pt idx="11">
                  <c:v>1525.6074885844748</c:v>
                </c:pt>
                <c:pt idx="12">
                  <c:v>1526.1172602739725</c:v>
                </c:pt>
                <c:pt idx="13">
                  <c:v>1526.6270319634702</c:v>
                </c:pt>
                <c:pt idx="14">
                  <c:v>1527.136803652968</c:v>
                </c:pt>
                <c:pt idx="15">
                  <c:v>1527.6465753424657</c:v>
                </c:pt>
                <c:pt idx="16">
                  <c:v>1528.1563470319634</c:v>
                </c:pt>
                <c:pt idx="17">
                  <c:v>1528.6661187214611</c:v>
                </c:pt>
                <c:pt idx="18">
                  <c:v>1529.1758904109588</c:v>
                </c:pt>
                <c:pt idx="19">
                  <c:v>1529.6856621004567</c:v>
                </c:pt>
                <c:pt idx="20">
                  <c:v>1530.1954337899544</c:v>
                </c:pt>
                <c:pt idx="21">
                  <c:v>1530.7052054794522</c:v>
                </c:pt>
                <c:pt idx="22">
                  <c:v>1531.2149771689499</c:v>
                </c:pt>
                <c:pt idx="23">
                  <c:v>1531.7247488584476</c:v>
                </c:pt>
                <c:pt idx="24">
                  <c:v>1532.2345205479453</c:v>
                </c:pt>
                <c:pt idx="25">
                  <c:v>1532.744292237443</c:v>
                </c:pt>
                <c:pt idx="26">
                  <c:v>1533.2540639269407</c:v>
                </c:pt>
                <c:pt idx="27">
                  <c:v>1533.7638356164384</c:v>
                </c:pt>
                <c:pt idx="28">
                  <c:v>1534.2736073059361</c:v>
                </c:pt>
                <c:pt idx="29">
                  <c:v>1534.7833789954338</c:v>
                </c:pt>
                <c:pt idx="30">
                  <c:v>1535.2931506849316</c:v>
                </c:pt>
                <c:pt idx="31">
                  <c:v>1535.8029223744293</c:v>
                </c:pt>
                <c:pt idx="32">
                  <c:v>1536.312694063927</c:v>
                </c:pt>
                <c:pt idx="33">
                  <c:v>1536.8224657534247</c:v>
                </c:pt>
                <c:pt idx="34">
                  <c:v>1537.3322374429224</c:v>
                </c:pt>
                <c:pt idx="35">
                  <c:v>1537.8420091324201</c:v>
                </c:pt>
                <c:pt idx="36">
                  <c:v>1538.3517808219178</c:v>
                </c:pt>
                <c:pt idx="37">
                  <c:v>1538.8615525114155</c:v>
                </c:pt>
                <c:pt idx="38">
                  <c:v>1539.3713242009133</c:v>
                </c:pt>
                <c:pt idx="39">
                  <c:v>1539.881095890411</c:v>
                </c:pt>
                <c:pt idx="40">
                  <c:v>1540.3908675799087</c:v>
                </c:pt>
                <c:pt idx="41">
                  <c:v>1540.9006392694064</c:v>
                </c:pt>
                <c:pt idx="42">
                  <c:v>1541.4104109589041</c:v>
                </c:pt>
                <c:pt idx="43">
                  <c:v>1541.9201826484018</c:v>
                </c:pt>
                <c:pt idx="44">
                  <c:v>1542.4299543378995</c:v>
                </c:pt>
                <c:pt idx="45">
                  <c:v>1542.9397260273972</c:v>
                </c:pt>
                <c:pt idx="46">
                  <c:v>1543.4494977168949</c:v>
                </c:pt>
                <c:pt idx="47">
                  <c:v>1543.9592694063927</c:v>
                </c:pt>
                <c:pt idx="48">
                  <c:v>1544.4690410958904</c:v>
                </c:pt>
                <c:pt idx="49">
                  <c:v>1544.9788127853881</c:v>
                </c:pt>
                <c:pt idx="50">
                  <c:v>1545.4885844748858</c:v>
                </c:pt>
                <c:pt idx="51">
                  <c:v>1545.9983561643835</c:v>
                </c:pt>
                <c:pt idx="52">
                  <c:v>1546.5081278538812</c:v>
                </c:pt>
                <c:pt idx="53">
                  <c:v>1547.0178995433789</c:v>
                </c:pt>
                <c:pt idx="54">
                  <c:v>1547.5276712328766</c:v>
                </c:pt>
                <c:pt idx="55">
                  <c:v>1548.0374429223743</c:v>
                </c:pt>
                <c:pt idx="56">
                  <c:v>1548.5472146118723</c:v>
                </c:pt>
                <c:pt idx="57">
                  <c:v>1549.05698630137</c:v>
                </c:pt>
                <c:pt idx="58">
                  <c:v>1549.5667579908677</c:v>
                </c:pt>
                <c:pt idx="59">
                  <c:v>1550.0765296803654</c:v>
                </c:pt>
                <c:pt idx="60">
                  <c:v>1550.5863013698631</c:v>
                </c:pt>
                <c:pt idx="61">
                  <c:v>1551.0960730593608</c:v>
                </c:pt>
                <c:pt idx="62">
                  <c:v>1551.6058447488585</c:v>
                </c:pt>
                <c:pt idx="63">
                  <c:v>1552.1156164383563</c:v>
                </c:pt>
                <c:pt idx="64">
                  <c:v>1552.625388127854</c:v>
                </c:pt>
                <c:pt idx="65">
                  <c:v>1553.1351598173517</c:v>
                </c:pt>
                <c:pt idx="66">
                  <c:v>1553.6449315068494</c:v>
                </c:pt>
                <c:pt idx="67">
                  <c:v>1554.1547031963471</c:v>
                </c:pt>
                <c:pt idx="68">
                  <c:v>1554.6644748858448</c:v>
                </c:pt>
                <c:pt idx="69">
                  <c:v>1555.1742465753425</c:v>
                </c:pt>
                <c:pt idx="70">
                  <c:v>1555.6840182648402</c:v>
                </c:pt>
                <c:pt idx="71">
                  <c:v>1556.1937899543379</c:v>
                </c:pt>
                <c:pt idx="72">
                  <c:v>1556.7035616438357</c:v>
                </c:pt>
                <c:pt idx="73">
                  <c:v>1557.2133333333334</c:v>
                </c:pt>
                <c:pt idx="74">
                  <c:v>1557.7231050228311</c:v>
                </c:pt>
                <c:pt idx="75">
                  <c:v>1558.2328767123288</c:v>
                </c:pt>
                <c:pt idx="76">
                  <c:v>1558.2328767123288</c:v>
                </c:pt>
                <c:pt idx="77">
                  <c:v>1558.2328767123288</c:v>
                </c:pt>
                <c:pt idx="78">
                  <c:v>1558.2328767123288</c:v>
                </c:pt>
                <c:pt idx="79">
                  <c:v>1558.2328767123288</c:v>
                </c:pt>
                <c:pt idx="80">
                  <c:v>1558.2328767123288</c:v>
                </c:pt>
                <c:pt idx="81">
                  <c:v>1558.2328767123288</c:v>
                </c:pt>
                <c:pt idx="82">
                  <c:v>1558.2328767123288</c:v>
                </c:pt>
                <c:pt idx="83">
                  <c:v>1558.2328767123288</c:v>
                </c:pt>
                <c:pt idx="84">
                  <c:v>1558.2328767123288</c:v>
                </c:pt>
                <c:pt idx="85">
                  <c:v>1558.2328767123288</c:v>
                </c:pt>
                <c:pt idx="86">
                  <c:v>1558.2328767123288</c:v>
                </c:pt>
                <c:pt idx="87">
                  <c:v>1558.2328767123288</c:v>
                </c:pt>
                <c:pt idx="88">
                  <c:v>1558.2328767123288</c:v>
                </c:pt>
                <c:pt idx="89">
                  <c:v>1558.2328767123288</c:v>
                </c:pt>
                <c:pt idx="90">
                  <c:v>1558.2328767123288</c:v>
                </c:pt>
                <c:pt idx="91">
                  <c:v>1558.2328767123288</c:v>
                </c:pt>
                <c:pt idx="92">
                  <c:v>1558.2328767123288</c:v>
                </c:pt>
                <c:pt idx="93">
                  <c:v>1557.85751119821</c:v>
                </c:pt>
                <c:pt idx="94">
                  <c:v>1557.4821456840914</c:v>
                </c:pt>
                <c:pt idx="95">
                  <c:v>1557.1067801699726</c:v>
                </c:pt>
                <c:pt idx="96">
                  <c:v>1556.7314146558538</c:v>
                </c:pt>
                <c:pt idx="97">
                  <c:v>1556.3560491417352</c:v>
                </c:pt>
                <c:pt idx="98">
                  <c:v>1555.9806836276164</c:v>
                </c:pt>
                <c:pt idx="99">
                  <c:v>1555.6053181134976</c:v>
                </c:pt>
                <c:pt idx="100">
                  <c:v>1555.229952599379</c:v>
                </c:pt>
                <c:pt idx="101">
                  <c:v>1554.8545870852602</c:v>
                </c:pt>
                <c:pt idx="102">
                  <c:v>1554.4792215711414</c:v>
                </c:pt>
                <c:pt idx="103">
                  <c:v>1554.1038560570228</c:v>
                </c:pt>
                <c:pt idx="104">
                  <c:v>1553.728490542904</c:v>
                </c:pt>
                <c:pt idx="105">
                  <c:v>1553.3531250287851</c:v>
                </c:pt>
                <c:pt idx="106">
                  <c:v>1552.9777595146666</c:v>
                </c:pt>
                <c:pt idx="107">
                  <c:v>1552.6023940005477</c:v>
                </c:pt>
                <c:pt idx="108">
                  <c:v>1552.2270284864289</c:v>
                </c:pt>
                <c:pt idx="109">
                  <c:v>1551.8516629723101</c:v>
                </c:pt>
                <c:pt idx="110">
                  <c:v>1551.4762974581915</c:v>
                </c:pt>
                <c:pt idx="111">
                  <c:v>1551.1009319440727</c:v>
                </c:pt>
                <c:pt idx="112">
                  <c:v>1550.7255664299539</c:v>
                </c:pt>
                <c:pt idx="113">
                  <c:v>1550.3502009158353</c:v>
                </c:pt>
                <c:pt idx="114">
                  <c:v>1549.9748354017165</c:v>
                </c:pt>
                <c:pt idx="115">
                  <c:v>1549.5994698875977</c:v>
                </c:pt>
                <c:pt idx="116">
                  <c:v>1549.2241043734791</c:v>
                </c:pt>
                <c:pt idx="117">
                  <c:v>1548.8487388593603</c:v>
                </c:pt>
                <c:pt idx="118">
                  <c:v>1548.4733733452415</c:v>
                </c:pt>
                <c:pt idx="119">
                  <c:v>1548.0980078311229</c:v>
                </c:pt>
                <c:pt idx="120">
                  <c:v>1547.7226423170041</c:v>
                </c:pt>
                <c:pt idx="121">
                  <c:v>1547.3472768028853</c:v>
                </c:pt>
                <c:pt idx="122">
                  <c:v>1546.9719112887667</c:v>
                </c:pt>
                <c:pt idx="123">
                  <c:v>1546.5965457746479</c:v>
                </c:pt>
                <c:pt idx="124">
                  <c:v>1546.438368246982</c:v>
                </c:pt>
                <c:pt idx="125">
                  <c:v>1546.2801907193159</c:v>
                </c:pt>
                <c:pt idx="126">
                  <c:v>1546.1220131916498</c:v>
                </c:pt>
                <c:pt idx="127">
                  <c:v>1545.9638356639839</c:v>
                </c:pt>
                <c:pt idx="128">
                  <c:v>1545.805658136318</c:v>
                </c:pt>
                <c:pt idx="129">
                  <c:v>1545.6474806086519</c:v>
                </c:pt>
                <c:pt idx="130">
                  <c:v>1545.4893030809858</c:v>
                </c:pt>
                <c:pt idx="131">
                  <c:v>1545.3311255533199</c:v>
                </c:pt>
                <c:pt idx="132">
                  <c:v>1545.172948025654</c:v>
                </c:pt>
                <c:pt idx="133">
                  <c:v>1545.0147704979879</c:v>
                </c:pt>
                <c:pt idx="134">
                  <c:v>1544.8565929703218</c:v>
                </c:pt>
                <c:pt idx="135">
                  <c:v>1544.6984154426559</c:v>
                </c:pt>
                <c:pt idx="136">
                  <c:v>1544.54023791499</c:v>
                </c:pt>
                <c:pt idx="137">
                  <c:v>1544.3820603873239</c:v>
                </c:pt>
                <c:pt idx="138">
                  <c:v>1544.2238828596578</c:v>
                </c:pt>
                <c:pt idx="139">
                  <c:v>1544.0657053319919</c:v>
                </c:pt>
                <c:pt idx="140">
                  <c:v>1543.907527804326</c:v>
                </c:pt>
                <c:pt idx="141">
                  <c:v>1543.7493502766599</c:v>
                </c:pt>
                <c:pt idx="142">
                  <c:v>1543.5911727489938</c:v>
                </c:pt>
                <c:pt idx="143">
                  <c:v>1543.4329952213279</c:v>
                </c:pt>
                <c:pt idx="144">
                  <c:v>1543.274817693662</c:v>
                </c:pt>
                <c:pt idx="145">
                  <c:v>1543.1166401659959</c:v>
                </c:pt>
                <c:pt idx="146">
                  <c:v>1542.9584626383298</c:v>
                </c:pt>
                <c:pt idx="147">
                  <c:v>1542.8002851106639</c:v>
                </c:pt>
                <c:pt idx="148">
                  <c:v>1542.6421075829981</c:v>
                </c:pt>
                <c:pt idx="149">
                  <c:v>1542.4839300553319</c:v>
                </c:pt>
                <c:pt idx="150">
                  <c:v>1542.3257525276658</c:v>
                </c:pt>
                <c:pt idx="151">
                  <c:v>1542.1675749999999</c:v>
                </c:pt>
                <c:pt idx="152">
                  <c:v>1542.217008986175</c:v>
                </c:pt>
                <c:pt idx="153">
                  <c:v>1542.2664429723502</c:v>
                </c:pt>
                <c:pt idx="154">
                  <c:v>1542.3158769585252</c:v>
                </c:pt>
                <c:pt idx="155">
                  <c:v>1542.3653109447005</c:v>
                </c:pt>
                <c:pt idx="156">
                  <c:v>1542.4147449308755</c:v>
                </c:pt>
                <c:pt idx="157">
                  <c:v>1542.4641789170507</c:v>
                </c:pt>
                <c:pt idx="158">
                  <c:v>1542.5136129032257</c:v>
                </c:pt>
                <c:pt idx="159">
                  <c:v>1542.5630468894008</c:v>
                </c:pt>
                <c:pt idx="160">
                  <c:v>1542.612480875576</c:v>
                </c:pt>
                <c:pt idx="161">
                  <c:v>1542.661914861751</c:v>
                </c:pt>
                <c:pt idx="162">
                  <c:v>1542.7113488479263</c:v>
                </c:pt>
                <c:pt idx="163">
                  <c:v>1542.7607828341013</c:v>
                </c:pt>
                <c:pt idx="164">
                  <c:v>1542.8102168202763</c:v>
                </c:pt>
                <c:pt idx="165">
                  <c:v>1542.8596508064516</c:v>
                </c:pt>
                <c:pt idx="166">
                  <c:v>1542.9090847926266</c:v>
                </c:pt>
                <c:pt idx="167">
                  <c:v>1542.9585187788018</c:v>
                </c:pt>
                <c:pt idx="168">
                  <c:v>1543.0079527649768</c:v>
                </c:pt>
                <c:pt idx="169">
                  <c:v>1543.0573867511521</c:v>
                </c:pt>
                <c:pt idx="170">
                  <c:v>1543.1068207373271</c:v>
                </c:pt>
                <c:pt idx="171">
                  <c:v>1543.1562547235021</c:v>
                </c:pt>
                <c:pt idx="172">
                  <c:v>1543.2056887096774</c:v>
                </c:pt>
                <c:pt idx="173">
                  <c:v>1543.2551226958524</c:v>
                </c:pt>
                <c:pt idx="174">
                  <c:v>1543.3045566820276</c:v>
                </c:pt>
                <c:pt idx="175">
                  <c:v>1543.3539906682026</c:v>
                </c:pt>
                <c:pt idx="176">
                  <c:v>1543.4034246543777</c:v>
                </c:pt>
                <c:pt idx="177">
                  <c:v>1543.4528586405529</c:v>
                </c:pt>
                <c:pt idx="178">
                  <c:v>1543.5022926267279</c:v>
                </c:pt>
                <c:pt idx="179">
                  <c:v>1543.5517266129032</c:v>
                </c:pt>
                <c:pt idx="180">
                  <c:v>1543.6011605990782</c:v>
                </c:pt>
                <c:pt idx="181">
                  <c:v>1543.6505945852534</c:v>
                </c:pt>
                <c:pt idx="182">
                  <c:v>1543.7000285714284</c:v>
                </c:pt>
                <c:pt idx="183">
                  <c:v>1543.7000285714284</c:v>
                </c:pt>
                <c:pt idx="184">
                  <c:v>1543.7000285714284</c:v>
                </c:pt>
                <c:pt idx="185">
                  <c:v>1543.7000285714284</c:v>
                </c:pt>
                <c:pt idx="186">
                  <c:v>1543.7000285714284</c:v>
                </c:pt>
                <c:pt idx="187">
                  <c:v>1543.7000285714284</c:v>
                </c:pt>
                <c:pt idx="188">
                  <c:v>1543.7000285714284</c:v>
                </c:pt>
                <c:pt idx="189">
                  <c:v>1543.7000285714284</c:v>
                </c:pt>
                <c:pt idx="190">
                  <c:v>1543.7000285714284</c:v>
                </c:pt>
                <c:pt idx="191">
                  <c:v>1543.7000285714284</c:v>
                </c:pt>
                <c:pt idx="192">
                  <c:v>1543.7000285714284</c:v>
                </c:pt>
                <c:pt idx="193">
                  <c:v>1543.7000285714284</c:v>
                </c:pt>
                <c:pt idx="194">
                  <c:v>1543.7000285714284</c:v>
                </c:pt>
                <c:pt idx="195">
                  <c:v>1543.7000285714284</c:v>
                </c:pt>
                <c:pt idx="196">
                  <c:v>1543.7000285714284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1600</c:v>
                </c:pt>
                <c:pt idx="215">
                  <c:v>1600</c:v>
                </c:pt>
                <c:pt idx="216">
                  <c:v>1600</c:v>
                </c:pt>
                <c:pt idx="217">
                  <c:v>1600</c:v>
                </c:pt>
                <c:pt idx="218">
                  <c:v>1600</c:v>
                </c:pt>
                <c:pt idx="219">
                  <c:v>1600</c:v>
                </c:pt>
                <c:pt idx="220">
                  <c:v>1600</c:v>
                </c:pt>
                <c:pt idx="221">
                  <c:v>1600</c:v>
                </c:pt>
                <c:pt idx="222">
                  <c:v>1600</c:v>
                </c:pt>
                <c:pt idx="223">
                  <c:v>1600</c:v>
                </c:pt>
                <c:pt idx="224">
                  <c:v>1600</c:v>
                </c:pt>
                <c:pt idx="225">
                  <c:v>1600</c:v>
                </c:pt>
                <c:pt idx="226">
                  <c:v>1600</c:v>
                </c:pt>
                <c:pt idx="227">
                  <c:v>1600</c:v>
                </c:pt>
                <c:pt idx="228">
                  <c:v>1600</c:v>
                </c:pt>
                <c:pt idx="229">
                  <c:v>1600</c:v>
                </c:pt>
                <c:pt idx="230">
                  <c:v>1600</c:v>
                </c:pt>
                <c:pt idx="231">
                  <c:v>1600</c:v>
                </c:pt>
                <c:pt idx="232">
                  <c:v>1600</c:v>
                </c:pt>
                <c:pt idx="233">
                  <c:v>1600</c:v>
                </c:pt>
                <c:pt idx="234">
                  <c:v>1600</c:v>
                </c:pt>
                <c:pt idx="235">
                  <c:v>1600</c:v>
                </c:pt>
                <c:pt idx="236">
                  <c:v>1600</c:v>
                </c:pt>
                <c:pt idx="237">
                  <c:v>1600</c:v>
                </c:pt>
                <c:pt idx="238">
                  <c:v>1600</c:v>
                </c:pt>
                <c:pt idx="239">
                  <c:v>1600</c:v>
                </c:pt>
                <c:pt idx="240">
                  <c:v>1600</c:v>
                </c:pt>
                <c:pt idx="241">
                  <c:v>1600</c:v>
                </c:pt>
                <c:pt idx="242">
                  <c:v>1600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1598.8713235294117</c:v>
                </c:pt>
                <c:pt idx="275">
                  <c:v>1597.7426470588234</c:v>
                </c:pt>
                <c:pt idx="276">
                  <c:v>1596.6139705882354</c:v>
                </c:pt>
                <c:pt idx="277">
                  <c:v>1595.4852941176471</c:v>
                </c:pt>
                <c:pt idx="278">
                  <c:v>1594.3566176470588</c:v>
                </c:pt>
                <c:pt idx="279">
                  <c:v>1593.2279411764705</c:v>
                </c:pt>
                <c:pt idx="280">
                  <c:v>1592.0992647058824</c:v>
                </c:pt>
                <c:pt idx="281">
                  <c:v>1590.9705882352941</c:v>
                </c:pt>
                <c:pt idx="282">
                  <c:v>1589.8419117647059</c:v>
                </c:pt>
                <c:pt idx="283">
                  <c:v>1588.7132352941176</c:v>
                </c:pt>
                <c:pt idx="284">
                  <c:v>1587.5845588235295</c:v>
                </c:pt>
                <c:pt idx="285">
                  <c:v>1586.4558823529412</c:v>
                </c:pt>
                <c:pt idx="286">
                  <c:v>1585.3272058823529</c:v>
                </c:pt>
                <c:pt idx="287">
                  <c:v>1584.1985294117646</c:v>
                </c:pt>
                <c:pt idx="288">
                  <c:v>1583.0698529411766</c:v>
                </c:pt>
                <c:pt idx="289">
                  <c:v>1581.9411764705883</c:v>
                </c:pt>
                <c:pt idx="290">
                  <c:v>1580.8125</c:v>
                </c:pt>
                <c:pt idx="291">
                  <c:v>1579.6838235294117</c:v>
                </c:pt>
                <c:pt idx="292">
                  <c:v>1578.5551470588236</c:v>
                </c:pt>
                <c:pt idx="293">
                  <c:v>1577.4264705882354</c:v>
                </c:pt>
                <c:pt idx="294">
                  <c:v>1576.2977941176471</c:v>
                </c:pt>
                <c:pt idx="295">
                  <c:v>1575.1691176470588</c:v>
                </c:pt>
                <c:pt idx="296">
                  <c:v>1574.0404411764707</c:v>
                </c:pt>
                <c:pt idx="297">
                  <c:v>1572.9117647058824</c:v>
                </c:pt>
                <c:pt idx="298">
                  <c:v>1571.7830882352941</c:v>
                </c:pt>
                <c:pt idx="299">
                  <c:v>1570.6544117647059</c:v>
                </c:pt>
                <c:pt idx="300">
                  <c:v>1569.5257352941178</c:v>
                </c:pt>
                <c:pt idx="301">
                  <c:v>1568.3970588235295</c:v>
                </c:pt>
                <c:pt idx="302">
                  <c:v>1567.2683823529412</c:v>
                </c:pt>
                <c:pt idx="303">
                  <c:v>1566.1397058823529</c:v>
                </c:pt>
                <c:pt idx="304">
                  <c:v>1565.0110294117649</c:v>
                </c:pt>
                <c:pt idx="305">
                  <c:v>1563.8823529411766</c:v>
                </c:pt>
                <c:pt idx="306">
                  <c:v>1562.7536764705883</c:v>
                </c:pt>
                <c:pt idx="307">
                  <c:v>1561.625</c:v>
                </c:pt>
                <c:pt idx="308">
                  <c:v>1560.4963235294117</c:v>
                </c:pt>
                <c:pt idx="309">
                  <c:v>1559.3676470588236</c:v>
                </c:pt>
                <c:pt idx="310">
                  <c:v>1558.2389705882354</c:v>
                </c:pt>
                <c:pt idx="311">
                  <c:v>1557.1102941176471</c:v>
                </c:pt>
                <c:pt idx="312">
                  <c:v>1555.9816176470588</c:v>
                </c:pt>
                <c:pt idx="313">
                  <c:v>1554.8529411764707</c:v>
                </c:pt>
                <c:pt idx="314">
                  <c:v>1553.7242647058824</c:v>
                </c:pt>
                <c:pt idx="315">
                  <c:v>1552.5955882352941</c:v>
                </c:pt>
                <c:pt idx="316">
                  <c:v>1551.4669117647059</c:v>
                </c:pt>
                <c:pt idx="317">
                  <c:v>1550.3382352941178</c:v>
                </c:pt>
                <c:pt idx="318">
                  <c:v>1549.2095588235295</c:v>
                </c:pt>
                <c:pt idx="319">
                  <c:v>1548.0808823529412</c:v>
                </c:pt>
                <c:pt idx="320">
                  <c:v>1546.9522058823529</c:v>
                </c:pt>
                <c:pt idx="321">
                  <c:v>1545.8235294117649</c:v>
                </c:pt>
                <c:pt idx="322">
                  <c:v>1544.6948529411766</c:v>
                </c:pt>
                <c:pt idx="323">
                  <c:v>1543.5661764705883</c:v>
                </c:pt>
                <c:pt idx="324">
                  <c:v>1542.4375</c:v>
                </c:pt>
                <c:pt idx="325">
                  <c:v>1541.3088235294119</c:v>
                </c:pt>
                <c:pt idx="326">
                  <c:v>1540.1801470588236</c:v>
                </c:pt>
                <c:pt idx="327">
                  <c:v>1539.0514705882354</c:v>
                </c:pt>
                <c:pt idx="328">
                  <c:v>1537.9227941176471</c:v>
                </c:pt>
                <c:pt idx="329">
                  <c:v>1536.794117647059</c:v>
                </c:pt>
                <c:pt idx="330">
                  <c:v>1535.6654411764707</c:v>
                </c:pt>
                <c:pt idx="331">
                  <c:v>1534.5367647058824</c:v>
                </c:pt>
                <c:pt idx="332">
                  <c:v>1533.4080882352941</c:v>
                </c:pt>
                <c:pt idx="333">
                  <c:v>1532.2794117647061</c:v>
                </c:pt>
                <c:pt idx="334">
                  <c:v>1531.1507352941178</c:v>
                </c:pt>
                <c:pt idx="335">
                  <c:v>1530.0220588235295</c:v>
                </c:pt>
                <c:pt idx="336">
                  <c:v>1529.6764705882354</c:v>
                </c:pt>
                <c:pt idx="337">
                  <c:v>1529.3308823529412</c:v>
                </c:pt>
                <c:pt idx="338">
                  <c:v>1528.9852941176471</c:v>
                </c:pt>
                <c:pt idx="339">
                  <c:v>1528.6397058823529</c:v>
                </c:pt>
                <c:pt idx="340">
                  <c:v>1528.294117647059</c:v>
                </c:pt>
                <c:pt idx="341">
                  <c:v>1527.9485294117649</c:v>
                </c:pt>
                <c:pt idx="342">
                  <c:v>1527.6029411764707</c:v>
                </c:pt>
                <c:pt idx="343">
                  <c:v>1527.2573529411766</c:v>
                </c:pt>
                <c:pt idx="344">
                  <c:v>1526.9117647058824</c:v>
                </c:pt>
                <c:pt idx="345">
                  <c:v>1526.5661764705883</c:v>
                </c:pt>
                <c:pt idx="346">
                  <c:v>1526.2205882352941</c:v>
                </c:pt>
                <c:pt idx="347">
                  <c:v>1525.875</c:v>
                </c:pt>
                <c:pt idx="348">
                  <c:v>1525.5294117647059</c:v>
                </c:pt>
                <c:pt idx="349">
                  <c:v>1525.1838235294117</c:v>
                </c:pt>
                <c:pt idx="350">
                  <c:v>1524.8382352941178</c:v>
                </c:pt>
                <c:pt idx="351">
                  <c:v>1524.4926470588236</c:v>
                </c:pt>
                <c:pt idx="352">
                  <c:v>1524.1470588235295</c:v>
                </c:pt>
                <c:pt idx="353">
                  <c:v>1523.8014705882354</c:v>
                </c:pt>
                <c:pt idx="354">
                  <c:v>1523.4558823529412</c:v>
                </c:pt>
                <c:pt idx="355">
                  <c:v>1523.1102941176471</c:v>
                </c:pt>
                <c:pt idx="356">
                  <c:v>1522.7647058823529</c:v>
                </c:pt>
                <c:pt idx="357">
                  <c:v>1522.4191176470588</c:v>
                </c:pt>
                <c:pt idx="358">
                  <c:v>1522.0735294117646</c:v>
                </c:pt>
                <c:pt idx="359">
                  <c:v>1521.7279411764705</c:v>
                </c:pt>
                <c:pt idx="360">
                  <c:v>1521.3823529411766</c:v>
                </c:pt>
                <c:pt idx="361">
                  <c:v>1521.0367647058824</c:v>
                </c:pt>
                <c:pt idx="362">
                  <c:v>1520.6911764705883</c:v>
                </c:pt>
                <c:pt idx="363">
                  <c:v>1520.3455882352941</c:v>
                </c:pt>
                <c:pt idx="364">
                  <c:v>1520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622736"/>
        <c:axId val="307622344"/>
      </c:lineChart>
      <c:dateAx>
        <c:axId val="3076215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21952"/>
        <c:crosses val="autoZero"/>
        <c:auto val="1"/>
        <c:lblOffset val="100"/>
        <c:baseTimeUnit val="days"/>
        <c:minorUnit val="7"/>
        <c:minorTimeUnit val="days"/>
      </c:dateAx>
      <c:valAx>
        <c:axId val="30762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Flow (kCfs)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21560"/>
        <c:crosses val="autoZero"/>
        <c:crossBetween val="between"/>
      </c:valAx>
      <c:valAx>
        <c:axId val="3076223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(Feet)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22736"/>
        <c:crosses val="max"/>
        <c:crossBetween val="between"/>
      </c:valAx>
      <c:dateAx>
        <c:axId val="307622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07622344"/>
        <c:crosses val="autoZero"/>
        <c:auto val="1"/>
        <c:lblOffset val="100"/>
        <c:baseTimeUnit val="days"/>
      </c:date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8.2171759780027498E-2"/>
          <c:y val="0.17345363079615048"/>
          <c:w val="0.2135918947631546"/>
          <c:h val="0.20900512435945506"/>
        </c:manualLayout>
      </c:layout>
      <c:overlay val="0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0042312"/>
        <c:axId val="570041920"/>
      </c:barChart>
      <c:catAx>
        <c:axId val="570042312"/>
        <c:scaling>
          <c:orientation val="minMax"/>
        </c:scaling>
        <c:delete val="0"/>
        <c:axPos val="b"/>
        <c:majorTickMark val="out"/>
        <c:minorTickMark val="none"/>
        <c:tickLblPos val="nextTo"/>
        <c:crossAx val="570041920"/>
        <c:crosses val="autoZero"/>
        <c:auto val="1"/>
        <c:lblAlgn val="ctr"/>
        <c:lblOffset val="100"/>
        <c:noMultiLvlLbl val="0"/>
      </c:catAx>
      <c:valAx>
        <c:axId val="57004192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70042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0045056"/>
        <c:axId val="570041528"/>
      </c:barChart>
      <c:catAx>
        <c:axId val="570045056"/>
        <c:scaling>
          <c:orientation val="minMax"/>
        </c:scaling>
        <c:delete val="0"/>
        <c:axPos val="b"/>
        <c:majorTickMark val="out"/>
        <c:minorTickMark val="none"/>
        <c:tickLblPos val="nextTo"/>
        <c:crossAx val="570041528"/>
        <c:crosses val="autoZero"/>
        <c:auto val="1"/>
        <c:lblAlgn val="ctr"/>
        <c:lblOffset val="100"/>
        <c:noMultiLvlLbl val="0"/>
      </c:catAx>
      <c:valAx>
        <c:axId val="57004152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70045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0048584"/>
        <c:axId val="582242448"/>
      </c:barChart>
      <c:catAx>
        <c:axId val="570048584"/>
        <c:scaling>
          <c:orientation val="minMax"/>
        </c:scaling>
        <c:delete val="0"/>
        <c:axPos val="b"/>
        <c:majorTickMark val="out"/>
        <c:minorTickMark val="none"/>
        <c:tickLblPos val="nextTo"/>
        <c:crossAx val="582242448"/>
        <c:crosses val="autoZero"/>
        <c:auto val="1"/>
        <c:lblAlgn val="ctr"/>
        <c:lblOffset val="100"/>
        <c:noMultiLvlLbl val="0"/>
      </c:catAx>
      <c:valAx>
        <c:axId val="58224244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70048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68392"/>
        <c:axId val="509968784"/>
      </c:barChart>
      <c:catAx>
        <c:axId val="509968392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68784"/>
        <c:crosses val="autoZero"/>
        <c:auto val="1"/>
        <c:lblAlgn val="ctr"/>
        <c:lblOffset val="100"/>
        <c:noMultiLvlLbl val="0"/>
      </c:catAx>
      <c:valAx>
        <c:axId val="509968784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68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69568"/>
        <c:axId val="509969960"/>
      </c:barChart>
      <c:catAx>
        <c:axId val="509969568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69960"/>
        <c:crosses val="autoZero"/>
        <c:auto val="1"/>
        <c:lblAlgn val="ctr"/>
        <c:lblOffset val="100"/>
        <c:noMultiLvlLbl val="0"/>
      </c:catAx>
      <c:valAx>
        <c:axId val="50996996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69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0744"/>
        <c:axId val="509971136"/>
      </c:barChart>
      <c:catAx>
        <c:axId val="509970744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71136"/>
        <c:crosses val="autoZero"/>
        <c:auto val="1"/>
        <c:lblAlgn val="ctr"/>
        <c:lblOffset val="100"/>
        <c:noMultiLvlLbl val="0"/>
      </c:catAx>
      <c:valAx>
        <c:axId val="509971136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70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1920"/>
        <c:axId val="509972312"/>
      </c:barChart>
      <c:catAx>
        <c:axId val="509971920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72312"/>
        <c:crosses val="autoZero"/>
        <c:auto val="1"/>
        <c:lblAlgn val="ctr"/>
        <c:lblOffset val="100"/>
        <c:noMultiLvlLbl val="0"/>
      </c:catAx>
      <c:valAx>
        <c:axId val="509972312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71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3488"/>
        <c:axId val="509973880"/>
      </c:barChart>
      <c:catAx>
        <c:axId val="509973488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73880"/>
        <c:crosses val="autoZero"/>
        <c:auto val="1"/>
        <c:lblAlgn val="ctr"/>
        <c:lblOffset val="100"/>
        <c:noMultiLvlLbl val="0"/>
      </c:catAx>
      <c:valAx>
        <c:axId val="50997388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734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4664"/>
        <c:axId val="509975056"/>
      </c:barChart>
      <c:catAx>
        <c:axId val="509974664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75056"/>
        <c:crosses val="autoZero"/>
        <c:auto val="1"/>
        <c:lblAlgn val="ctr"/>
        <c:lblOffset val="100"/>
        <c:noMultiLvlLbl val="0"/>
      </c:catAx>
      <c:valAx>
        <c:axId val="509975056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74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5840"/>
        <c:axId val="564633840"/>
      </c:barChart>
      <c:catAx>
        <c:axId val="50997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564633840"/>
        <c:crosses val="autoZero"/>
        <c:auto val="1"/>
        <c:lblAlgn val="ctr"/>
        <c:lblOffset val="100"/>
        <c:noMultiLvlLbl val="0"/>
      </c:catAx>
      <c:valAx>
        <c:axId val="56463384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09975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1621672290964"/>
          <c:y val="4.3650793650793648E-2"/>
          <c:w val="0.86538760779902524"/>
          <c:h val="0.84623797025371827"/>
        </c:manualLayout>
      </c:layout>
      <c:lineChart>
        <c:grouping val="standard"/>
        <c:varyColors val="0"/>
        <c:ser>
          <c:idx val="0"/>
          <c:order val="0"/>
          <c:tx>
            <c:strRef>
              <c:f>'Ops Report'!$AO$2</c:f>
              <c:strCache>
                <c:ptCount val="1"/>
                <c:pt idx="0">
                  <c:v>Forebay Elevation [ft]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Report'!$AO$3:$AO$367</c:f>
              <c:numCache>
                <c:formatCode>#,##0.0</c:formatCode>
                <c:ptCount val="365"/>
                <c:pt idx="0">
                  <c:v>1518.32</c:v>
                </c:pt>
                <c:pt idx="1">
                  <c:v>1518.18</c:v>
                </c:pt>
                <c:pt idx="2">
                  <c:v>1518.02</c:v>
                </c:pt>
                <c:pt idx="3">
                  <c:v>1517.88</c:v>
                </c:pt>
                <c:pt idx="4">
                  <c:v>1517.73</c:v>
                </c:pt>
                <c:pt idx="5">
                  <c:v>1517.58</c:v>
                </c:pt>
                <c:pt idx="6">
                  <c:v>1517.43</c:v>
                </c:pt>
                <c:pt idx="7">
                  <c:v>1517.28</c:v>
                </c:pt>
                <c:pt idx="8">
                  <c:v>1517.16</c:v>
                </c:pt>
                <c:pt idx="9">
                  <c:v>1517.05</c:v>
                </c:pt>
                <c:pt idx="10">
                  <c:v>1516.91</c:v>
                </c:pt>
                <c:pt idx="11">
                  <c:v>1516.76</c:v>
                </c:pt>
                <c:pt idx="12">
                  <c:v>1516.65</c:v>
                </c:pt>
                <c:pt idx="13">
                  <c:v>1516.52</c:v>
                </c:pt>
                <c:pt idx="14">
                  <c:v>1516.38</c:v>
                </c:pt>
                <c:pt idx="15">
                  <c:v>1516.24</c:v>
                </c:pt>
                <c:pt idx="16">
                  <c:v>1516.09</c:v>
                </c:pt>
                <c:pt idx="17">
                  <c:v>1515.94</c:v>
                </c:pt>
                <c:pt idx="18">
                  <c:v>1515.79</c:v>
                </c:pt>
                <c:pt idx="19">
                  <c:v>1515.64</c:v>
                </c:pt>
                <c:pt idx="20">
                  <c:v>1515.52</c:v>
                </c:pt>
                <c:pt idx="21">
                  <c:v>1515.43</c:v>
                </c:pt>
                <c:pt idx="22">
                  <c:v>1515.29</c:v>
                </c:pt>
                <c:pt idx="23">
                  <c:v>1515.15</c:v>
                </c:pt>
                <c:pt idx="24">
                  <c:v>1515.01</c:v>
                </c:pt>
                <c:pt idx="25">
                  <c:v>1514.85</c:v>
                </c:pt>
                <c:pt idx="26">
                  <c:v>1514.7</c:v>
                </c:pt>
                <c:pt idx="27">
                  <c:v>1514.6</c:v>
                </c:pt>
                <c:pt idx="28">
                  <c:v>1514.48</c:v>
                </c:pt>
                <c:pt idx="29">
                  <c:v>1514.35</c:v>
                </c:pt>
                <c:pt idx="30">
                  <c:v>1514.28</c:v>
                </c:pt>
                <c:pt idx="31">
                  <c:v>1514.53</c:v>
                </c:pt>
                <c:pt idx="32">
                  <c:v>1515.55</c:v>
                </c:pt>
                <c:pt idx="33">
                  <c:v>1516.08</c:v>
                </c:pt>
                <c:pt idx="34">
                  <c:v>1516.23</c:v>
                </c:pt>
                <c:pt idx="35">
                  <c:v>1516.27</c:v>
                </c:pt>
                <c:pt idx="36">
                  <c:v>1516.27</c:v>
                </c:pt>
                <c:pt idx="37">
                  <c:v>1516.27</c:v>
                </c:pt>
                <c:pt idx="38">
                  <c:v>1516.24</c:v>
                </c:pt>
                <c:pt idx="39">
                  <c:v>1516.19</c:v>
                </c:pt>
                <c:pt idx="40">
                  <c:v>1516.14</c:v>
                </c:pt>
                <c:pt idx="41">
                  <c:v>1516.21</c:v>
                </c:pt>
                <c:pt idx="42">
                  <c:v>1516.24</c:v>
                </c:pt>
                <c:pt idx="43">
                  <c:v>1516.24</c:v>
                </c:pt>
                <c:pt idx="44">
                  <c:v>1516.24</c:v>
                </c:pt>
                <c:pt idx="45">
                  <c:v>1516.29</c:v>
                </c:pt>
                <c:pt idx="46">
                  <c:v>1516.37</c:v>
                </c:pt>
                <c:pt idx="47">
                  <c:v>1516.39</c:v>
                </c:pt>
                <c:pt idx="48">
                  <c:v>1516.45</c:v>
                </c:pt>
                <c:pt idx="49">
                  <c:v>1516.7</c:v>
                </c:pt>
                <c:pt idx="50">
                  <c:v>1516.95</c:v>
                </c:pt>
                <c:pt idx="51">
                  <c:v>1517.01</c:v>
                </c:pt>
                <c:pt idx="52">
                  <c:v>1517.04</c:v>
                </c:pt>
                <c:pt idx="53">
                  <c:v>1516.98</c:v>
                </c:pt>
                <c:pt idx="54">
                  <c:v>1516.83</c:v>
                </c:pt>
                <c:pt idx="55">
                  <c:v>1516.79</c:v>
                </c:pt>
                <c:pt idx="56">
                  <c:v>1516.83</c:v>
                </c:pt>
                <c:pt idx="57">
                  <c:v>1516.81</c:v>
                </c:pt>
                <c:pt idx="58">
                  <c:v>1516.68</c:v>
                </c:pt>
                <c:pt idx="59">
                  <c:v>1516.53</c:v>
                </c:pt>
                <c:pt idx="60">
                  <c:v>1516.38</c:v>
                </c:pt>
                <c:pt idx="61">
                  <c:v>1516.22</c:v>
                </c:pt>
                <c:pt idx="62">
                  <c:v>1516.06</c:v>
                </c:pt>
                <c:pt idx="63">
                  <c:v>1515.97</c:v>
                </c:pt>
                <c:pt idx="64">
                  <c:v>1515.9</c:v>
                </c:pt>
                <c:pt idx="65">
                  <c:v>1515.87</c:v>
                </c:pt>
                <c:pt idx="66">
                  <c:v>1515.9</c:v>
                </c:pt>
                <c:pt idx="67">
                  <c:v>1515.89</c:v>
                </c:pt>
                <c:pt idx="68">
                  <c:v>1515.94</c:v>
                </c:pt>
                <c:pt idx="69">
                  <c:v>1516.57</c:v>
                </c:pt>
                <c:pt idx="70">
                  <c:v>1517.81</c:v>
                </c:pt>
                <c:pt idx="71">
                  <c:v>1519.09</c:v>
                </c:pt>
                <c:pt idx="72">
                  <c:v>1519.81</c:v>
                </c:pt>
                <c:pt idx="73">
                  <c:v>1520.26</c:v>
                </c:pt>
                <c:pt idx="74">
                  <c:v>1520.65</c:v>
                </c:pt>
                <c:pt idx="75">
                  <c:v>1520.95</c:v>
                </c:pt>
                <c:pt idx="76">
                  <c:v>1521.2</c:v>
                </c:pt>
                <c:pt idx="77">
                  <c:v>1521.41</c:v>
                </c:pt>
                <c:pt idx="78">
                  <c:v>1521.56</c:v>
                </c:pt>
                <c:pt idx="79">
                  <c:v>1521.69</c:v>
                </c:pt>
                <c:pt idx="80">
                  <c:v>1521.91</c:v>
                </c:pt>
                <c:pt idx="81">
                  <c:v>1522.02</c:v>
                </c:pt>
                <c:pt idx="82">
                  <c:v>1522.18</c:v>
                </c:pt>
                <c:pt idx="83">
                  <c:v>1522.34</c:v>
                </c:pt>
                <c:pt idx="84">
                  <c:v>1522.46</c:v>
                </c:pt>
                <c:pt idx="85">
                  <c:v>1522.56</c:v>
                </c:pt>
                <c:pt idx="86">
                  <c:v>1522.61</c:v>
                </c:pt>
                <c:pt idx="87">
                  <c:v>1522.68</c:v>
                </c:pt>
                <c:pt idx="88">
                  <c:v>1522.71</c:v>
                </c:pt>
                <c:pt idx="89">
                  <c:v>1522.69</c:v>
                </c:pt>
                <c:pt idx="90">
                  <c:v>1522.7</c:v>
                </c:pt>
                <c:pt idx="91">
                  <c:v>1522.72</c:v>
                </c:pt>
                <c:pt idx="92">
                  <c:v>1522.73</c:v>
                </c:pt>
                <c:pt idx="93">
                  <c:v>1522.67</c:v>
                </c:pt>
                <c:pt idx="94">
                  <c:v>1522.55</c:v>
                </c:pt>
                <c:pt idx="95">
                  <c:v>1522.44</c:v>
                </c:pt>
                <c:pt idx="96">
                  <c:v>1522.41</c:v>
                </c:pt>
                <c:pt idx="97">
                  <c:v>1522.42</c:v>
                </c:pt>
                <c:pt idx="98">
                  <c:v>1522.45</c:v>
                </c:pt>
                <c:pt idx="99">
                  <c:v>1522.48</c:v>
                </c:pt>
                <c:pt idx="100">
                  <c:v>1522.5</c:v>
                </c:pt>
                <c:pt idx="101">
                  <c:v>1522.52</c:v>
                </c:pt>
                <c:pt idx="102">
                  <c:v>1522.53</c:v>
                </c:pt>
                <c:pt idx="103">
                  <c:v>1522.55</c:v>
                </c:pt>
                <c:pt idx="104">
                  <c:v>1522.55</c:v>
                </c:pt>
                <c:pt idx="105">
                  <c:v>1522.63</c:v>
                </c:pt>
                <c:pt idx="106">
                  <c:v>1522.85</c:v>
                </c:pt>
                <c:pt idx="107">
                  <c:v>1523.03</c:v>
                </c:pt>
                <c:pt idx="108">
                  <c:v>1523.16</c:v>
                </c:pt>
                <c:pt idx="109">
                  <c:v>1523.3</c:v>
                </c:pt>
                <c:pt idx="110">
                  <c:v>1523.47</c:v>
                </c:pt>
                <c:pt idx="111">
                  <c:v>1523.69</c:v>
                </c:pt>
                <c:pt idx="112">
                  <c:v>1523.98</c:v>
                </c:pt>
                <c:pt idx="113">
                  <c:v>1524.33</c:v>
                </c:pt>
                <c:pt idx="114">
                  <c:v>1524.61</c:v>
                </c:pt>
                <c:pt idx="115">
                  <c:v>1524.92</c:v>
                </c:pt>
                <c:pt idx="116">
                  <c:v>1525.32</c:v>
                </c:pt>
                <c:pt idx="117">
                  <c:v>1525.7</c:v>
                </c:pt>
                <c:pt idx="118">
                  <c:v>1526</c:v>
                </c:pt>
                <c:pt idx="119">
                  <c:v>1526.23</c:v>
                </c:pt>
                <c:pt idx="120">
                  <c:v>1526.49</c:v>
                </c:pt>
                <c:pt idx="121">
                  <c:v>1527</c:v>
                </c:pt>
                <c:pt idx="122">
                  <c:v>1527.56</c:v>
                </c:pt>
                <c:pt idx="123">
                  <c:v>1528.01</c:v>
                </c:pt>
                <c:pt idx="124">
                  <c:v>1528.35</c:v>
                </c:pt>
                <c:pt idx="125">
                  <c:v>1528.64</c:v>
                </c:pt>
                <c:pt idx="126">
                  <c:v>1528.88</c:v>
                </c:pt>
                <c:pt idx="127">
                  <c:v>1529.11</c:v>
                </c:pt>
                <c:pt idx="128">
                  <c:v>1529.32</c:v>
                </c:pt>
                <c:pt idx="129">
                  <c:v>1529.49</c:v>
                </c:pt>
                <c:pt idx="130">
                  <c:v>1529.67</c:v>
                </c:pt>
                <c:pt idx="131">
                  <c:v>1529.82</c:v>
                </c:pt>
                <c:pt idx="132">
                  <c:v>1529.97</c:v>
                </c:pt>
                <c:pt idx="133">
                  <c:v>1530.14</c:v>
                </c:pt>
                <c:pt idx="134">
                  <c:v>1530.31</c:v>
                </c:pt>
                <c:pt idx="135">
                  <c:v>1530.54</c:v>
                </c:pt>
                <c:pt idx="136">
                  <c:v>1530.95</c:v>
                </c:pt>
                <c:pt idx="137">
                  <c:v>1531.59</c:v>
                </c:pt>
                <c:pt idx="138">
                  <c:v>1532.79</c:v>
                </c:pt>
                <c:pt idx="139">
                  <c:v>1535.26</c:v>
                </c:pt>
                <c:pt idx="140">
                  <c:v>1537.76</c:v>
                </c:pt>
                <c:pt idx="141">
                  <c:v>1539.77</c:v>
                </c:pt>
                <c:pt idx="142">
                  <c:v>1541.68</c:v>
                </c:pt>
                <c:pt idx="143">
                  <c:v>1543.35</c:v>
                </c:pt>
                <c:pt idx="144">
                  <c:v>1544.71</c:v>
                </c:pt>
                <c:pt idx="145">
                  <c:v>1545.79</c:v>
                </c:pt>
                <c:pt idx="146">
                  <c:v>1546.7</c:v>
                </c:pt>
                <c:pt idx="147">
                  <c:v>1547.44</c:v>
                </c:pt>
                <c:pt idx="148">
                  <c:v>1548.08</c:v>
                </c:pt>
                <c:pt idx="149">
                  <c:v>1548.66</c:v>
                </c:pt>
                <c:pt idx="150">
                  <c:v>1549.29</c:v>
                </c:pt>
                <c:pt idx="151">
                  <c:v>1550.25</c:v>
                </c:pt>
                <c:pt idx="152">
                  <c:v>1551.16</c:v>
                </c:pt>
                <c:pt idx="153">
                  <c:v>1552.03</c:v>
                </c:pt>
                <c:pt idx="154">
                  <c:v>1552.86</c:v>
                </c:pt>
                <c:pt idx="155">
                  <c:v>1553.64</c:v>
                </c:pt>
                <c:pt idx="156">
                  <c:v>1554.36</c:v>
                </c:pt>
                <c:pt idx="157">
                  <c:v>1555.09</c:v>
                </c:pt>
                <c:pt idx="158">
                  <c:v>1555.97</c:v>
                </c:pt>
                <c:pt idx="159">
                  <c:v>1556.91</c:v>
                </c:pt>
                <c:pt idx="160">
                  <c:v>1557.34</c:v>
                </c:pt>
                <c:pt idx="161">
                  <c:v>1557.58</c:v>
                </c:pt>
                <c:pt idx="162">
                  <c:v>1557.9</c:v>
                </c:pt>
                <c:pt idx="163">
                  <c:v>1558.54</c:v>
                </c:pt>
                <c:pt idx="164">
                  <c:v>1559.2</c:v>
                </c:pt>
                <c:pt idx="165">
                  <c:v>1560.07</c:v>
                </c:pt>
                <c:pt idx="166">
                  <c:v>1561.01</c:v>
                </c:pt>
                <c:pt idx="167">
                  <c:v>1561.83</c:v>
                </c:pt>
                <c:pt idx="168">
                  <c:v>1562.42</c:v>
                </c:pt>
                <c:pt idx="169">
                  <c:v>1562.81</c:v>
                </c:pt>
                <c:pt idx="170">
                  <c:v>1563.03</c:v>
                </c:pt>
                <c:pt idx="171">
                  <c:v>1563.09</c:v>
                </c:pt>
                <c:pt idx="172">
                  <c:v>1563.09</c:v>
                </c:pt>
                <c:pt idx="173">
                  <c:v>1563.19</c:v>
                </c:pt>
                <c:pt idx="174">
                  <c:v>1563.65</c:v>
                </c:pt>
                <c:pt idx="175">
                  <c:v>1564.05</c:v>
                </c:pt>
                <c:pt idx="176">
                  <c:v>1564.25</c:v>
                </c:pt>
                <c:pt idx="177">
                  <c:v>1564.76</c:v>
                </c:pt>
                <c:pt idx="178">
                  <c:v>1565.25</c:v>
                </c:pt>
                <c:pt idx="179">
                  <c:v>1565.61</c:v>
                </c:pt>
                <c:pt idx="180">
                  <c:v>1566.11</c:v>
                </c:pt>
                <c:pt idx="181">
                  <c:v>1566.84</c:v>
                </c:pt>
                <c:pt idx="182">
                  <c:v>1567.64</c:v>
                </c:pt>
                <c:pt idx="183">
                  <c:v>1568.27</c:v>
                </c:pt>
                <c:pt idx="184">
                  <c:v>1567.79</c:v>
                </c:pt>
                <c:pt idx="185">
                  <c:v>1567.03</c:v>
                </c:pt>
                <c:pt idx="186">
                  <c:v>1566.38</c:v>
                </c:pt>
                <c:pt idx="187">
                  <c:v>1565.92</c:v>
                </c:pt>
                <c:pt idx="188">
                  <c:v>1565.51</c:v>
                </c:pt>
                <c:pt idx="189">
                  <c:v>1564.88</c:v>
                </c:pt>
                <c:pt idx="190">
                  <c:v>1564.17</c:v>
                </c:pt>
                <c:pt idx="191">
                  <c:v>1563.53</c:v>
                </c:pt>
                <c:pt idx="192">
                  <c:v>1563.16</c:v>
                </c:pt>
                <c:pt idx="193">
                  <c:v>1563.11</c:v>
                </c:pt>
                <c:pt idx="194">
                  <c:v>1563.21</c:v>
                </c:pt>
                <c:pt idx="195">
                  <c:v>1563.37</c:v>
                </c:pt>
                <c:pt idx="196">
                  <c:v>1563.51</c:v>
                </c:pt>
                <c:pt idx="197">
                  <c:v>1563.58</c:v>
                </c:pt>
                <c:pt idx="198">
                  <c:v>1563.48</c:v>
                </c:pt>
                <c:pt idx="199">
                  <c:v>1563.19</c:v>
                </c:pt>
                <c:pt idx="200">
                  <c:v>1562.78</c:v>
                </c:pt>
                <c:pt idx="201">
                  <c:v>1562.35</c:v>
                </c:pt>
                <c:pt idx="202">
                  <c:v>1562.14</c:v>
                </c:pt>
                <c:pt idx="203">
                  <c:v>1561.96</c:v>
                </c:pt>
                <c:pt idx="204">
                  <c:v>1561.97</c:v>
                </c:pt>
                <c:pt idx="205">
                  <c:v>1562.31</c:v>
                </c:pt>
                <c:pt idx="206">
                  <c:v>1563.07</c:v>
                </c:pt>
                <c:pt idx="207">
                  <c:v>1564.38</c:v>
                </c:pt>
                <c:pt idx="208">
                  <c:v>1565.44</c:v>
                </c:pt>
                <c:pt idx="209">
                  <c:v>1566.07</c:v>
                </c:pt>
                <c:pt idx="210">
                  <c:v>1566.46</c:v>
                </c:pt>
                <c:pt idx="211">
                  <c:v>1566.85</c:v>
                </c:pt>
                <c:pt idx="212">
                  <c:v>1566.97</c:v>
                </c:pt>
                <c:pt idx="213">
                  <c:v>1566.91</c:v>
                </c:pt>
                <c:pt idx="214">
                  <c:v>1566.92</c:v>
                </c:pt>
                <c:pt idx="215">
                  <c:v>1567.21</c:v>
                </c:pt>
                <c:pt idx="216">
                  <c:v>1567.54</c:v>
                </c:pt>
                <c:pt idx="217">
                  <c:v>1568.31</c:v>
                </c:pt>
                <c:pt idx="218">
                  <c:v>1569.52</c:v>
                </c:pt>
                <c:pt idx="219">
                  <c:v>1571.05</c:v>
                </c:pt>
                <c:pt idx="220">
                  <c:v>1572.72</c:v>
                </c:pt>
                <c:pt idx="221">
                  <c:v>1574.34</c:v>
                </c:pt>
                <c:pt idx="222">
                  <c:v>1575.88</c:v>
                </c:pt>
                <c:pt idx="223">
                  <c:v>1577.14</c:v>
                </c:pt>
                <c:pt idx="224">
                  <c:v>1578.06</c:v>
                </c:pt>
                <c:pt idx="225">
                  <c:v>1578.37</c:v>
                </c:pt>
                <c:pt idx="226">
                  <c:v>1578.51</c:v>
                </c:pt>
                <c:pt idx="227">
                  <c:v>1578.6</c:v>
                </c:pt>
                <c:pt idx="228">
                  <c:v>1578.68</c:v>
                </c:pt>
                <c:pt idx="229">
                  <c:v>1578.79</c:v>
                </c:pt>
                <c:pt idx="230">
                  <c:v>1578.98</c:v>
                </c:pt>
                <c:pt idx="231">
                  <c:v>1579.5</c:v>
                </c:pt>
                <c:pt idx="232">
                  <c:v>1580.26</c:v>
                </c:pt>
                <c:pt idx="233">
                  <c:v>1581.19</c:v>
                </c:pt>
                <c:pt idx="234">
                  <c:v>1582.09</c:v>
                </c:pt>
                <c:pt idx="235">
                  <c:v>1583.22</c:v>
                </c:pt>
                <c:pt idx="236">
                  <c:v>1584.45</c:v>
                </c:pt>
                <c:pt idx="237">
                  <c:v>1585.72</c:v>
                </c:pt>
                <c:pt idx="238">
                  <c:v>1586.91</c:v>
                </c:pt>
                <c:pt idx="239">
                  <c:v>1587.98</c:v>
                </c:pt>
                <c:pt idx="240">
                  <c:v>1588.99</c:v>
                </c:pt>
                <c:pt idx="241">
                  <c:v>1589.92</c:v>
                </c:pt>
                <c:pt idx="242">
                  <c:v>1590.78</c:v>
                </c:pt>
                <c:pt idx="243">
                  <c:v>1591.56</c:v>
                </c:pt>
                <c:pt idx="244">
                  <c:v>1592.33</c:v>
                </c:pt>
                <c:pt idx="245">
                  <c:v>1593.06</c:v>
                </c:pt>
                <c:pt idx="246">
                  <c:v>1593.77</c:v>
                </c:pt>
                <c:pt idx="247">
                  <c:v>1594.45</c:v>
                </c:pt>
                <c:pt idx="248">
                  <c:v>1595.14</c:v>
                </c:pt>
                <c:pt idx="249">
                  <c:v>1595.83</c:v>
                </c:pt>
                <c:pt idx="250">
                  <c:v>1596.52</c:v>
                </c:pt>
                <c:pt idx="251">
                  <c:v>1597.17</c:v>
                </c:pt>
                <c:pt idx="252">
                  <c:v>1597.78</c:v>
                </c:pt>
                <c:pt idx="253">
                  <c:v>1598.34</c:v>
                </c:pt>
                <c:pt idx="254">
                  <c:v>1598.83</c:v>
                </c:pt>
                <c:pt idx="255">
                  <c:v>1599.29</c:v>
                </c:pt>
                <c:pt idx="256">
                  <c:v>1599.69</c:v>
                </c:pt>
                <c:pt idx="257">
                  <c:v>1599.97</c:v>
                </c:pt>
                <c:pt idx="258">
                  <c:v>1600</c:v>
                </c:pt>
                <c:pt idx="259">
                  <c:v>1599.93</c:v>
                </c:pt>
                <c:pt idx="260">
                  <c:v>1599.84</c:v>
                </c:pt>
                <c:pt idx="261">
                  <c:v>1599.84</c:v>
                </c:pt>
                <c:pt idx="262">
                  <c:v>1599.83</c:v>
                </c:pt>
                <c:pt idx="263">
                  <c:v>1599.85</c:v>
                </c:pt>
                <c:pt idx="264">
                  <c:v>1599.79</c:v>
                </c:pt>
                <c:pt idx="265">
                  <c:v>1599.72</c:v>
                </c:pt>
                <c:pt idx="266">
                  <c:v>1599.67</c:v>
                </c:pt>
                <c:pt idx="267">
                  <c:v>1599.6</c:v>
                </c:pt>
                <c:pt idx="268">
                  <c:v>1599.65</c:v>
                </c:pt>
                <c:pt idx="269">
                  <c:v>1599.82</c:v>
                </c:pt>
                <c:pt idx="270">
                  <c:v>1599.95</c:v>
                </c:pt>
                <c:pt idx="271">
                  <c:v>1599.89</c:v>
                </c:pt>
                <c:pt idx="272">
                  <c:v>1599.39</c:v>
                </c:pt>
                <c:pt idx="273">
                  <c:v>1598.64</c:v>
                </c:pt>
                <c:pt idx="274">
                  <c:v>1597.8</c:v>
                </c:pt>
                <c:pt idx="275">
                  <c:v>1596.96</c:v>
                </c:pt>
                <c:pt idx="276">
                  <c:v>1596.08</c:v>
                </c:pt>
                <c:pt idx="277">
                  <c:v>1595.12</c:v>
                </c:pt>
                <c:pt idx="278">
                  <c:v>1594.12</c:v>
                </c:pt>
                <c:pt idx="279">
                  <c:v>1593.17</c:v>
                </c:pt>
                <c:pt idx="280">
                  <c:v>1592.5</c:v>
                </c:pt>
                <c:pt idx="281">
                  <c:v>1591.87</c:v>
                </c:pt>
                <c:pt idx="282">
                  <c:v>1591.22</c:v>
                </c:pt>
                <c:pt idx="283">
                  <c:v>1590.58</c:v>
                </c:pt>
                <c:pt idx="284">
                  <c:v>1589.95</c:v>
                </c:pt>
                <c:pt idx="285">
                  <c:v>1589.54</c:v>
                </c:pt>
                <c:pt idx="286">
                  <c:v>1588.92</c:v>
                </c:pt>
                <c:pt idx="287">
                  <c:v>1588.49</c:v>
                </c:pt>
                <c:pt idx="288">
                  <c:v>1587.87</c:v>
                </c:pt>
                <c:pt idx="289">
                  <c:v>1587.19</c:v>
                </c:pt>
                <c:pt idx="290">
                  <c:v>1586.52</c:v>
                </c:pt>
                <c:pt idx="291">
                  <c:v>1585.83</c:v>
                </c:pt>
                <c:pt idx="292">
                  <c:v>1584.97</c:v>
                </c:pt>
                <c:pt idx="293">
                  <c:v>1583.99</c:v>
                </c:pt>
                <c:pt idx="294">
                  <c:v>1583</c:v>
                </c:pt>
                <c:pt idx="295">
                  <c:v>1581.99</c:v>
                </c:pt>
                <c:pt idx="296">
                  <c:v>1580.95</c:v>
                </c:pt>
                <c:pt idx="297">
                  <c:v>1579.79</c:v>
                </c:pt>
                <c:pt idx="298">
                  <c:v>1578.5</c:v>
                </c:pt>
                <c:pt idx="299">
                  <c:v>1577.19</c:v>
                </c:pt>
                <c:pt idx="300">
                  <c:v>1575.86</c:v>
                </c:pt>
                <c:pt idx="301">
                  <c:v>1574.52</c:v>
                </c:pt>
                <c:pt idx="302">
                  <c:v>1573.17</c:v>
                </c:pt>
                <c:pt idx="303">
                  <c:v>1571.8</c:v>
                </c:pt>
                <c:pt idx="304">
                  <c:v>1570.41</c:v>
                </c:pt>
                <c:pt idx="305">
                  <c:v>1569.02</c:v>
                </c:pt>
                <c:pt idx="306">
                  <c:v>1567.75</c:v>
                </c:pt>
                <c:pt idx="307">
                  <c:v>1566.57</c:v>
                </c:pt>
                <c:pt idx="308">
                  <c:v>1565.53</c:v>
                </c:pt>
                <c:pt idx="309">
                  <c:v>1564.56</c:v>
                </c:pt>
                <c:pt idx="310">
                  <c:v>1563.37</c:v>
                </c:pt>
                <c:pt idx="311">
                  <c:v>1562.16</c:v>
                </c:pt>
                <c:pt idx="312">
                  <c:v>1560.96</c:v>
                </c:pt>
                <c:pt idx="313">
                  <c:v>1559.74</c:v>
                </c:pt>
                <c:pt idx="314">
                  <c:v>1558.52</c:v>
                </c:pt>
                <c:pt idx="315">
                  <c:v>1557.32</c:v>
                </c:pt>
                <c:pt idx="316">
                  <c:v>1556.08</c:v>
                </c:pt>
                <c:pt idx="317">
                  <c:v>1554.99</c:v>
                </c:pt>
                <c:pt idx="318">
                  <c:v>1554.05</c:v>
                </c:pt>
                <c:pt idx="319">
                  <c:v>1553.1</c:v>
                </c:pt>
                <c:pt idx="320">
                  <c:v>1551.96</c:v>
                </c:pt>
                <c:pt idx="321">
                  <c:v>1550.66</c:v>
                </c:pt>
                <c:pt idx="322">
                  <c:v>1549.11</c:v>
                </c:pt>
                <c:pt idx="323">
                  <c:v>1547.68</c:v>
                </c:pt>
                <c:pt idx="324">
                  <c:v>1546.34</c:v>
                </c:pt>
                <c:pt idx="325">
                  <c:v>1544.98</c:v>
                </c:pt>
                <c:pt idx="326">
                  <c:v>1543.78</c:v>
                </c:pt>
                <c:pt idx="327">
                  <c:v>1542.73</c:v>
                </c:pt>
                <c:pt idx="328">
                  <c:v>1541.73</c:v>
                </c:pt>
                <c:pt idx="329">
                  <c:v>1540.78</c:v>
                </c:pt>
                <c:pt idx="330">
                  <c:v>1539.89</c:v>
                </c:pt>
                <c:pt idx="331">
                  <c:v>1538.97</c:v>
                </c:pt>
                <c:pt idx="332">
                  <c:v>1538.05</c:v>
                </c:pt>
                <c:pt idx="333">
                  <c:v>1537.14</c:v>
                </c:pt>
                <c:pt idx="334">
                  <c:v>1536.25</c:v>
                </c:pt>
                <c:pt idx="335">
                  <c:v>1535.34</c:v>
                </c:pt>
                <c:pt idx="336">
                  <c:v>1534.46</c:v>
                </c:pt>
                <c:pt idx="337">
                  <c:v>1533.65</c:v>
                </c:pt>
                <c:pt idx="338">
                  <c:v>1532.86</c:v>
                </c:pt>
                <c:pt idx="339">
                  <c:v>1532.1</c:v>
                </c:pt>
                <c:pt idx="340">
                  <c:v>1531.31</c:v>
                </c:pt>
                <c:pt idx="341">
                  <c:v>1530.53</c:v>
                </c:pt>
                <c:pt idx="342">
                  <c:v>1529.79</c:v>
                </c:pt>
                <c:pt idx="343">
                  <c:v>1529.1</c:v>
                </c:pt>
                <c:pt idx="344">
                  <c:v>1528.22</c:v>
                </c:pt>
                <c:pt idx="345">
                  <c:v>1527.6</c:v>
                </c:pt>
                <c:pt idx="346">
                  <c:v>1526.81</c:v>
                </c:pt>
                <c:pt idx="347">
                  <c:v>1525.99</c:v>
                </c:pt>
                <c:pt idx="348">
                  <c:v>1525.06</c:v>
                </c:pt>
                <c:pt idx="349">
                  <c:v>1524.12</c:v>
                </c:pt>
                <c:pt idx="350">
                  <c:v>1523.53</c:v>
                </c:pt>
                <c:pt idx="351">
                  <c:v>1522.47</c:v>
                </c:pt>
                <c:pt idx="352">
                  <c:v>1521.87</c:v>
                </c:pt>
                <c:pt idx="353">
                  <c:v>1521.12</c:v>
                </c:pt>
                <c:pt idx="354">
                  <c:v>1520.54</c:v>
                </c:pt>
                <c:pt idx="355">
                  <c:v>1520.18</c:v>
                </c:pt>
                <c:pt idx="356">
                  <c:v>1520.09</c:v>
                </c:pt>
                <c:pt idx="357">
                  <c:v>1519.99</c:v>
                </c:pt>
                <c:pt idx="358">
                  <c:v>1519.89</c:v>
                </c:pt>
                <c:pt idx="359">
                  <c:v>1519.82</c:v>
                </c:pt>
                <c:pt idx="360">
                  <c:v>1519.75</c:v>
                </c:pt>
                <c:pt idx="361">
                  <c:v>1519.67</c:v>
                </c:pt>
                <c:pt idx="362">
                  <c:v>1519.6</c:v>
                </c:pt>
                <c:pt idx="363">
                  <c:v>1519.49</c:v>
                </c:pt>
                <c:pt idx="364">
                  <c:v>1519.38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'Ops Report'!$AP$2</c:f>
              <c:strCache>
                <c:ptCount val="1"/>
                <c:pt idx="0">
                  <c:v>Rule Curve</c:v>
                </c:pt>
              </c:strCache>
            </c:strRef>
          </c:tx>
          <c:spPr>
            <a:ln w="22225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Report'!$AP$3:$AP$367</c:f>
              <c:numCache>
                <c:formatCode>#,##0.0</c:formatCode>
                <c:ptCount val="365"/>
                <c:pt idx="0">
                  <c:v>1520</c:v>
                </c:pt>
                <c:pt idx="1">
                  <c:v>1520.5097716894977</c:v>
                </c:pt>
                <c:pt idx="2">
                  <c:v>1521.0195433789954</c:v>
                </c:pt>
                <c:pt idx="3">
                  <c:v>1521.5293150684931</c:v>
                </c:pt>
                <c:pt idx="4">
                  <c:v>1522.0390867579908</c:v>
                </c:pt>
                <c:pt idx="5">
                  <c:v>1522.5488584474886</c:v>
                </c:pt>
                <c:pt idx="6">
                  <c:v>1523.0586301369863</c:v>
                </c:pt>
                <c:pt idx="7">
                  <c:v>1523.568401826484</c:v>
                </c:pt>
                <c:pt idx="8">
                  <c:v>1524.0781735159817</c:v>
                </c:pt>
                <c:pt idx="9">
                  <c:v>1524.5879452054794</c:v>
                </c:pt>
                <c:pt idx="10">
                  <c:v>1525.0977168949771</c:v>
                </c:pt>
                <c:pt idx="11">
                  <c:v>1525.6074885844748</c:v>
                </c:pt>
                <c:pt idx="12">
                  <c:v>1526.1172602739725</c:v>
                </c:pt>
                <c:pt idx="13">
                  <c:v>1526.6270319634702</c:v>
                </c:pt>
                <c:pt idx="14">
                  <c:v>1527.136803652968</c:v>
                </c:pt>
                <c:pt idx="15">
                  <c:v>1527.6465753424657</c:v>
                </c:pt>
                <c:pt idx="16">
                  <c:v>1528.1563470319634</c:v>
                </c:pt>
                <c:pt idx="17">
                  <c:v>1528.6661187214611</c:v>
                </c:pt>
                <c:pt idx="18">
                  <c:v>1529.1758904109588</c:v>
                </c:pt>
                <c:pt idx="19">
                  <c:v>1529.6856621004567</c:v>
                </c:pt>
                <c:pt idx="20">
                  <c:v>1530.1954337899544</c:v>
                </c:pt>
                <c:pt idx="21">
                  <c:v>1530.7052054794522</c:v>
                </c:pt>
                <c:pt idx="22">
                  <c:v>1531.2149771689499</c:v>
                </c:pt>
                <c:pt idx="23">
                  <c:v>1531.7247488584476</c:v>
                </c:pt>
                <c:pt idx="24">
                  <c:v>1532.2345205479453</c:v>
                </c:pt>
                <c:pt idx="25">
                  <c:v>1532.744292237443</c:v>
                </c:pt>
                <c:pt idx="26">
                  <c:v>1533.2540639269407</c:v>
                </c:pt>
                <c:pt idx="27">
                  <c:v>1533.7638356164384</c:v>
                </c:pt>
                <c:pt idx="28">
                  <c:v>1534.2736073059361</c:v>
                </c:pt>
                <c:pt idx="29">
                  <c:v>1534.7833789954338</c:v>
                </c:pt>
                <c:pt idx="30">
                  <c:v>1535.2931506849316</c:v>
                </c:pt>
                <c:pt idx="31">
                  <c:v>1535.8029223744293</c:v>
                </c:pt>
                <c:pt idx="32">
                  <c:v>1536.312694063927</c:v>
                </c:pt>
                <c:pt idx="33">
                  <c:v>1536.8224657534247</c:v>
                </c:pt>
                <c:pt idx="34">
                  <c:v>1537.3322374429224</c:v>
                </c:pt>
                <c:pt idx="35">
                  <c:v>1537.8420091324201</c:v>
                </c:pt>
                <c:pt idx="36">
                  <c:v>1538.3517808219178</c:v>
                </c:pt>
                <c:pt idx="37">
                  <c:v>1538.8615525114155</c:v>
                </c:pt>
                <c:pt idx="38">
                  <c:v>1539.3713242009133</c:v>
                </c:pt>
                <c:pt idx="39">
                  <c:v>1539.881095890411</c:v>
                </c:pt>
                <c:pt idx="40">
                  <c:v>1540.3908675799087</c:v>
                </c:pt>
                <c:pt idx="41">
                  <c:v>1540.9006392694064</c:v>
                </c:pt>
                <c:pt idx="42">
                  <c:v>1541.4104109589041</c:v>
                </c:pt>
                <c:pt idx="43">
                  <c:v>1541.9201826484018</c:v>
                </c:pt>
                <c:pt idx="44">
                  <c:v>1542.4299543378995</c:v>
                </c:pt>
                <c:pt idx="45">
                  <c:v>1542.9397260273972</c:v>
                </c:pt>
                <c:pt idx="46">
                  <c:v>1543.4494977168949</c:v>
                </c:pt>
                <c:pt idx="47">
                  <c:v>1543.9592694063927</c:v>
                </c:pt>
                <c:pt idx="48">
                  <c:v>1544.4690410958904</c:v>
                </c:pt>
                <c:pt idx="49">
                  <c:v>1544.9788127853881</c:v>
                </c:pt>
                <c:pt idx="50">
                  <c:v>1545.4885844748858</c:v>
                </c:pt>
                <c:pt idx="51">
                  <c:v>1545.9983561643835</c:v>
                </c:pt>
                <c:pt idx="52">
                  <c:v>1546.5081278538812</c:v>
                </c:pt>
                <c:pt idx="53">
                  <c:v>1547.0178995433789</c:v>
                </c:pt>
                <c:pt idx="54">
                  <c:v>1547.5276712328766</c:v>
                </c:pt>
                <c:pt idx="55">
                  <c:v>1548.0374429223743</c:v>
                </c:pt>
                <c:pt idx="56">
                  <c:v>1548.5472146118723</c:v>
                </c:pt>
                <c:pt idx="57">
                  <c:v>1549.05698630137</c:v>
                </c:pt>
                <c:pt idx="58">
                  <c:v>1549.5667579908677</c:v>
                </c:pt>
                <c:pt idx="59">
                  <c:v>1550.0765296803654</c:v>
                </c:pt>
                <c:pt idx="60">
                  <c:v>1550.5863013698631</c:v>
                </c:pt>
                <c:pt idx="61">
                  <c:v>1551.0960730593608</c:v>
                </c:pt>
                <c:pt idx="62">
                  <c:v>1551.6058447488585</c:v>
                </c:pt>
                <c:pt idx="63">
                  <c:v>1552.1156164383563</c:v>
                </c:pt>
                <c:pt idx="64">
                  <c:v>1552.625388127854</c:v>
                </c:pt>
                <c:pt idx="65">
                  <c:v>1553.1351598173517</c:v>
                </c:pt>
                <c:pt idx="66">
                  <c:v>1553.6449315068494</c:v>
                </c:pt>
                <c:pt idx="67">
                  <c:v>1554.1547031963471</c:v>
                </c:pt>
                <c:pt idx="68">
                  <c:v>1554.6644748858448</c:v>
                </c:pt>
                <c:pt idx="69">
                  <c:v>1555.1742465753425</c:v>
                </c:pt>
                <c:pt idx="70">
                  <c:v>1555.6840182648402</c:v>
                </c:pt>
                <c:pt idx="71">
                  <c:v>1556.1937899543379</c:v>
                </c:pt>
                <c:pt idx="72">
                  <c:v>1556.7035616438357</c:v>
                </c:pt>
                <c:pt idx="73">
                  <c:v>1557.2133333333334</c:v>
                </c:pt>
                <c:pt idx="74">
                  <c:v>1557.7231050228311</c:v>
                </c:pt>
                <c:pt idx="75">
                  <c:v>1558.2328767123288</c:v>
                </c:pt>
                <c:pt idx="76">
                  <c:v>1558.2328767123288</c:v>
                </c:pt>
                <c:pt idx="77">
                  <c:v>1558.2328767123288</c:v>
                </c:pt>
                <c:pt idx="78">
                  <c:v>1558.2328767123288</c:v>
                </c:pt>
                <c:pt idx="79">
                  <c:v>1558.2328767123288</c:v>
                </c:pt>
                <c:pt idx="80">
                  <c:v>1558.2328767123288</c:v>
                </c:pt>
                <c:pt idx="81">
                  <c:v>1558.2328767123288</c:v>
                </c:pt>
                <c:pt idx="82">
                  <c:v>1558.2328767123288</c:v>
                </c:pt>
                <c:pt idx="83">
                  <c:v>1558.2328767123288</c:v>
                </c:pt>
                <c:pt idx="84">
                  <c:v>1558.2328767123288</c:v>
                </c:pt>
                <c:pt idx="85">
                  <c:v>1558.2328767123288</c:v>
                </c:pt>
                <c:pt idx="86">
                  <c:v>1558.2328767123288</c:v>
                </c:pt>
                <c:pt idx="87">
                  <c:v>1558.2328767123288</c:v>
                </c:pt>
                <c:pt idx="88">
                  <c:v>1558.2328767123288</c:v>
                </c:pt>
                <c:pt idx="89">
                  <c:v>1558.2328767123288</c:v>
                </c:pt>
                <c:pt idx="90">
                  <c:v>1558.2328767123288</c:v>
                </c:pt>
                <c:pt idx="91">
                  <c:v>1558.2328767123288</c:v>
                </c:pt>
                <c:pt idx="92">
                  <c:v>1558.2328767123288</c:v>
                </c:pt>
                <c:pt idx="93">
                  <c:v>1557.85751119821</c:v>
                </c:pt>
                <c:pt idx="94">
                  <c:v>1557.4821456840914</c:v>
                </c:pt>
                <c:pt idx="95">
                  <c:v>1557.1067801699726</c:v>
                </c:pt>
                <c:pt idx="96">
                  <c:v>1556.7314146558538</c:v>
                </c:pt>
                <c:pt idx="97">
                  <c:v>1556.3560491417352</c:v>
                </c:pt>
                <c:pt idx="98">
                  <c:v>1555.9806836276164</c:v>
                </c:pt>
                <c:pt idx="99">
                  <c:v>1555.6053181134976</c:v>
                </c:pt>
                <c:pt idx="100">
                  <c:v>1555.229952599379</c:v>
                </c:pt>
                <c:pt idx="101">
                  <c:v>1554.8545870852602</c:v>
                </c:pt>
                <c:pt idx="102">
                  <c:v>1554.4792215711414</c:v>
                </c:pt>
                <c:pt idx="103">
                  <c:v>1554.1038560570228</c:v>
                </c:pt>
                <c:pt idx="104">
                  <c:v>1553.728490542904</c:v>
                </c:pt>
                <c:pt idx="105">
                  <c:v>1553.3531250287851</c:v>
                </c:pt>
                <c:pt idx="106">
                  <c:v>1552.9777595146666</c:v>
                </c:pt>
                <c:pt idx="107">
                  <c:v>1552.6023940005477</c:v>
                </c:pt>
                <c:pt idx="108">
                  <c:v>1552.2270284864289</c:v>
                </c:pt>
                <c:pt idx="109">
                  <c:v>1551.8516629723101</c:v>
                </c:pt>
                <c:pt idx="110">
                  <c:v>1551.4762974581915</c:v>
                </c:pt>
                <c:pt idx="111">
                  <c:v>1551.1009319440727</c:v>
                </c:pt>
                <c:pt idx="112">
                  <c:v>1550.7255664299539</c:v>
                </c:pt>
                <c:pt idx="113">
                  <c:v>1550.3502009158353</c:v>
                </c:pt>
                <c:pt idx="114">
                  <c:v>1549.9748354017165</c:v>
                </c:pt>
                <c:pt idx="115">
                  <c:v>1549.5994698875977</c:v>
                </c:pt>
                <c:pt idx="116">
                  <c:v>1549.2241043734791</c:v>
                </c:pt>
                <c:pt idx="117">
                  <c:v>1548.8487388593603</c:v>
                </c:pt>
                <c:pt idx="118">
                  <c:v>1548.4733733452415</c:v>
                </c:pt>
                <c:pt idx="119">
                  <c:v>1548.0980078311229</c:v>
                </c:pt>
                <c:pt idx="120">
                  <c:v>1547.7226423170041</c:v>
                </c:pt>
                <c:pt idx="121">
                  <c:v>1547.3472768028853</c:v>
                </c:pt>
                <c:pt idx="122">
                  <c:v>1546.9719112887667</c:v>
                </c:pt>
                <c:pt idx="123">
                  <c:v>1546.5965457746479</c:v>
                </c:pt>
                <c:pt idx="124">
                  <c:v>1546.438368246982</c:v>
                </c:pt>
                <c:pt idx="125">
                  <c:v>1546.2801907193159</c:v>
                </c:pt>
                <c:pt idx="126">
                  <c:v>1546.1220131916498</c:v>
                </c:pt>
                <c:pt idx="127">
                  <c:v>1545.9638356639839</c:v>
                </c:pt>
                <c:pt idx="128">
                  <c:v>1545.805658136318</c:v>
                </c:pt>
                <c:pt idx="129">
                  <c:v>1545.6474806086519</c:v>
                </c:pt>
                <c:pt idx="130">
                  <c:v>1545.4893030809858</c:v>
                </c:pt>
                <c:pt idx="131">
                  <c:v>1545.3311255533199</c:v>
                </c:pt>
                <c:pt idx="132">
                  <c:v>1545.172948025654</c:v>
                </c:pt>
                <c:pt idx="133">
                  <c:v>1545.0147704979879</c:v>
                </c:pt>
                <c:pt idx="134">
                  <c:v>1544.8565929703218</c:v>
                </c:pt>
                <c:pt idx="135">
                  <c:v>1544.6984154426559</c:v>
                </c:pt>
                <c:pt idx="136">
                  <c:v>1544.54023791499</c:v>
                </c:pt>
                <c:pt idx="137">
                  <c:v>1544.3820603873239</c:v>
                </c:pt>
                <c:pt idx="138">
                  <c:v>1544.2238828596578</c:v>
                </c:pt>
                <c:pt idx="139">
                  <c:v>1544.0657053319919</c:v>
                </c:pt>
                <c:pt idx="140">
                  <c:v>1543.907527804326</c:v>
                </c:pt>
                <c:pt idx="141">
                  <c:v>1543.7493502766599</c:v>
                </c:pt>
                <c:pt idx="142">
                  <c:v>1543.5911727489938</c:v>
                </c:pt>
                <c:pt idx="143">
                  <c:v>1543.4329952213279</c:v>
                </c:pt>
                <c:pt idx="144">
                  <c:v>1543.274817693662</c:v>
                </c:pt>
                <c:pt idx="145">
                  <c:v>1543.1166401659959</c:v>
                </c:pt>
                <c:pt idx="146">
                  <c:v>1542.9584626383298</c:v>
                </c:pt>
                <c:pt idx="147">
                  <c:v>1542.8002851106639</c:v>
                </c:pt>
                <c:pt idx="148">
                  <c:v>1542.6421075829981</c:v>
                </c:pt>
                <c:pt idx="149">
                  <c:v>1542.4839300553319</c:v>
                </c:pt>
                <c:pt idx="150">
                  <c:v>1542.3257525276658</c:v>
                </c:pt>
                <c:pt idx="151">
                  <c:v>1542.1675749999999</c:v>
                </c:pt>
                <c:pt idx="152">
                  <c:v>1542.217008986175</c:v>
                </c:pt>
                <c:pt idx="153">
                  <c:v>1542.2664429723502</c:v>
                </c:pt>
                <c:pt idx="154">
                  <c:v>1542.3158769585252</c:v>
                </c:pt>
                <c:pt idx="155">
                  <c:v>1542.3653109447005</c:v>
                </c:pt>
                <c:pt idx="156">
                  <c:v>1542.4147449308755</c:v>
                </c:pt>
                <c:pt idx="157">
                  <c:v>1542.4641789170507</c:v>
                </c:pt>
                <c:pt idx="158">
                  <c:v>1542.5136129032257</c:v>
                </c:pt>
                <c:pt idx="159">
                  <c:v>1542.5630468894008</c:v>
                </c:pt>
                <c:pt idx="160">
                  <c:v>1542.612480875576</c:v>
                </c:pt>
                <c:pt idx="161">
                  <c:v>1542.661914861751</c:v>
                </c:pt>
                <c:pt idx="162">
                  <c:v>1542.7113488479263</c:v>
                </c:pt>
                <c:pt idx="163">
                  <c:v>1542.7607828341013</c:v>
                </c:pt>
                <c:pt idx="164">
                  <c:v>1542.8102168202763</c:v>
                </c:pt>
                <c:pt idx="165">
                  <c:v>1542.8596508064516</c:v>
                </c:pt>
                <c:pt idx="166">
                  <c:v>1542.9090847926266</c:v>
                </c:pt>
                <c:pt idx="167">
                  <c:v>1542.9585187788018</c:v>
                </c:pt>
                <c:pt idx="168">
                  <c:v>1543.0079527649768</c:v>
                </c:pt>
                <c:pt idx="169">
                  <c:v>1543.0573867511521</c:v>
                </c:pt>
                <c:pt idx="170">
                  <c:v>1543.1068207373271</c:v>
                </c:pt>
                <c:pt idx="171">
                  <c:v>1543.1562547235021</c:v>
                </c:pt>
                <c:pt idx="172">
                  <c:v>1543.2056887096774</c:v>
                </c:pt>
                <c:pt idx="173">
                  <c:v>1543.2551226958524</c:v>
                </c:pt>
                <c:pt idx="174">
                  <c:v>1543.3045566820276</c:v>
                </c:pt>
                <c:pt idx="175">
                  <c:v>1543.3539906682026</c:v>
                </c:pt>
                <c:pt idx="176">
                  <c:v>1543.4034246543777</c:v>
                </c:pt>
                <c:pt idx="177">
                  <c:v>1543.4528586405529</c:v>
                </c:pt>
                <c:pt idx="178">
                  <c:v>1543.5022926267279</c:v>
                </c:pt>
                <c:pt idx="179">
                  <c:v>1543.5517266129032</c:v>
                </c:pt>
                <c:pt idx="180">
                  <c:v>1543.6011605990782</c:v>
                </c:pt>
                <c:pt idx="181">
                  <c:v>1543.6505945852534</c:v>
                </c:pt>
                <c:pt idx="182">
                  <c:v>1543.7000285714284</c:v>
                </c:pt>
                <c:pt idx="183">
                  <c:v>1543.7000285714284</c:v>
                </c:pt>
                <c:pt idx="184">
                  <c:v>1543.7000285714284</c:v>
                </c:pt>
                <c:pt idx="185">
                  <c:v>1543.7000285714284</c:v>
                </c:pt>
                <c:pt idx="186">
                  <c:v>1543.7000285714284</c:v>
                </c:pt>
                <c:pt idx="187">
                  <c:v>1543.7000285714284</c:v>
                </c:pt>
                <c:pt idx="188">
                  <c:v>1543.7000285714284</c:v>
                </c:pt>
                <c:pt idx="189">
                  <c:v>1543.7000285714284</c:v>
                </c:pt>
                <c:pt idx="190">
                  <c:v>1543.7000285714284</c:v>
                </c:pt>
                <c:pt idx="191">
                  <c:v>1543.7000285714284</c:v>
                </c:pt>
                <c:pt idx="192">
                  <c:v>1543.7000285714284</c:v>
                </c:pt>
                <c:pt idx="193">
                  <c:v>1543.7000285714284</c:v>
                </c:pt>
                <c:pt idx="194">
                  <c:v>1543.7000285714284</c:v>
                </c:pt>
                <c:pt idx="195">
                  <c:v>1543.7000285714284</c:v>
                </c:pt>
                <c:pt idx="196">
                  <c:v>1543.7000285714284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1600</c:v>
                </c:pt>
                <c:pt idx="215">
                  <c:v>1600</c:v>
                </c:pt>
                <c:pt idx="216">
                  <c:v>1600</c:v>
                </c:pt>
                <c:pt idx="217">
                  <c:v>1600</c:v>
                </c:pt>
                <c:pt idx="218">
                  <c:v>1600</c:v>
                </c:pt>
                <c:pt idx="219">
                  <c:v>1600</c:v>
                </c:pt>
                <c:pt idx="220">
                  <c:v>1600</c:v>
                </c:pt>
                <c:pt idx="221">
                  <c:v>1600</c:v>
                </c:pt>
                <c:pt idx="222">
                  <c:v>1600</c:v>
                </c:pt>
                <c:pt idx="223">
                  <c:v>1600</c:v>
                </c:pt>
                <c:pt idx="224">
                  <c:v>1600</c:v>
                </c:pt>
                <c:pt idx="225">
                  <c:v>1600</c:v>
                </c:pt>
                <c:pt idx="226">
                  <c:v>1600</c:v>
                </c:pt>
                <c:pt idx="227">
                  <c:v>1600</c:v>
                </c:pt>
                <c:pt idx="228">
                  <c:v>1600</c:v>
                </c:pt>
                <c:pt idx="229">
                  <c:v>1600</c:v>
                </c:pt>
                <c:pt idx="230">
                  <c:v>1600</c:v>
                </c:pt>
                <c:pt idx="231">
                  <c:v>1600</c:v>
                </c:pt>
                <c:pt idx="232">
                  <c:v>1600</c:v>
                </c:pt>
                <c:pt idx="233">
                  <c:v>1600</c:v>
                </c:pt>
                <c:pt idx="234">
                  <c:v>1600</c:v>
                </c:pt>
                <c:pt idx="235">
                  <c:v>1600</c:v>
                </c:pt>
                <c:pt idx="236">
                  <c:v>1600</c:v>
                </c:pt>
                <c:pt idx="237">
                  <c:v>1600</c:v>
                </c:pt>
                <c:pt idx="238">
                  <c:v>1600</c:v>
                </c:pt>
                <c:pt idx="239">
                  <c:v>1600</c:v>
                </c:pt>
                <c:pt idx="240">
                  <c:v>1600</c:v>
                </c:pt>
                <c:pt idx="241">
                  <c:v>1600</c:v>
                </c:pt>
                <c:pt idx="242">
                  <c:v>1600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1598.8713235294117</c:v>
                </c:pt>
                <c:pt idx="275">
                  <c:v>1597.7426470588234</c:v>
                </c:pt>
                <c:pt idx="276">
                  <c:v>1596.6139705882354</c:v>
                </c:pt>
                <c:pt idx="277">
                  <c:v>1595.4852941176471</c:v>
                </c:pt>
                <c:pt idx="278">
                  <c:v>1594.3566176470588</c:v>
                </c:pt>
                <c:pt idx="279">
                  <c:v>1593.2279411764705</c:v>
                </c:pt>
                <c:pt idx="280">
                  <c:v>1592.0992647058824</c:v>
                </c:pt>
                <c:pt idx="281">
                  <c:v>1590.9705882352941</c:v>
                </c:pt>
                <c:pt idx="282">
                  <c:v>1589.8419117647059</c:v>
                </c:pt>
                <c:pt idx="283">
                  <c:v>1588.7132352941176</c:v>
                </c:pt>
                <c:pt idx="284">
                  <c:v>1587.5845588235295</c:v>
                </c:pt>
                <c:pt idx="285">
                  <c:v>1586.4558823529412</c:v>
                </c:pt>
                <c:pt idx="286">
                  <c:v>1585.3272058823529</c:v>
                </c:pt>
                <c:pt idx="287">
                  <c:v>1584.1985294117646</c:v>
                </c:pt>
                <c:pt idx="288">
                  <c:v>1583.0698529411766</c:v>
                </c:pt>
                <c:pt idx="289">
                  <c:v>1581.9411764705883</c:v>
                </c:pt>
                <c:pt idx="290">
                  <c:v>1580.8125</c:v>
                </c:pt>
                <c:pt idx="291">
                  <c:v>1579.6838235294117</c:v>
                </c:pt>
                <c:pt idx="292">
                  <c:v>1578.5551470588236</c:v>
                </c:pt>
                <c:pt idx="293">
                  <c:v>1577.4264705882354</c:v>
                </c:pt>
                <c:pt idx="294">
                  <c:v>1576.2977941176471</c:v>
                </c:pt>
                <c:pt idx="295">
                  <c:v>1575.1691176470588</c:v>
                </c:pt>
                <c:pt idx="296">
                  <c:v>1574.0404411764707</c:v>
                </c:pt>
                <c:pt idx="297">
                  <c:v>1572.9117647058824</c:v>
                </c:pt>
                <c:pt idx="298">
                  <c:v>1571.7830882352941</c:v>
                </c:pt>
                <c:pt idx="299">
                  <c:v>1570.6544117647059</c:v>
                </c:pt>
                <c:pt idx="300">
                  <c:v>1569.5257352941178</c:v>
                </c:pt>
                <c:pt idx="301">
                  <c:v>1568.3970588235295</c:v>
                </c:pt>
                <c:pt idx="302">
                  <c:v>1567.2683823529412</c:v>
                </c:pt>
                <c:pt idx="303">
                  <c:v>1566.1397058823529</c:v>
                </c:pt>
                <c:pt idx="304">
                  <c:v>1565.0110294117649</c:v>
                </c:pt>
                <c:pt idx="305">
                  <c:v>1563.8823529411766</c:v>
                </c:pt>
                <c:pt idx="306">
                  <c:v>1562.7536764705883</c:v>
                </c:pt>
                <c:pt idx="307">
                  <c:v>1561.625</c:v>
                </c:pt>
                <c:pt idx="308">
                  <c:v>1560.4963235294117</c:v>
                </c:pt>
                <c:pt idx="309">
                  <c:v>1559.3676470588236</c:v>
                </c:pt>
                <c:pt idx="310">
                  <c:v>1558.2389705882354</c:v>
                </c:pt>
                <c:pt idx="311">
                  <c:v>1557.1102941176471</c:v>
                </c:pt>
                <c:pt idx="312">
                  <c:v>1555.9816176470588</c:v>
                </c:pt>
                <c:pt idx="313">
                  <c:v>1554.8529411764707</c:v>
                </c:pt>
                <c:pt idx="314">
                  <c:v>1553.7242647058824</c:v>
                </c:pt>
                <c:pt idx="315">
                  <c:v>1552.5955882352941</c:v>
                </c:pt>
                <c:pt idx="316">
                  <c:v>1551.4669117647059</c:v>
                </c:pt>
                <c:pt idx="317">
                  <c:v>1550.3382352941178</c:v>
                </c:pt>
                <c:pt idx="318">
                  <c:v>1549.2095588235295</c:v>
                </c:pt>
                <c:pt idx="319">
                  <c:v>1548.0808823529412</c:v>
                </c:pt>
                <c:pt idx="320">
                  <c:v>1546.9522058823529</c:v>
                </c:pt>
                <c:pt idx="321">
                  <c:v>1545.8235294117649</c:v>
                </c:pt>
                <c:pt idx="322">
                  <c:v>1544.6948529411766</c:v>
                </c:pt>
                <c:pt idx="323">
                  <c:v>1543.5661764705883</c:v>
                </c:pt>
                <c:pt idx="324">
                  <c:v>1542.4375</c:v>
                </c:pt>
                <c:pt idx="325">
                  <c:v>1541.3088235294119</c:v>
                </c:pt>
                <c:pt idx="326">
                  <c:v>1540.1801470588236</c:v>
                </c:pt>
                <c:pt idx="327">
                  <c:v>1539.0514705882354</c:v>
                </c:pt>
                <c:pt idx="328">
                  <c:v>1537.9227941176471</c:v>
                </c:pt>
                <c:pt idx="329">
                  <c:v>1536.794117647059</c:v>
                </c:pt>
                <c:pt idx="330">
                  <c:v>1535.6654411764707</c:v>
                </c:pt>
                <c:pt idx="331">
                  <c:v>1534.5367647058824</c:v>
                </c:pt>
                <c:pt idx="332">
                  <c:v>1533.4080882352941</c:v>
                </c:pt>
                <c:pt idx="333">
                  <c:v>1532.2794117647061</c:v>
                </c:pt>
                <c:pt idx="334">
                  <c:v>1531.1507352941178</c:v>
                </c:pt>
                <c:pt idx="335">
                  <c:v>1530.0220588235295</c:v>
                </c:pt>
                <c:pt idx="336">
                  <c:v>1529.6764705882354</c:v>
                </c:pt>
                <c:pt idx="337">
                  <c:v>1529.3308823529412</c:v>
                </c:pt>
                <c:pt idx="338">
                  <c:v>1528.9852941176471</c:v>
                </c:pt>
                <c:pt idx="339">
                  <c:v>1528.6397058823529</c:v>
                </c:pt>
                <c:pt idx="340">
                  <c:v>1528.294117647059</c:v>
                </c:pt>
                <c:pt idx="341">
                  <c:v>1527.9485294117649</c:v>
                </c:pt>
                <c:pt idx="342">
                  <c:v>1527.6029411764707</c:v>
                </c:pt>
                <c:pt idx="343">
                  <c:v>1527.2573529411766</c:v>
                </c:pt>
                <c:pt idx="344">
                  <c:v>1526.9117647058824</c:v>
                </c:pt>
                <c:pt idx="345">
                  <c:v>1526.5661764705883</c:v>
                </c:pt>
                <c:pt idx="346">
                  <c:v>1526.2205882352941</c:v>
                </c:pt>
                <c:pt idx="347">
                  <c:v>1525.875</c:v>
                </c:pt>
                <c:pt idx="348">
                  <c:v>1525.5294117647059</c:v>
                </c:pt>
                <c:pt idx="349">
                  <c:v>1525.1838235294117</c:v>
                </c:pt>
                <c:pt idx="350">
                  <c:v>1524.8382352941178</c:v>
                </c:pt>
                <c:pt idx="351">
                  <c:v>1524.4926470588236</c:v>
                </c:pt>
                <c:pt idx="352">
                  <c:v>1524.1470588235295</c:v>
                </c:pt>
                <c:pt idx="353">
                  <c:v>1523.8014705882354</c:v>
                </c:pt>
                <c:pt idx="354">
                  <c:v>1523.4558823529412</c:v>
                </c:pt>
                <c:pt idx="355">
                  <c:v>1523.1102941176471</c:v>
                </c:pt>
                <c:pt idx="356">
                  <c:v>1522.7647058823529</c:v>
                </c:pt>
                <c:pt idx="357">
                  <c:v>1522.4191176470588</c:v>
                </c:pt>
                <c:pt idx="358">
                  <c:v>1522.0735294117646</c:v>
                </c:pt>
                <c:pt idx="359">
                  <c:v>1521.7279411764705</c:v>
                </c:pt>
                <c:pt idx="360">
                  <c:v>1521.3823529411766</c:v>
                </c:pt>
                <c:pt idx="361">
                  <c:v>1521.0367647058824</c:v>
                </c:pt>
                <c:pt idx="362">
                  <c:v>1520.6911764705883</c:v>
                </c:pt>
                <c:pt idx="363">
                  <c:v>1520.3455882352941</c:v>
                </c:pt>
                <c:pt idx="364">
                  <c:v>1520</c:v>
                </c:pt>
              </c:numCache>
            </c:numRef>
          </c:val>
          <c:smooth val="0"/>
        </c:ser>
        <c:ser>
          <c:idx val="2"/>
          <c:order val="2"/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Report'!$AQ$3:$AQ$367</c:f>
              <c:numCache>
                <c:formatCode>#,##0.0</c:formatCode>
                <c:ptCount val="365"/>
                <c:pt idx="0">
                  <c:v>1520</c:v>
                </c:pt>
                <c:pt idx="1">
                  <c:v>1520</c:v>
                </c:pt>
                <c:pt idx="2">
                  <c:v>1520</c:v>
                </c:pt>
                <c:pt idx="3">
                  <c:v>1520</c:v>
                </c:pt>
                <c:pt idx="4">
                  <c:v>1520</c:v>
                </c:pt>
                <c:pt idx="5">
                  <c:v>1520</c:v>
                </c:pt>
                <c:pt idx="6">
                  <c:v>1520</c:v>
                </c:pt>
                <c:pt idx="7">
                  <c:v>1520</c:v>
                </c:pt>
                <c:pt idx="8">
                  <c:v>1520</c:v>
                </c:pt>
                <c:pt idx="9">
                  <c:v>1520</c:v>
                </c:pt>
                <c:pt idx="10">
                  <c:v>1520</c:v>
                </c:pt>
                <c:pt idx="11">
                  <c:v>1520</c:v>
                </c:pt>
                <c:pt idx="12">
                  <c:v>1520</c:v>
                </c:pt>
                <c:pt idx="13">
                  <c:v>1520</c:v>
                </c:pt>
                <c:pt idx="14">
                  <c:v>1520</c:v>
                </c:pt>
                <c:pt idx="15">
                  <c:v>1520</c:v>
                </c:pt>
                <c:pt idx="16">
                  <c:v>1520</c:v>
                </c:pt>
                <c:pt idx="17">
                  <c:v>1520</c:v>
                </c:pt>
                <c:pt idx="18">
                  <c:v>1520</c:v>
                </c:pt>
                <c:pt idx="19">
                  <c:v>1520</c:v>
                </c:pt>
                <c:pt idx="20">
                  <c:v>1520</c:v>
                </c:pt>
                <c:pt idx="21">
                  <c:v>1520</c:v>
                </c:pt>
                <c:pt idx="22">
                  <c:v>1520</c:v>
                </c:pt>
                <c:pt idx="23">
                  <c:v>1520</c:v>
                </c:pt>
                <c:pt idx="24">
                  <c:v>1520</c:v>
                </c:pt>
                <c:pt idx="25">
                  <c:v>1520</c:v>
                </c:pt>
                <c:pt idx="26">
                  <c:v>1520</c:v>
                </c:pt>
                <c:pt idx="27">
                  <c:v>1520</c:v>
                </c:pt>
                <c:pt idx="28">
                  <c:v>1520</c:v>
                </c:pt>
                <c:pt idx="29">
                  <c:v>1520</c:v>
                </c:pt>
                <c:pt idx="30">
                  <c:v>1520</c:v>
                </c:pt>
                <c:pt idx="31">
                  <c:v>1520</c:v>
                </c:pt>
                <c:pt idx="32">
                  <c:v>1520</c:v>
                </c:pt>
                <c:pt idx="33">
                  <c:v>1520</c:v>
                </c:pt>
                <c:pt idx="34">
                  <c:v>1520</c:v>
                </c:pt>
                <c:pt idx="35">
                  <c:v>1520</c:v>
                </c:pt>
                <c:pt idx="36">
                  <c:v>1520</c:v>
                </c:pt>
                <c:pt idx="37">
                  <c:v>1520</c:v>
                </c:pt>
                <c:pt idx="38">
                  <c:v>1520</c:v>
                </c:pt>
                <c:pt idx="39">
                  <c:v>1520</c:v>
                </c:pt>
                <c:pt idx="40">
                  <c:v>1520</c:v>
                </c:pt>
                <c:pt idx="41">
                  <c:v>1520</c:v>
                </c:pt>
                <c:pt idx="42">
                  <c:v>1520</c:v>
                </c:pt>
                <c:pt idx="43">
                  <c:v>1520</c:v>
                </c:pt>
                <c:pt idx="44">
                  <c:v>1520</c:v>
                </c:pt>
                <c:pt idx="45">
                  <c:v>1520</c:v>
                </c:pt>
                <c:pt idx="46">
                  <c:v>1520</c:v>
                </c:pt>
                <c:pt idx="47">
                  <c:v>1520</c:v>
                </c:pt>
                <c:pt idx="48">
                  <c:v>1520</c:v>
                </c:pt>
                <c:pt idx="49">
                  <c:v>1520</c:v>
                </c:pt>
                <c:pt idx="50">
                  <c:v>1520</c:v>
                </c:pt>
                <c:pt idx="51">
                  <c:v>1520</c:v>
                </c:pt>
                <c:pt idx="52">
                  <c:v>1520</c:v>
                </c:pt>
                <c:pt idx="53">
                  <c:v>1520</c:v>
                </c:pt>
                <c:pt idx="54">
                  <c:v>1520</c:v>
                </c:pt>
                <c:pt idx="55">
                  <c:v>1520</c:v>
                </c:pt>
                <c:pt idx="56">
                  <c:v>1520</c:v>
                </c:pt>
                <c:pt idx="57">
                  <c:v>1520</c:v>
                </c:pt>
                <c:pt idx="58">
                  <c:v>1520</c:v>
                </c:pt>
                <c:pt idx="59">
                  <c:v>1520</c:v>
                </c:pt>
                <c:pt idx="60">
                  <c:v>1520</c:v>
                </c:pt>
                <c:pt idx="61">
                  <c:v>1520</c:v>
                </c:pt>
                <c:pt idx="62">
                  <c:v>1520</c:v>
                </c:pt>
                <c:pt idx="63">
                  <c:v>1520</c:v>
                </c:pt>
                <c:pt idx="64">
                  <c:v>1520</c:v>
                </c:pt>
                <c:pt idx="65">
                  <c:v>1520</c:v>
                </c:pt>
                <c:pt idx="66">
                  <c:v>1520</c:v>
                </c:pt>
                <c:pt idx="67">
                  <c:v>1520</c:v>
                </c:pt>
                <c:pt idx="68">
                  <c:v>1520</c:v>
                </c:pt>
                <c:pt idx="69">
                  <c:v>1520</c:v>
                </c:pt>
                <c:pt idx="70">
                  <c:v>1520</c:v>
                </c:pt>
                <c:pt idx="71">
                  <c:v>1520</c:v>
                </c:pt>
                <c:pt idx="72">
                  <c:v>1520</c:v>
                </c:pt>
                <c:pt idx="73">
                  <c:v>1520</c:v>
                </c:pt>
                <c:pt idx="74">
                  <c:v>1520</c:v>
                </c:pt>
                <c:pt idx="75">
                  <c:v>1520</c:v>
                </c:pt>
                <c:pt idx="76">
                  <c:v>1520</c:v>
                </c:pt>
                <c:pt idx="77">
                  <c:v>1520</c:v>
                </c:pt>
                <c:pt idx="78">
                  <c:v>1520</c:v>
                </c:pt>
                <c:pt idx="79">
                  <c:v>1520</c:v>
                </c:pt>
                <c:pt idx="80">
                  <c:v>1520</c:v>
                </c:pt>
                <c:pt idx="81">
                  <c:v>1520</c:v>
                </c:pt>
                <c:pt idx="82">
                  <c:v>1520</c:v>
                </c:pt>
                <c:pt idx="83">
                  <c:v>1520</c:v>
                </c:pt>
                <c:pt idx="84">
                  <c:v>1520</c:v>
                </c:pt>
                <c:pt idx="85">
                  <c:v>1520</c:v>
                </c:pt>
                <c:pt idx="86">
                  <c:v>1520</c:v>
                </c:pt>
                <c:pt idx="87">
                  <c:v>1520</c:v>
                </c:pt>
                <c:pt idx="88">
                  <c:v>1520</c:v>
                </c:pt>
                <c:pt idx="89">
                  <c:v>1520</c:v>
                </c:pt>
                <c:pt idx="90">
                  <c:v>1520</c:v>
                </c:pt>
                <c:pt idx="91">
                  <c:v>1520</c:v>
                </c:pt>
                <c:pt idx="92">
                  <c:v>1520</c:v>
                </c:pt>
                <c:pt idx="93">
                  <c:v>1520</c:v>
                </c:pt>
                <c:pt idx="94">
                  <c:v>1520</c:v>
                </c:pt>
                <c:pt idx="95">
                  <c:v>1520</c:v>
                </c:pt>
                <c:pt idx="96">
                  <c:v>1520</c:v>
                </c:pt>
                <c:pt idx="97">
                  <c:v>1520</c:v>
                </c:pt>
                <c:pt idx="98">
                  <c:v>1520</c:v>
                </c:pt>
                <c:pt idx="99">
                  <c:v>1520</c:v>
                </c:pt>
                <c:pt idx="100">
                  <c:v>1520</c:v>
                </c:pt>
                <c:pt idx="101">
                  <c:v>1520</c:v>
                </c:pt>
                <c:pt idx="102">
                  <c:v>1520</c:v>
                </c:pt>
                <c:pt idx="103">
                  <c:v>1520</c:v>
                </c:pt>
                <c:pt idx="104">
                  <c:v>1520</c:v>
                </c:pt>
                <c:pt idx="105">
                  <c:v>1520</c:v>
                </c:pt>
                <c:pt idx="106">
                  <c:v>1520</c:v>
                </c:pt>
                <c:pt idx="107">
                  <c:v>1520</c:v>
                </c:pt>
                <c:pt idx="108">
                  <c:v>1520</c:v>
                </c:pt>
                <c:pt idx="109">
                  <c:v>1520</c:v>
                </c:pt>
                <c:pt idx="110">
                  <c:v>1520</c:v>
                </c:pt>
                <c:pt idx="111">
                  <c:v>1520</c:v>
                </c:pt>
                <c:pt idx="112">
                  <c:v>1520</c:v>
                </c:pt>
                <c:pt idx="113">
                  <c:v>1520</c:v>
                </c:pt>
                <c:pt idx="114">
                  <c:v>1520</c:v>
                </c:pt>
                <c:pt idx="115">
                  <c:v>1520</c:v>
                </c:pt>
                <c:pt idx="116">
                  <c:v>1520</c:v>
                </c:pt>
                <c:pt idx="117">
                  <c:v>1520</c:v>
                </c:pt>
                <c:pt idx="118">
                  <c:v>1520</c:v>
                </c:pt>
                <c:pt idx="119">
                  <c:v>1520</c:v>
                </c:pt>
                <c:pt idx="120">
                  <c:v>1520</c:v>
                </c:pt>
                <c:pt idx="121">
                  <c:v>1520</c:v>
                </c:pt>
                <c:pt idx="122">
                  <c:v>1520</c:v>
                </c:pt>
                <c:pt idx="123">
                  <c:v>1520</c:v>
                </c:pt>
                <c:pt idx="124">
                  <c:v>1520</c:v>
                </c:pt>
                <c:pt idx="125">
                  <c:v>1520</c:v>
                </c:pt>
                <c:pt idx="126">
                  <c:v>1520</c:v>
                </c:pt>
                <c:pt idx="127">
                  <c:v>1520</c:v>
                </c:pt>
                <c:pt idx="128">
                  <c:v>1520</c:v>
                </c:pt>
                <c:pt idx="129">
                  <c:v>1520</c:v>
                </c:pt>
                <c:pt idx="130">
                  <c:v>1520</c:v>
                </c:pt>
                <c:pt idx="131">
                  <c:v>1520</c:v>
                </c:pt>
                <c:pt idx="132">
                  <c:v>1520</c:v>
                </c:pt>
                <c:pt idx="133">
                  <c:v>1520</c:v>
                </c:pt>
                <c:pt idx="134">
                  <c:v>1520</c:v>
                </c:pt>
                <c:pt idx="135">
                  <c:v>1520</c:v>
                </c:pt>
                <c:pt idx="136">
                  <c:v>1520</c:v>
                </c:pt>
                <c:pt idx="137">
                  <c:v>1520</c:v>
                </c:pt>
                <c:pt idx="138">
                  <c:v>1520</c:v>
                </c:pt>
                <c:pt idx="139">
                  <c:v>1520</c:v>
                </c:pt>
                <c:pt idx="140">
                  <c:v>1520</c:v>
                </c:pt>
                <c:pt idx="141">
                  <c:v>1520</c:v>
                </c:pt>
                <c:pt idx="142">
                  <c:v>1520</c:v>
                </c:pt>
                <c:pt idx="143">
                  <c:v>1520</c:v>
                </c:pt>
                <c:pt idx="144">
                  <c:v>1520</c:v>
                </c:pt>
                <c:pt idx="145">
                  <c:v>1520</c:v>
                </c:pt>
                <c:pt idx="146">
                  <c:v>1520</c:v>
                </c:pt>
                <c:pt idx="147">
                  <c:v>1520</c:v>
                </c:pt>
                <c:pt idx="148">
                  <c:v>1520</c:v>
                </c:pt>
                <c:pt idx="149">
                  <c:v>1520</c:v>
                </c:pt>
                <c:pt idx="150">
                  <c:v>1520</c:v>
                </c:pt>
                <c:pt idx="151">
                  <c:v>1520</c:v>
                </c:pt>
                <c:pt idx="152">
                  <c:v>1520</c:v>
                </c:pt>
                <c:pt idx="153">
                  <c:v>1520</c:v>
                </c:pt>
                <c:pt idx="154">
                  <c:v>1520</c:v>
                </c:pt>
                <c:pt idx="155">
                  <c:v>1520</c:v>
                </c:pt>
                <c:pt idx="156">
                  <c:v>1520</c:v>
                </c:pt>
                <c:pt idx="157">
                  <c:v>1520</c:v>
                </c:pt>
                <c:pt idx="158">
                  <c:v>1520</c:v>
                </c:pt>
                <c:pt idx="159">
                  <c:v>1520</c:v>
                </c:pt>
                <c:pt idx="160">
                  <c:v>1520</c:v>
                </c:pt>
                <c:pt idx="161">
                  <c:v>1520</c:v>
                </c:pt>
                <c:pt idx="162">
                  <c:v>1520</c:v>
                </c:pt>
                <c:pt idx="163">
                  <c:v>1520</c:v>
                </c:pt>
                <c:pt idx="164">
                  <c:v>1520</c:v>
                </c:pt>
                <c:pt idx="165">
                  <c:v>1520</c:v>
                </c:pt>
                <c:pt idx="166">
                  <c:v>1520</c:v>
                </c:pt>
                <c:pt idx="167">
                  <c:v>1520</c:v>
                </c:pt>
                <c:pt idx="168">
                  <c:v>1520</c:v>
                </c:pt>
                <c:pt idx="169">
                  <c:v>1520</c:v>
                </c:pt>
                <c:pt idx="170">
                  <c:v>1520</c:v>
                </c:pt>
                <c:pt idx="171">
                  <c:v>1520</c:v>
                </c:pt>
                <c:pt idx="172">
                  <c:v>1520</c:v>
                </c:pt>
                <c:pt idx="173">
                  <c:v>1520</c:v>
                </c:pt>
                <c:pt idx="174">
                  <c:v>1520</c:v>
                </c:pt>
                <c:pt idx="175">
                  <c:v>1520</c:v>
                </c:pt>
                <c:pt idx="176">
                  <c:v>1520</c:v>
                </c:pt>
                <c:pt idx="177">
                  <c:v>1520</c:v>
                </c:pt>
                <c:pt idx="178">
                  <c:v>1520</c:v>
                </c:pt>
                <c:pt idx="179">
                  <c:v>1520</c:v>
                </c:pt>
                <c:pt idx="180">
                  <c:v>1520</c:v>
                </c:pt>
                <c:pt idx="181">
                  <c:v>1520</c:v>
                </c:pt>
                <c:pt idx="182">
                  <c:v>1520</c:v>
                </c:pt>
                <c:pt idx="183">
                  <c:v>1520</c:v>
                </c:pt>
                <c:pt idx="184">
                  <c:v>1520</c:v>
                </c:pt>
                <c:pt idx="185">
                  <c:v>1520</c:v>
                </c:pt>
                <c:pt idx="186">
                  <c:v>1520</c:v>
                </c:pt>
                <c:pt idx="187">
                  <c:v>1520</c:v>
                </c:pt>
                <c:pt idx="188">
                  <c:v>1520</c:v>
                </c:pt>
                <c:pt idx="189">
                  <c:v>1520</c:v>
                </c:pt>
                <c:pt idx="190">
                  <c:v>1520</c:v>
                </c:pt>
                <c:pt idx="191">
                  <c:v>1520</c:v>
                </c:pt>
                <c:pt idx="192">
                  <c:v>1520</c:v>
                </c:pt>
                <c:pt idx="193">
                  <c:v>1520</c:v>
                </c:pt>
                <c:pt idx="194">
                  <c:v>1520</c:v>
                </c:pt>
                <c:pt idx="195">
                  <c:v>1520</c:v>
                </c:pt>
                <c:pt idx="196">
                  <c:v>1520</c:v>
                </c:pt>
                <c:pt idx="197">
                  <c:v>1520</c:v>
                </c:pt>
                <c:pt idx="198">
                  <c:v>1520</c:v>
                </c:pt>
                <c:pt idx="199">
                  <c:v>1520</c:v>
                </c:pt>
                <c:pt idx="200">
                  <c:v>1520</c:v>
                </c:pt>
                <c:pt idx="201">
                  <c:v>1520</c:v>
                </c:pt>
                <c:pt idx="202">
                  <c:v>1520</c:v>
                </c:pt>
                <c:pt idx="203">
                  <c:v>1520</c:v>
                </c:pt>
                <c:pt idx="204">
                  <c:v>1520</c:v>
                </c:pt>
                <c:pt idx="205">
                  <c:v>1520</c:v>
                </c:pt>
                <c:pt idx="206">
                  <c:v>1520</c:v>
                </c:pt>
                <c:pt idx="207">
                  <c:v>1520</c:v>
                </c:pt>
                <c:pt idx="208">
                  <c:v>1520</c:v>
                </c:pt>
                <c:pt idx="209">
                  <c:v>1520</c:v>
                </c:pt>
                <c:pt idx="210">
                  <c:v>1520</c:v>
                </c:pt>
                <c:pt idx="211">
                  <c:v>1520</c:v>
                </c:pt>
                <c:pt idx="212">
                  <c:v>1520</c:v>
                </c:pt>
                <c:pt idx="213">
                  <c:v>1520</c:v>
                </c:pt>
                <c:pt idx="214">
                  <c:v>1520</c:v>
                </c:pt>
                <c:pt idx="215">
                  <c:v>1520</c:v>
                </c:pt>
                <c:pt idx="216">
                  <c:v>1520</c:v>
                </c:pt>
                <c:pt idx="217">
                  <c:v>1520</c:v>
                </c:pt>
                <c:pt idx="218">
                  <c:v>1520</c:v>
                </c:pt>
                <c:pt idx="219">
                  <c:v>1520</c:v>
                </c:pt>
                <c:pt idx="220">
                  <c:v>1520</c:v>
                </c:pt>
                <c:pt idx="221">
                  <c:v>1520</c:v>
                </c:pt>
                <c:pt idx="222">
                  <c:v>1520</c:v>
                </c:pt>
                <c:pt idx="223">
                  <c:v>1520</c:v>
                </c:pt>
                <c:pt idx="224">
                  <c:v>1520</c:v>
                </c:pt>
                <c:pt idx="225">
                  <c:v>1520</c:v>
                </c:pt>
                <c:pt idx="226">
                  <c:v>1520</c:v>
                </c:pt>
                <c:pt idx="227">
                  <c:v>1520</c:v>
                </c:pt>
                <c:pt idx="228">
                  <c:v>1520</c:v>
                </c:pt>
                <c:pt idx="229">
                  <c:v>1520</c:v>
                </c:pt>
                <c:pt idx="230">
                  <c:v>1520</c:v>
                </c:pt>
                <c:pt idx="231">
                  <c:v>1520</c:v>
                </c:pt>
                <c:pt idx="232">
                  <c:v>1520</c:v>
                </c:pt>
                <c:pt idx="233">
                  <c:v>1520</c:v>
                </c:pt>
                <c:pt idx="234">
                  <c:v>1520</c:v>
                </c:pt>
                <c:pt idx="235">
                  <c:v>1520</c:v>
                </c:pt>
                <c:pt idx="236">
                  <c:v>1520</c:v>
                </c:pt>
                <c:pt idx="237">
                  <c:v>1520</c:v>
                </c:pt>
                <c:pt idx="238">
                  <c:v>1520</c:v>
                </c:pt>
                <c:pt idx="239">
                  <c:v>1520</c:v>
                </c:pt>
                <c:pt idx="240">
                  <c:v>1520</c:v>
                </c:pt>
                <c:pt idx="241">
                  <c:v>1520</c:v>
                </c:pt>
                <c:pt idx="242">
                  <c:v>1520</c:v>
                </c:pt>
                <c:pt idx="243">
                  <c:v>1520</c:v>
                </c:pt>
                <c:pt idx="244">
                  <c:v>1520</c:v>
                </c:pt>
                <c:pt idx="245">
                  <c:v>1520</c:v>
                </c:pt>
                <c:pt idx="246">
                  <c:v>1520</c:v>
                </c:pt>
                <c:pt idx="247">
                  <c:v>1520</c:v>
                </c:pt>
                <c:pt idx="248">
                  <c:v>1520</c:v>
                </c:pt>
                <c:pt idx="249">
                  <c:v>1520</c:v>
                </c:pt>
                <c:pt idx="250">
                  <c:v>1520</c:v>
                </c:pt>
                <c:pt idx="251">
                  <c:v>1520</c:v>
                </c:pt>
                <c:pt idx="252">
                  <c:v>1520</c:v>
                </c:pt>
                <c:pt idx="253">
                  <c:v>1520</c:v>
                </c:pt>
                <c:pt idx="254">
                  <c:v>1520</c:v>
                </c:pt>
                <c:pt idx="255">
                  <c:v>1520</c:v>
                </c:pt>
                <c:pt idx="256">
                  <c:v>1520</c:v>
                </c:pt>
                <c:pt idx="257">
                  <c:v>1520</c:v>
                </c:pt>
                <c:pt idx="258">
                  <c:v>1520</c:v>
                </c:pt>
                <c:pt idx="259">
                  <c:v>1520</c:v>
                </c:pt>
                <c:pt idx="260">
                  <c:v>1520</c:v>
                </c:pt>
                <c:pt idx="261">
                  <c:v>1520</c:v>
                </c:pt>
                <c:pt idx="262">
                  <c:v>1520</c:v>
                </c:pt>
                <c:pt idx="263">
                  <c:v>1520</c:v>
                </c:pt>
                <c:pt idx="264">
                  <c:v>1520</c:v>
                </c:pt>
                <c:pt idx="265">
                  <c:v>1520</c:v>
                </c:pt>
                <c:pt idx="266">
                  <c:v>1520</c:v>
                </c:pt>
                <c:pt idx="267">
                  <c:v>1520</c:v>
                </c:pt>
                <c:pt idx="268">
                  <c:v>1520</c:v>
                </c:pt>
                <c:pt idx="269">
                  <c:v>1520</c:v>
                </c:pt>
                <c:pt idx="270">
                  <c:v>1520</c:v>
                </c:pt>
                <c:pt idx="271">
                  <c:v>1520</c:v>
                </c:pt>
                <c:pt idx="272">
                  <c:v>1520</c:v>
                </c:pt>
                <c:pt idx="273">
                  <c:v>1520</c:v>
                </c:pt>
                <c:pt idx="274">
                  <c:v>1520</c:v>
                </c:pt>
                <c:pt idx="275">
                  <c:v>1520</c:v>
                </c:pt>
                <c:pt idx="276">
                  <c:v>1520</c:v>
                </c:pt>
                <c:pt idx="277">
                  <c:v>1520</c:v>
                </c:pt>
                <c:pt idx="278">
                  <c:v>1520</c:v>
                </c:pt>
                <c:pt idx="279">
                  <c:v>1520</c:v>
                </c:pt>
                <c:pt idx="280">
                  <c:v>1520</c:v>
                </c:pt>
                <c:pt idx="281">
                  <c:v>1520</c:v>
                </c:pt>
                <c:pt idx="282">
                  <c:v>1520</c:v>
                </c:pt>
                <c:pt idx="283">
                  <c:v>1520</c:v>
                </c:pt>
                <c:pt idx="284">
                  <c:v>1520</c:v>
                </c:pt>
                <c:pt idx="285">
                  <c:v>1520</c:v>
                </c:pt>
                <c:pt idx="286">
                  <c:v>1520</c:v>
                </c:pt>
                <c:pt idx="287">
                  <c:v>1520</c:v>
                </c:pt>
                <c:pt idx="288">
                  <c:v>1520</c:v>
                </c:pt>
                <c:pt idx="289">
                  <c:v>1520</c:v>
                </c:pt>
                <c:pt idx="290">
                  <c:v>1520</c:v>
                </c:pt>
                <c:pt idx="291">
                  <c:v>1520</c:v>
                </c:pt>
                <c:pt idx="292">
                  <c:v>1520</c:v>
                </c:pt>
                <c:pt idx="293">
                  <c:v>1520</c:v>
                </c:pt>
                <c:pt idx="294">
                  <c:v>1520</c:v>
                </c:pt>
                <c:pt idx="295">
                  <c:v>1520</c:v>
                </c:pt>
                <c:pt idx="296">
                  <c:v>1520</c:v>
                </c:pt>
                <c:pt idx="297">
                  <c:v>1520</c:v>
                </c:pt>
                <c:pt idx="298">
                  <c:v>1520</c:v>
                </c:pt>
                <c:pt idx="299">
                  <c:v>1520</c:v>
                </c:pt>
                <c:pt idx="300">
                  <c:v>1520</c:v>
                </c:pt>
                <c:pt idx="301">
                  <c:v>1520</c:v>
                </c:pt>
                <c:pt idx="302">
                  <c:v>1520</c:v>
                </c:pt>
                <c:pt idx="303">
                  <c:v>1520</c:v>
                </c:pt>
                <c:pt idx="304">
                  <c:v>1520</c:v>
                </c:pt>
                <c:pt idx="305">
                  <c:v>1520</c:v>
                </c:pt>
                <c:pt idx="306">
                  <c:v>1520</c:v>
                </c:pt>
                <c:pt idx="307">
                  <c:v>1520</c:v>
                </c:pt>
                <c:pt idx="308">
                  <c:v>1520</c:v>
                </c:pt>
                <c:pt idx="309">
                  <c:v>1520</c:v>
                </c:pt>
                <c:pt idx="310">
                  <c:v>1520</c:v>
                </c:pt>
                <c:pt idx="311">
                  <c:v>1520</c:v>
                </c:pt>
                <c:pt idx="312">
                  <c:v>1520</c:v>
                </c:pt>
                <c:pt idx="313">
                  <c:v>1520</c:v>
                </c:pt>
                <c:pt idx="314">
                  <c:v>1520</c:v>
                </c:pt>
                <c:pt idx="315">
                  <c:v>1520</c:v>
                </c:pt>
                <c:pt idx="316">
                  <c:v>1520</c:v>
                </c:pt>
                <c:pt idx="317">
                  <c:v>1520</c:v>
                </c:pt>
                <c:pt idx="318">
                  <c:v>1520</c:v>
                </c:pt>
                <c:pt idx="319">
                  <c:v>1520</c:v>
                </c:pt>
                <c:pt idx="320">
                  <c:v>1520</c:v>
                </c:pt>
                <c:pt idx="321">
                  <c:v>1520</c:v>
                </c:pt>
                <c:pt idx="322">
                  <c:v>1520</c:v>
                </c:pt>
                <c:pt idx="323">
                  <c:v>1520</c:v>
                </c:pt>
                <c:pt idx="324">
                  <c:v>1520</c:v>
                </c:pt>
                <c:pt idx="325">
                  <c:v>1520</c:v>
                </c:pt>
                <c:pt idx="326">
                  <c:v>1520</c:v>
                </c:pt>
                <c:pt idx="327">
                  <c:v>1520</c:v>
                </c:pt>
                <c:pt idx="328">
                  <c:v>1520</c:v>
                </c:pt>
                <c:pt idx="329">
                  <c:v>1520</c:v>
                </c:pt>
                <c:pt idx="330">
                  <c:v>1520</c:v>
                </c:pt>
                <c:pt idx="331">
                  <c:v>1520</c:v>
                </c:pt>
                <c:pt idx="332">
                  <c:v>1520</c:v>
                </c:pt>
                <c:pt idx="333">
                  <c:v>1520</c:v>
                </c:pt>
                <c:pt idx="334">
                  <c:v>1520</c:v>
                </c:pt>
                <c:pt idx="335">
                  <c:v>1520</c:v>
                </c:pt>
                <c:pt idx="336">
                  <c:v>1520</c:v>
                </c:pt>
                <c:pt idx="337">
                  <c:v>1520</c:v>
                </c:pt>
                <c:pt idx="338">
                  <c:v>1520</c:v>
                </c:pt>
                <c:pt idx="339">
                  <c:v>1520</c:v>
                </c:pt>
                <c:pt idx="340">
                  <c:v>1520</c:v>
                </c:pt>
                <c:pt idx="341">
                  <c:v>1520</c:v>
                </c:pt>
                <c:pt idx="342">
                  <c:v>1520</c:v>
                </c:pt>
                <c:pt idx="343">
                  <c:v>1520</c:v>
                </c:pt>
                <c:pt idx="344">
                  <c:v>1520</c:v>
                </c:pt>
                <c:pt idx="345">
                  <c:v>1520</c:v>
                </c:pt>
                <c:pt idx="346">
                  <c:v>1520</c:v>
                </c:pt>
                <c:pt idx="347">
                  <c:v>1520</c:v>
                </c:pt>
                <c:pt idx="348">
                  <c:v>1520</c:v>
                </c:pt>
                <c:pt idx="349">
                  <c:v>1520</c:v>
                </c:pt>
                <c:pt idx="350">
                  <c:v>1520</c:v>
                </c:pt>
                <c:pt idx="351">
                  <c:v>1520</c:v>
                </c:pt>
                <c:pt idx="352">
                  <c:v>1520</c:v>
                </c:pt>
                <c:pt idx="353">
                  <c:v>1520</c:v>
                </c:pt>
                <c:pt idx="354">
                  <c:v>1520</c:v>
                </c:pt>
                <c:pt idx="355">
                  <c:v>1520</c:v>
                </c:pt>
                <c:pt idx="356">
                  <c:v>1520</c:v>
                </c:pt>
                <c:pt idx="357">
                  <c:v>1520</c:v>
                </c:pt>
                <c:pt idx="358">
                  <c:v>1520</c:v>
                </c:pt>
                <c:pt idx="359">
                  <c:v>1520</c:v>
                </c:pt>
                <c:pt idx="360">
                  <c:v>1520</c:v>
                </c:pt>
                <c:pt idx="361">
                  <c:v>1520</c:v>
                </c:pt>
                <c:pt idx="362">
                  <c:v>1520</c:v>
                </c:pt>
                <c:pt idx="363">
                  <c:v>1520</c:v>
                </c:pt>
                <c:pt idx="364">
                  <c:v>1520</c:v>
                </c:pt>
              </c:numCache>
            </c:numRef>
          </c:val>
          <c:smooth val="0"/>
        </c:ser>
        <c:ser>
          <c:idx val="3"/>
          <c:order val="3"/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'Ops Report'!$AL$3:$AL$367</c:f>
              <c:numCache>
                <c:formatCode>m/d/yyyy</c:formatCode>
                <c:ptCount val="365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42430</c:v>
                </c:pt>
                <c:pt idx="152">
                  <c:v>42431</c:v>
                </c:pt>
                <c:pt idx="153">
                  <c:v>42432</c:v>
                </c:pt>
                <c:pt idx="154">
                  <c:v>42433</c:v>
                </c:pt>
                <c:pt idx="155">
                  <c:v>42434</c:v>
                </c:pt>
                <c:pt idx="156">
                  <c:v>42435</c:v>
                </c:pt>
                <c:pt idx="157">
                  <c:v>42436</c:v>
                </c:pt>
                <c:pt idx="158">
                  <c:v>42437</c:v>
                </c:pt>
                <c:pt idx="159">
                  <c:v>42438</c:v>
                </c:pt>
                <c:pt idx="160">
                  <c:v>42439</c:v>
                </c:pt>
                <c:pt idx="161">
                  <c:v>42440</c:v>
                </c:pt>
                <c:pt idx="162">
                  <c:v>42441</c:v>
                </c:pt>
                <c:pt idx="163">
                  <c:v>42442</c:v>
                </c:pt>
                <c:pt idx="164">
                  <c:v>42443</c:v>
                </c:pt>
                <c:pt idx="165">
                  <c:v>42444</c:v>
                </c:pt>
                <c:pt idx="166">
                  <c:v>42445</c:v>
                </c:pt>
                <c:pt idx="167">
                  <c:v>42446</c:v>
                </c:pt>
                <c:pt idx="168">
                  <c:v>42447</c:v>
                </c:pt>
                <c:pt idx="169">
                  <c:v>42448</c:v>
                </c:pt>
                <c:pt idx="170">
                  <c:v>42449</c:v>
                </c:pt>
                <c:pt idx="171">
                  <c:v>42450</c:v>
                </c:pt>
                <c:pt idx="172">
                  <c:v>42451</c:v>
                </c:pt>
                <c:pt idx="173">
                  <c:v>42452</c:v>
                </c:pt>
                <c:pt idx="174">
                  <c:v>42453</c:v>
                </c:pt>
                <c:pt idx="175">
                  <c:v>42454</c:v>
                </c:pt>
                <c:pt idx="176">
                  <c:v>42455</c:v>
                </c:pt>
                <c:pt idx="177">
                  <c:v>42456</c:v>
                </c:pt>
                <c:pt idx="178">
                  <c:v>42457</c:v>
                </c:pt>
                <c:pt idx="179">
                  <c:v>42458</c:v>
                </c:pt>
                <c:pt idx="180">
                  <c:v>42459</c:v>
                </c:pt>
                <c:pt idx="181">
                  <c:v>42460</c:v>
                </c:pt>
                <c:pt idx="182">
                  <c:v>42461</c:v>
                </c:pt>
                <c:pt idx="183">
                  <c:v>42462</c:v>
                </c:pt>
                <c:pt idx="184">
                  <c:v>42463</c:v>
                </c:pt>
                <c:pt idx="185">
                  <c:v>42464</c:v>
                </c:pt>
                <c:pt idx="186">
                  <c:v>42465</c:v>
                </c:pt>
                <c:pt idx="187">
                  <c:v>42466</c:v>
                </c:pt>
                <c:pt idx="188">
                  <c:v>42467</c:v>
                </c:pt>
                <c:pt idx="189">
                  <c:v>42468</c:v>
                </c:pt>
                <c:pt idx="190">
                  <c:v>42469</c:v>
                </c:pt>
                <c:pt idx="191">
                  <c:v>42470</c:v>
                </c:pt>
                <c:pt idx="192">
                  <c:v>42471</c:v>
                </c:pt>
                <c:pt idx="193">
                  <c:v>42472</c:v>
                </c:pt>
                <c:pt idx="194">
                  <c:v>42473</c:v>
                </c:pt>
                <c:pt idx="195">
                  <c:v>42474</c:v>
                </c:pt>
                <c:pt idx="196">
                  <c:v>42475</c:v>
                </c:pt>
                <c:pt idx="197">
                  <c:v>42476</c:v>
                </c:pt>
                <c:pt idx="198">
                  <c:v>42477</c:v>
                </c:pt>
                <c:pt idx="199">
                  <c:v>42478</c:v>
                </c:pt>
                <c:pt idx="200">
                  <c:v>42479</c:v>
                </c:pt>
                <c:pt idx="201">
                  <c:v>42480</c:v>
                </c:pt>
                <c:pt idx="202">
                  <c:v>42481</c:v>
                </c:pt>
                <c:pt idx="203">
                  <c:v>42482</c:v>
                </c:pt>
                <c:pt idx="204">
                  <c:v>42483</c:v>
                </c:pt>
                <c:pt idx="205">
                  <c:v>42484</c:v>
                </c:pt>
                <c:pt idx="206">
                  <c:v>42485</c:v>
                </c:pt>
                <c:pt idx="207">
                  <c:v>42486</c:v>
                </c:pt>
                <c:pt idx="208">
                  <c:v>42487</c:v>
                </c:pt>
                <c:pt idx="209">
                  <c:v>42488</c:v>
                </c:pt>
                <c:pt idx="210">
                  <c:v>42489</c:v>
                </c:pt>
                <c:pt idx="211">
                  <c:v>42490</c:v>
                </c:pt>
                <c:pt idx="212">
                  <c:v>42491</c:v>
                </c:pt>
                <c:pt idx="213">
                  <c:v>42492</c:v>
                </c:pt>
                <c:pt idx="214">
                  <c:v>42493</c:v>
                </c:pt>
                <c:pt idx="215">
                  <c:v>42494</c:v>
                </c:pt>
                <c:pt idx="216">
                  <c:v>42495</c:v>
                </c:pt>
                <c:pt idx="217">
                  <c:v>42496</c:v>
                </c:pt>
                <c:pt idx="218">
                  <c:v>42497</c:v>
                </c:pt>
                <c:pt idx="219">
                  <c:v>42498</c:v>
                </c:pt>
                <c:pt idx="220">
                  <c:v>42499</c:v>
                </c:pt>
                <c:pt idx="221">
                  <c:v>42500</c:v>
                </c:pt>
                <c:pt idx="222">
                  <c:v>42501</c:v>
                </c:pt>
                <c:pt idx="223">
                  <c:v>42502</c:v>
                </c:pt>
                <c:pt idx="224">
                  <c:v>42503</c:v>
                </c:pt>
                <c:pt idx="225">
                  <c:v>42504</c:v>
                </c:pt>
                <c:pt idx="226">
                  <c:v>42505</c:v>
                </c:pt>
                <c:pt idx="227">
                  <c:v>42506</c:v>
                </c:pt>
                <c:pt idx="228">
                  <c:v>42507</c:v>
                </c:pt>
                <c:pt idx="229">
                  <c:v>42508</c:v>
                </c:pt>
                <c:pt idx="230">
                  <c:v>42509</c:v>
                </c:pt>
                <c:pt idx="231">
                  <c:v>42510</c:v>
                </c:pt>
                <c:pt idx="232">
                  <c:v>42511</c:v>
                </c:pt>
                <c:pt idx="233">
                  <c:v>42512</c:v>
                </c:pt>
                <c:pt idx="234">
                  <c:v>42513</c:v>
                </c:pt>
                <c:pt idx="235">
                  <c:v>42514</c:v>
                </c:pt>
                <c:pt idx="236">
                  <c:v>42515</c:v>
                </c:pt>
                <c:pt idx="237">
                  <c:v>42516</c:v>
                </c:pt>
                <c:pt idx="238">
                  <c:v>42517</c:v>
                </c:pt>
                <c:pt idx="239">
                  <c:v>42518</c:v>
                </c:pt>
                <c:pt idx="240">
                  <c:v>42519</c:v>
                </c:pt>
                <c:pt idx="241">
                  <c:v>42520</c:v>
                </c:pt>
                <c:pt idx="242">
                  <c:v>42521</c:v>
                </c:pt>
                <c:pt idx="243">
                  <c:v>42522</c:v>
                </c:pt>
                <c:pt idx="244">
                  <c:v>42523</c:v>
                </c:pt>
                <c:pt idx="245">
                  <c:v>42524</c:v>
                </c:pt>
                <c:pt idx="246">
                  <c:v>42525</c:v>
                </c:pt>
                <c:pt idx="247">
                  <c:v>42526</c:v>
                </c:pt>
                <c:pt idx="248">
                  <c:v>42527</c:v>
                </c:pt>
                <c:pt idx="249">
                  <c:v>42528</c:v>
                </c:pt>
                <c:pt idx="250">
                  <c:v>42529</c:v>
                </c:pt>
                <c:pt idx="251">
                  <c:v>42530</c:v>
                </c:pt>
                <c:pt idx="252">
                  <c:v>42531</c:v>
                </c:pt>
                <c:pt idx="253">
                  <c:v>42532</c:v>
                </c:pt>
                <c:pt idx="254">
                  <c:v>42533</c:v>
                </c:pt>
                <c:pt idx="255">
                  <c:v>42534</c:v>
                </c:pt>
                <c:pt idx="256">
                  <c:v>42535</c:v>
                </c:pt>
                <c:pt idx="257">
                  <c:v>42536</c:v>
                </c:pt>
                <c:pt idx="258">
                  <c:v>42537</c:v>
                </c:pt>
                <c:pt idx="259">
                  <c:v>42538</c:v>
                </c:pt>
                <c:pt idx="260">
                  <c:v>42539</c:v>
                </c:pt>
                <c:pt idx="261">
                  <c:v>42540</c:v>
                </c:pt>
                <c:pt idx="262">
                  <c:v>42541</c:v>
                </c:pt>
                <c:pt idx="263">
                  <c:v>42542</c:v>
                </c:pt>
                <c:pt idx="264">
                  <c:v>42543</c:v>
                </c:pt>
                <c:pt idx="265">
                  <c:v>42544</c:v>
                </c:pt>
                <c:pt idx="266">
                  <c:v>42545</c:v>
                </c:pt>
                <c:pt idx="267">
                  <c:v>42546</c:v>
                </c:pt>
                <c:pt idx="268">
                  <c:v>42547</c:v>
                </c:pt>
                <c:pt idx="269">
                  <c:v>42548</c:v>
                </c:pt>
                <c:pt idx="270">
                  <c:v>42549</c:v>
                </c:pt>
                <c:pt idx="271">
                  <c:v>42550</c:v>
                </c:pt>
                <c:pt idx="272">
                  <c:v>42551</c:v>
                </c:pt>
                <c:pt idx="273">
                  <c:v>42552</c:v>
                </c:pt>
                <c:pt idx="274">
                  <c:v>42553</c:v>
                </c:pt>
                <c:pt idx="275">
                  <c:v>42554</c:v>
                </c:pt>
                <c:pt idx="276">
                  <c:v>42555</c:v>
                </c:pt>
                <c:pt idx="277">
                  <c:v>42556</c:v>
                </c:pt>
                <c:pt idx="278">
                  <c:v>42557</c:v>
                </c:pt>
                <c:pt idx="279">
                  <c:v>42558</c:v>
                </c:pt>
                <c:pt idx="280">
                  <c:v>42559</c:v>
                </c:pt>
                <c:pt idx="281">
                  <c:v>42560</c:v>
                </c:pt>
                <c:pt idx="282">
                  <c:v>42561</c:v>
                </c:pt>
                <c:pt idx="283">
                  <c:v>42562</c:v>
                </c:pt>
                <c:pt idx="284">
                  <c:v>42563</c:v>
                </c:pt>
                <c:pt idx="285">
                  <c:v>42564</c:v>
                </c:pt>
                <c:pt idx="286">
                  <c:v>42565</c:v>
                </c:pt>
                <c:pt idx="287">
                  <c:v>42566</c:v>
                </c:pt>
                <c:pt idx="288">
                  <c:v>42567</c:v>
                </c:pt>
                <c:pt idx="289">
                  <c:v>42568</c:v>
                </c:pt>
                <c:pt idx="290">
                  <c:v>42569</c:v>
                </c:pt>
                <c:pt idx="291">
                  <c:v>42570</c:v>
                </c:pt>
                <c:pt idx="292">
                  <c:v>42571</c:v>
                </c:pt>
                <c:pt idx="293">
                  <c:v>42572</c:v>
                </c:pt>
                <c:pt idx="294">
                  <c:v>42573</c:v>
                </c:pt>
                <c:pt idx="295">
                  <c:v>42574</c:v>
                </c:pt>
                <c:pt idx="296">
                  <c:v>42575</c:v>
                </c:pt>
                <c:pt idx="297">
                  <c:v>42576</c:v>
                </c:pt>
                <c:pt idx="298">
                  <c:v>42577</c:v>
                </c:pt>
                <c:pt idx="299">
                  <c:v>42578</c:v>
                </c:pt>
                <c:pt idx="300">
                  <c:v>42579</c:v>
                </c:pt>
                <c:pt idx="301">
                  <c:v>42580</c:v>
                </c:pt>
                <c:pt idx="302">
                  <c:v>42581</c:v>
                </c:pt>
                <c:pt idx="303">
                  <c:v>42582</c:v>
                </c:pt>
                <c:pt idx="304">
                  <c:v>42583</c:v>
                </c:pt>
                <c:pt idx="305">
                  <c:v>42584</c:v>
                </c:pt>
                <c:pt idx="306">
                  <c:v>42585</c:v>
                </c:pt>
                <c:pt idx="307">
                  <c:v>42586</c:v>
                </c:pt>
                <c:pt idx="308">
                  <c:v>42587</c:v>
                </c:pt>
                <c:pt idx="309">
                  <c:v>42588</c:v>
                </c:pt>
                <c:pt idx="310">
                  <c:v>42589</c:v>
                </c:pt>
                <c:pt idx="311">
                  <c:v>42590</c:v>
                </c:pt>
                <c:pt idx="312">
                  <c:v>42591</c:v>
                </c:pt>
                <c:pt idx="313">
                  <c:v>42592</c:v>
                </c:pt>
                <c:pt idx="314">
                  <c:v>42593</c:v>
                </c:pt>
                <c:pt idx="315">
                  <c:v>42594</c:v>
                </c:pt>
                <c:pt idx="316">
                  <c:v>42595</c:v>
                </c:pt>
                <c:pt idx="317">
                  <c:v>42596</c:v>
                </c:pt>
                <c:pt idx="318">
                  <c:v>42597</c:v>
                </c:pt>
                <c:pt idx="319">
                  <c:v>42598</c:v>
                </c:pt>
                <c:pt idx="320">
                  <c:v>42599</c:v>
                </c:pt>
                <c:pt idx="321">
                  <c:v>42600</c:v>
                </c:pt>
                <c:pt idx="322">
                  <c:v>42601</c:v>
                </c:pt>
                <c:pt idx="323">
                  <c:v>42602</c:v>
                </c:pt>
                <c:pt idx="324">
                  <c:v>42603</c:v>
                </c:pt>
                <c:pt idx="325">
                  <c:v>42604</c:v>
                </c:pt>
                <c:pt idx="326">
                  <c:v>42605</c:v>
                </c:pt>
                <c:pt idx="327">
                  <c:v>42606</c:v>
                </c:pt>
                <c:pt idx="328">
                  <c:v>42607</c:v>
                </c:pt>
                <c:pt idx="329">
                  <c:v>42608</c:v>
                </c:pt>
                <c:pt idx="330">
                  <c:v>42609</c:v>
                </c:pt>
                <c:pt idx="331">
                  <c:v>42610</c:v>
                </c:pt>
                <c:pt idx="332">
                  <c:v>42611</c:v>
                </c:pt>
                <c:pt idx="333">
                  <c:v>42612</c:v>
                </c:pt>
                <c:pt idx="334">
                  <c:v>42613</c:v>
                </c:pt>
                <c:pt idx="335">
                  <c:v>42614</c:v>
                </c:pt>
                <c:pt idx="336">
                  <c:v>42615</c:v>
                </c:pt>
                <c:pt idx="337">
                  <c:v>42616</c:v>
                </c:pt>
                <c:pt idx="338">
                  <c:v>42617</c:v>
                </c:pt>
                <c:pt idx="339">
                  <c:v>42618</c:v>
                </c:pt>
                <c:pt idx="340">
                  <c:v>42619</c:v>
                </c:pt>
                <c:pt idx="341">
                  <c:v>42620</c:v>
                </c:pt>
                <c:pt idx="342">
                  <c:v>42621</c:v>
                </c:pt>
                <c:pt idx="343">
                  <c:v>42622</c:v>
                </c:pt>
                <c:pt idx="344">
                  <c:v>42623</c:v>
                </c:pt>
                <c:pt idx="345">
                  <c:v>42624</c:v>
                </c:pt>
                <c:pt idx="346">
                  <c:v>42625</c:v>
                </c:pt>
                <c:pt idx="347">
                  <c:v>42626</c:v>
                </c:pt>
                <c:pt idx="348">
                  <c:v>42627</c:v>
                </c:pt>
                <c:pt idx="349">
                  <c:v>42628</c:v>
                </c:pt>
                <c:pt idx="350">
                  <c:v>42629</c:v>
                </c:pt>
                <c:pt idx="351">
                  <c:v>42630</c:v>
                </c:pt>
                <c:pt idx="352">
                  <c:v>42631</c:v>
                </c:pt>
                <c:pt idx="353">
                  <c:v>42632</c:v>
                </c:pt>
                <c:pt idx="354">
                  <c:v>42633</c:v>
                </c:pt>
                <c:pt idx="355">
                  <c:v>42634</c:v>
                </c:pt>
                <c:pt idx="356">
                  <c:v>42635</c:v>
                </c:pt>
                <c:pt idx="357">
                  <c:v>42636</c:v>
                </c:pt>
                <c:pt idx="358">
                  <c:v>42637</c:v>
                </c:pt>
                <c:pt idx="359">
                  <c:v>42638</c:v>
                </c:pt>
                <c:pt idx="360">
                  <c:v>42639</c:v>
                </c:pt>
                <c:pt idx="361">
                  <c:v>42640</c:v>
                </c:pt>
                <c:pt idx="362">
                  <c:v>42641</c:v>
                </c:pt>
                <c:pt idx="363">
                  <c:v>42642</c:v>
                </c:pt>
                <c:pt idx="364">
                  <c:v>42643</c:v>
                </c:pt>
              </c:numCache>
            </c:numRef>
          </c:cat>
          <c:val>
            <c:numRef>
              <c:f>'Ops Report'!$AR$3:$AR$367</c:f>
              <c:numCache>
                <c:formatCode>#,##0.0</c:formatCode>
                <c:ptCount val="365"/>
                <c:pt idx="0">
                  <c:v>1535</c:v>
                </c:pt>
                <c:pt idx="1">
                  <c:v>1535</c:v>
                </c:pt>
                <c:pt idx="2">
                  <c:v>1535</c:v>
                </c:pt>
                <c:pt idx="3">
                  <c:v>1535</c:v>
                </c:pt>
                <c:pt idx="4">
                  <c:v>1535</c:v>
                </c:pt>
                <c:pt idx="5">
                  <c:v>1535</c:v>
                </c:pt>
                <c:pt idx="6">
                  <c:v>1535</c:v>
                </c:pt>
                <c:pt idx="7">
                  <c:v>1535</c:v>
                </c:pt>
                <c:pt idx="8">
                  <c:v>1535</c:v>
                </c:pt>
                <c:pt idx="9">
                  <c:v>1535</c:v>
                </c:pt>
                <c:pt idx="10">
                  <c:v>1535</c:v>
                </c:pt>
                <c:pt idx="11">
                  <c:v>1535</c:v>
                </c:pt>
                <c:pt idx="12">
                  <c:v>1535</c:v>
                </c:pt>
                <c:pt idx="13">
                  <c:v>1535</c:v>
                </c:pt>
                <c:pt idx="14">
                  <c:v>1535</c:v>
                </c:pt>
                <c:pt idx="15">
                  <c:v>1535</c:v>
                </c:pt>
                <c:pt idx="16">
                  <c:v>1535</c:v>
                </c:pt>
                <c:pt idx="17">
                  <c:v>1535</c:v>
                </c:pt>
                <c:pt idx="18">
                  <c:v>1535</c:v>
                </c:pt>
                <c:pt idx="19">
                  <c:v>1535</c:v>
                </c:pt>
                <c:pt idx="20">
                  <c:v>1535</c:v>
                </c:pt>
                <c:pt idx="21">
                  <c:v>1535</c:v>
                </c:pt>
                <c:pt idx="22">
                  <c:v>1535</c:v>
                </c:pt>
                <c:pt idx="23">
                  <c:v>1535</c:v>
                </c:pt>
                <c:pt idx="24">
                  <c:v>1535</c:v>
                </c:pt>
                <c:pt idx="25">
                  <c:v>1535</c:v>
                </c:pt>
                <c:pt idx="26">
                  <c:v>1535</c:v>
                </c:pt>
                <c:pt idx="27">
                  <c:v>1535</c:v>
                </c:pt>
                <c:pt idx="28">
                  <c:v>1535</c:v>
                </c:pt>
                <c:pt idx="29">
                  <c:v>1535</c:v>
                </c:pt>
                <c:pt idx="30">
                  <c:v>1535</c:v>
                </c:pt>
                <c:pt idx="31">
                  <c:v>1535</c:v>
                </c:pt>
                <c:pt idx="32">
                  <c:v>1535</c:v>
                </c:pt>
                <c:pt idx="33">
                  <c:v>1535</c:v>
                </c:pt>
                <c:pt idx="34">
                  <c:v>1535</c:v>
                </c:pt>
                <c:pt idx="35">
                  <c:v>1535</c:v>
                </c:pt>
                <c:pt idx="36">
                  <c:v>1535</c:v>
                </c:pt>
                <c:pt idx="37">
                  <c:v>1535</c:v>
                </c:pt>
                <c:pt idx="38">
                  <c:v>1535</c:v>
                </c:pt>
                <c:pt idx="39">
                  <c:v>1535</c:v>
                </c:pt>
                <c:pt idx="40">
                  <c:v>1535</c:v>
                </c:pt>
                <c:pt idx="41">
                  <c:v>1535</c:v>
                </c:pt>
                <c:pt idx="42">
                  <c:v>1535</c:v>
                </c:pt>
                <c:pt idx="43">
                  <c:v>1535</c:v>
                </c:pt>
                <c:pt idx="44">
                  <c:v>1535</c:v>
                </c:pt>
                <c:pt idx="45">
                  <c:v>1535</c:v>
                </c:pt>
                <c:pt idx="46">
                  <c:v>1535</c:v>
                </c:pt>
                <c:pt idx="47">
                  <c:v>1535</c:v>
                </c:pt>
                <c:pt idx="48">
                  <c:v>1535</c:v>
                </c:pt>
                <c:pt idx="49">
                  <c:v>1535</c:v>
                </c:pt>
                <c:pt idx="50">
                  <c:v>1535</c:v>
                </c:pt>
                <c:pt idx="51">
                  <c:v>1535</c:v>
                </c:pt>
                <c:pt idx="52">
                  <c:v>1535</c:v>
                </c:pt>
                <c:pt idx="53">
                  <c:v>1535</c:v>
                </c:pt>
                <c:pt idx="54">
                  <c:v>1535</c:v>
                </c:pt>
                <c:pt idx="55">
                  <c:v>1535</c:v>
                </c:pt>
                <c:pt idx="56">
                  <c:v>1535</c:v>
                </c:pt>
                <c:pt idx="57">
                  <c:v>1535</c:v>
                </c:pt>
                <c:pt idx="58">
                  <c:v>1535</c:v>
                </c:pt>
                <c:pt idx="59">
                  <c:v>1535</c:v>
                </c:pt>
                <c:pt idx="60">
                  <c:v>1535</c:v>
                </c:pt>
                <c:pt idx="61">
                  <c:v>1535</c:v>
                </c:pt>
                <c:pt idx="62">
                  <c:v>1535</c:v>
                </c:pt>
                <c:pt idx="63">
                  <c:v>1535</c:v>
                </c:pt>
                <c:pt idx="64">
                  <c:v>1535</c:v>
                </c:pt>
                <c:pt idx="65">
                  <c:v>1535</c:v>
                </c:pt>
                <c:pt idx="66">
                  <c:v>1535</c:v>
                </c:pt>
                <c:pt idx="67">
                  <c:v>1535</c:v>
                </c:pt>
                <c:pt idx="68">
                  <c:v>1535</c:v>
                </c:pt>
                <c:pt idx="69">
                  <c:v>1535</c:v>
                </c:pt>
                <c:pt idx="70">
                  <c:v>1535</c:v>
                </c:pt>
                <c:pt idx="71">
                  <c:v>1535</c:v>
                </c:pt>
                <c:pt idx="72">
                  <c:v>1535</c:v>
                </c:pt>
                <c:pt idx="73">
                  <c:v>1535</c:v>
                </c:pt>
                <c:pt idx="74">
                  <c:v>1535</c:v>
                </c:pt>
                <c:pt idx="75">
                  <c:v>1535</c:v>
                </c:pt>
                <c:pt idx="76">
                  <c:v>1535</c:v>
                </c:pt>
                <c:pt idx="77">
                  <c:v>1535</c:v>
                </c:pt>
                <c:pt idx="78">
                  <c:v>1535</c:v>
                </c:pt>
                <c:pt idx="79">
                  <c:v>1535</c:v>
                </c:pt>
                <c:pt idx="80">
                  <c:v>1535</c:v>
                </c:pt>
                <c:pt idx="81">
                  <c:v>1535</c:v>
                </c:pt>
                <c:pt idx="82">
                  <c:v>1535</c:v>
                </c:pt>
                <c:pt idx="83">
                  <c:v>1535</c:v>
                </c:pt>
                <c:pt idx="84">
                  <c:v>1535</c:v>
                </c:pt>
                <c:pt idx="85">
                  <c:v>1535</c:v>
                </c:pt>
                <c:pt idx="86">
                  <c:v>1535</c:v>
                </c:pt>
                <c:pt idx="87">
                  <c:v>1535</c:v>
                </c:pt>
                <c:pt idx="88">
                  <c:v>1535</c:v>
                </c:pt>
                <c:pt idx="89">
                  <c:v>1535</c:v>
                </c:pt>
                <c:pt idx="90">
                  <c:v>1535</c:v>
                </c:pt>
                <c:pt idx="91">
                  <c:v>1535</c:v>
                </c:pt>
                <c:pt idx="92">
                  <c:v>1535</c:v>
                </c:pt>
                <c:pt idx="93">
                  <c:v>1535</c:v>
                </c:pt>
                <c:pt idx="94">
                  <c:v>1535</c:v>
                </c:pt>
                <c:pt idx="95">
                  <c:v>1535</c:v>
                </c:pt>
                <c:pt idx="96">
                  <c:v>1535</c:v>
                </c:pt>
                <c:pt idx="97">
                  <c:v>1535</c:v>
                </c:pt>
                <c:pt idx="98">
                  <c:v>1535</c:v>
                </c:pt>
                <c:pt idx="99">
                  <c:v>1535</c:v>
                </c:pt>
                <c:pt idx="100">
                  <c:v>1535</c:v>
                </c:pt>
                <c:pt idx="101">
                  <c:v>1535</c:v>
                </c:pt>
                <c:pt idx="102">
                  <c:v>1535</c:v>
                </c:pt>
                <c:pt idx="103">
                  <c:v>1535</c:v>
                </c:pt>
                <c:pt idx="104">
                  <c:v>1535</c:v>
                </c:pt>
                <c:pt idx="105">
                  <c:v>1535</c:v>
                </c:pt>
                <c:pt idx="106">
                  <c:v>1535</c:v>
                </c:pt>
                <c:pt idx="107">
                  <c:v>1535</c:v>
                </c:pt>
                <c:pt idx="108">
                  <c:v>1535</c:v>
                </c:pt>
                <c:pt idx="109">
                  <c:v>1535</c:v>
                </c:pt>
                <c:pt idx="110">
                  <c:v>1535</c:v>
                </c:pt>
                <c:pt idx="111">
                  <c:v>1535</c:v>
                </c:pt>
                <c:pt idx="112">
                  <c:v>1535</c:v>
                </c:pt>
                <c:pt idx="113">
                  <c:v>1535</c:v>
                </c:pt>
                <c:pt idx="114">
                  <c:v>1535</c:v>
                </c:pt>
                <c:pt idx="115">
                  <c:v>1535</c:v>
                </c:pt>
                <c:pt idx="116">
                  <c:v>1535</c:v>
                </c:pt>
                <c:pt idx="117">
                  <c:v>1535</c:v>
                </c:pt>
                <c:pt idx="118">
                  <c:v>1535</c:v>
                </c:pt>
                <c:pt idx="119">
                  <c:v>1535</c:v>
                </c:pt>
                <c:pt idx="120">
                  <c:v>1535</c:v>
                </c:pt>
                <c:pt idx="121">
                  <c:v>1535</c:v>
                </c:pt>
                <c:pt idx="122">
                  <c:v>1535</c:v>
                </c:pt>
                <c:pt idx="123">
                  <c:v>1535</c:v>
                </c:pt>
                <c:pt idx="124">
                  <c:v>1535</c:v>
                </c:pt>
                <c:pt idx="125">
                  <c:v>1535</c:v>
                </c:pt>
                <c:pt idx="126">
                  <c:v>1535</c:v>
                </c:pt>
                <c:pt idx="127">
                  <c:v>1535</c:v>
                </c:pt>
                <c:pt idx="128">
                  <c:v>1535</c:v>
                </c:pt>
                <c:pt idx="129">
                  <c:v>1535</c:v>
                </c:pt>
                <c:pt idx="130">
                  <c:v>1535</c:v>
                </c:pt>
                <c:pt idx="131">
                  <c:v>1535</c:v>
                </c:pt>
                <c:pt idx="132">
                  <c:v>1535</c:v>
                </c:pt>
                <c:pt idx="133">
                  <c:v>1535</c:v>
                </c:pt>
                <c:pt idx="134">
                  <c:v>1535</c:v>
                </c:pt>
                <c:pt idx="135">
                  <c:v>1535</c:v>
                </c:pt>
                <c:pt idx="136">
                  <c:v>1535</c:v>
                </c:pt>
                <c:pt idx="137">
                  <c:v>1535</c:v>
                </c:pt>
                <c:pt idx="138">
                  <c:v>1535</c:v>
                </c:pt>
                <c:pt idx="139">
                  <c:v>1535</c:v>
                </c:pt>
                <c:pt idx="140">
                  <c:v>1535</c:v>
                </c:pt>
                <c:pt idx="141">
                  <c:v>1535</c:v>
                </c:pt>
                <c:pt idx="142">
                  <c:v>1535</c:v>
                </c:pt>
                <c:pt idx="143">
                  <c:v>1535</c:v>
                </c:pt>
                <c:pt idx="144">
                  <c:v>1535</c:v>
                </c:pt>
                <c:pt idx="145">
                  <c:v>1535</c:v>
                </c:pt>
                <c:pt idx="146">
                  <c:v>1535</c:v>
                </c:pt>
                <c:pt idx="147">
                  <c:v>1535</c:v>
                </c:pt>
                <c:pt idx="148">
                  <c:v>1535</c:v>
                </c:pt>
                <c:pt idx="149">
                  <c:v>1535</c:v>
                </c:pt>
                <c:pt idx="150">
                  <c:v>1535</c:v>
                </c:pt>
                <c:pt idx="151">
                  <c:v>1535</c:v>
                </c:pt>
                <c:pt idx="152">
                  <c:v>1535</c:v>
                </c:pt>
                <c:pt idx="153">
                  <c:v>1535</c:v>
                </c:pt>
                <c:pt idx="154">
                  <c:v>1535</c:v>
                </c:pt>
                <c:pt idx="155">
                  <c:v>1535</c:v>
                </c:pt>
                <c:pt idx="156">
                  <c:v>1535</c:v>
                </c:pt>
                <c:pt idx="157">
                  <c:v>1535</c:v>
                </c:pt>
                <c:pt idx="158">
                  <c:v>1535</c:v>
                </c:pt>
                <c:pt idx="159">
                  <c:v>1535</c:v>
                </c:pt>
                <c:pt idx="160">
                  <c:v>1535</c:v>
                </c:pt>
                <c:pt idx="161">
                  <c:v>1535</c:v>
                </c:pt>
                <c:pt idx="162">
                  <c:v>1535</c:v>
                </c:pt>
                <c:pt idx="163">
                  <c:v>1535</c:v>
                </c:pt>
                <c:pt idx="164">
                  <c:v>1535</c:v>
                </c:pt>
                <c:pt idx="165">
                  <c:v>1535</c:v>
                </c:pt>
                <c:pt idx="166">
                  <c:v>1535</c:v>
                </c:pt>
                <c:pt idx="167">
                  <c:v>1535</c:v>
                </c:pt>
                <c:pt idx="168">
                  <c:v>1535</c:v>
                </c:pt>
                <c:pt idx="169">
                  <c:v>1535</c:v>
                </c:pt>
                <c:pt idx="170">
                  <c:v>1535</c:v>
                </c:pt>
                <c:pt idx="171">
                  <c:v>1535</c:v>
                </c:pt>
                <c:pt idx="172">
                  <c:v>1535</c:v>
                </c:pt>
                <c:pt idx="173">
                  <c:v>1535</c:v>
                </c:pt>
                <c:pt idx="174">
                  <c:v>1535</c:v>
                </c:pt>
                <c:pt idx="175">
                  <c:v>1535</c:v>
                </c:pt>
                <c:pt idx="176">
                  <c:v>1535</c:v>
                </c:pt>
                <c:pt idx="177">
                  <c:v>1535</c:v>
                </c:pt>
                <c:pt idx="178">
                  <c:v>1535</c:v>
                </c:pt>
                <c:pt idx="179">
                  <c:v>1535</c:v>
                </c:pt>
                <c:pt idx="180">
                  <c:v>1535</c:v>
                </c:pt>
                <c:pt idx="181">
                  <c:v>1535</c:v>
                </c:pt>
                <c:pt idx="182">
                  <c:v>1535</c:v>
                </c:pt>
                <c:pt idx="183">
                  <c:v>1535</c:v>
                </c:pt>
                <c:pt idx="184">
                  <c:v>1535</c:v>
                </c:pt>
                <c:pt idx="185">
                  <c:v>1535</c:v>
                </c:pt>
                <c:pt idx="186">
                  <c:v>1535</c:v>
                </c:pt>
                <c:pt idx="187">
                  <c:v>1535</c:v>
                </c:pt>
                <c:pt idx="188">
                  <c:v>1535</c:v>
                </c:pt>
                <c:pt idx="189">
                  <c:v>1535</c:v>
                </c:pt>
                <c:pt idx="190">
                  <c:v>1535</c:v>
                </c:pt>
                <c:pt idx="191">
                  <c:v>1535</c:v>
                </c:pt>
                <c:pt idx="192">
                  <c:v>1535</c:v>
                </c:pt>
                <c:pt idx="193">
                  <c:v>1535</c:v>
                </c:pt>
                <c:pt idx="194">
                  <c:v>1535</c:v>
                </c:pt>
                <c:pt idx="195">
                  <c:v>1535</c:v>
                </c:pt>
                <c:pt idx="196">
                  <c:v>1535</c:v>
                </c:pt>
                <c:pt idx="197">
                  <c:v>1535</c:v>
                </c:pt>
                <c:pt idx="198">
                  <c:v>1535</c:v>
                </c:pt>
                <c:pt idx="199">
                  <c:v>1535</c:v>
                </c:pt>
                <c:pt idx="200">
                  <c:v>1535</c:v>
                </c:pt>
                <c:pt idx="201">
                  <c:v>1535</c:v>
                </c:pt>
                <c:pt idx="202">
                  <c:v>1535</c:v>
                </c:pt>
                <c:pt idx="203">
                  <c:v>1535</c:v>
                </c:pt>
                <c:pt idx="204">
                  <c:v>1535</c:v>
                </c:pt>
                <c:pt idx="205">
                  <c:v>1535</c:v>
                </c:pt>
                <c:pt idx="206">
                  <c:v>1535</c:v>
                </c:pt>
                <c:pt idx="207">
                  <c:v>1535</c:v>
                </c:pt>
                <c:pt idx="208">
                  <c:v>1535</c:v>
                </c:pt>
                <c:pt idx="209">
                  <c:v>1535</c:v>
                </c:pt>
                <c:pt idx="210">
                  <c:v>1535</c:v>
                </c:pt>
                <c:pt idx="211">
                  <c:v>1535</c:v>
                </c:pt>
                <c:pt idx="212">
                  <c:v>1535</c:v>
                </c:pt>
                <c:pt idx="213">
                  <c:v>1535</c:v>
                </c:pt>
                <c:pt idx="214">
                  <c:v>1535</c:v>
                </c:pt>
                <c:pt idx="215">
                  <c:v>1535</c:v>
                </c:pt>
                <c:pt idx="216">
                  <c:v>1535</c:v>
                </c:pt>
                <c:pt idx="217">
                  <c:v>1535</c:v>
                </c:pt>
                <c:pt idx="218">
                  <c:v>1535</c:v>
                </c:pt>
                <c:pt idx="219">
                  <c:v>1535</c:v>
                </c:pt>
                <c:pt idx="220">
                  <c:v>1535</c:v>
                </c:pt>
                <c:pt idx="221">
                  <c:v>1535</c:v>
                </c:pt>
                <c:pt idx="222">
                  <c:v>1535</c:v>
                </c:pt>
                <c:pt idx="223">
                  <c:v>1535</c:v>
                </c:pt>
                <c:pt idx="224">
                  <c:v>1535</c:v>
                </c:pt>
                <c:pt idx="225">
                  <c:v>1535</c:v>
                </c:pt>
                <c:pt idx="226">
                  <c:v>1535</c:v>
                </c:pt>
                <c:pt idx="227">
                  <c:v>1535</c:v>
                </c:pt>
                <c:pt idx="228">
                  <c:v>1535</c:v>
                </c:pt>
                <c:pt idx="229">
                  <c:v>1535</c:v>
                </c:pt>
                <c:pt idx="230">
                  <c:v>1535</c:v>
                </c:pt>
                <c:pt idx="231">
                  <c:v>1535</c:v>
                </c:pt>
                <c:pt idx="232">
                  <c:v>1535</c:v>
                </c:pt>
                <c:pt idx="233">
                  <c:v>1535</c:v>
                </c:pt>
                <c:pt idx="234">
                  <c:v>1535</c:v>
                </c:pt>
                <c:pt idx="235">
                  <c:v>1535</c:v>
                </c:pt>
                <c:pt idx="236">
                  <c:v>1535</c:v>
                </c:pt>
                <c:pt idx="237">
                  <c:v>1535</c:v>
                </c:pt>
                <c:pt idx="238">
                  <c:v>1535</c:v>
                </c:pt>
                <c:pt idx="239">
                  <c:v>1535</c:v>
                </c:pt>
                <c:pt idx="240">
                  <c:v>1535</c:v>
                </c:pt>
                <c:pt idx="241">
                  <c:v>1535</c:v>
                </c:pt>
                <c:pt idx="242">
                  <c:v>1535</c:v>
                </c:pt>
                <c:pt idx="243">
                  <c:v>1535</c:v>
                </c:pt>
                <c:pt idx="244">
                  <c:v>1535</c:v>
                </c:pt>
                <c:pt idx="245">
                  <c:v>1535</c:v>
                </c:pt>
                <c:pt idx="246">
                  <c:v>1535</c:v>
                </c:pt>
                <c:pt idx="247">
                  <c:v>1535</c:v>
                </c:pt>
                <c:pt idx="248">
                  <c:v>1535</c:v>
                </c:pt>
                <c:pt idx="249">
                  <c:v>1535</c:v>
                </c:pt>
                <c:pt idx="250">
                  <c:v>1535</c:v>
                </c:pt>
                <c:pt idx="251">
                  <c:v>1535</c:v>
                </c:pt>
                <c:pt idx="252">
                  <c:v>1535</c:v>
                </c:pt>
                <c:pt idx="253">
                  <c:v>1535</c:v>
                </c:pt>
                <c:pt idx="254">
                  <c:v>1535</c:v>
                </c:pt>
                <c:pt idx="255">
                  <c:v>1535</c:v>
                </c:pt>
                <c:pt idx="256">
                  <c:v>1535</c:v>
                </c:pt>
                <c:pt idx="257">
                  <c:v>1535</c:v>
                </c:pt>
                <c:pt idx="258">
                  <c:v>1535</c:v>
                </c:pt>
                <c:pt idx="259">
                  <c:v>1535</c:v>
                </c:pt>
                <c:pt idx="260">
                  <c:v>1535</c:v>
                </c:pt>
                <c:pt idx="261">
                  <c:v>1535</c:v>
                </c:pt>
                <c:pt idx="262">
                  <c:v>1535</c:v>
                </c:pt>
                <c:pt idx="263">
                  <c:v>1535</c:v>
                </c:pt>
                <c:pt idx="264">
                  <c:v>1535</c:v>
                </c:pt>
                <c:pt idx="265">
                  <c:v>1535</c:v>
                </c:pt>
                <c:pt idx="266">
                  <c:v>1535</c:v>
                </c:pt>
                <c:pt idx="267">
                  <c:v>1535</c:v>
                </c:pt>
                <c:pt idx="268">
                  <c:v>1535</c:v>
                </c:pt>
                <c:pt idx="269">
                  <c:v>1535</c:v>
                </c:pt>
                <c:pt idx="270">
                  <c:v>1535</c:v>
                </c:pt>
                <c:pt idx="271">
                  <c:v>1535</c:v>
                </c:pt>
                <c:pt idx="272">
                  <c:v>1535</c:v>
                </c:pt>
                <c:pt idx="273">
                  <c:v>1535</c:v>
                </c:pt>
                <c:pt idx="274">
                  <c:v>1535</c:v>
                </c:pt>
                <c:pt idx="275">
                  <c:v>1535</c:v>
                </c:pt>
                <c:pt idx="276">
                  <c:v>1535</c:v>
                </c:pt>
                <c:pt idx="277">
                  <c:v>1535</c:v>
                </c:pt>
                <c:pt idx="278">
                  <c:v>1535</c:v>
                </c:pt>
                <c:pt idx="279">
                  <c:v>1535</c:v>
                </c:pt>
                <c:pt idx="280">
                  <c:v>1535</c:v>
                </c:pt>
                <c:pt idx="281">
                  <c:v>1535</c:v>
                </c:pt>
                <c:pt idx="282">
                  <c:v>1535</c:v>
                </c:pt>
                <c:pt idx="283">
                  <c:v>1535</c:v>
                </c:pt>
                <c:pt idx="284">
                  <c:v>1535</c:v>
                </c:pt>
                <c:pt idx="285">
                  <c:v>1535</c:v>
                </c:pt>
                <c:pt idx="286">
                  <c:v>1535</c:v>
                </c:pt>
                <c:pt idx="287">
                  <c:v>1535</c:v>
                </c:pt>
                <c:pt idx="288">
                  <c:v>1535</c:v>
                </c:pt>
                <c:pt idx="289">
                  <c:v>1535</c:v>
                </c:pt>
                <c:pt idx="290">
                  <c:v>1535</c:v>
                </c:pt>
                <c:pt idx="291">
                  <c:v>1535</c:v>
                </c:pt>
                <c:pt idx="292">
                  <c:v>1535</c:v>
                </c:pt>
                <c:pt idx="293">
                  <c:v>1535</c:v>
                </c:pt>
                <c:pt idx="294">
                  <c:v>1535</c:v>
                </c:pt>
                <c:pt idx="295">
                  <c:v>1535</c:v>
                </c:pt>
                <c:pt idx="296">
                  <c:v>1535</c:v>
                </c:pt>
                <c:pt idx="297">
                  <c:v>1535</c:v>
                </c:pt>
                <c:pt idx="298">
                  <c:v>1535</c:v>
                </c:pt>
                <c:pt idx="299">
                  <c:v>1535</c:v>
                </c:pt>
                <c:pt idx="300">
                  <c:v>1535</c:v>
                </c:pt>
                <c:pt idx="301">
                  <c:v>1535</c:v>
                </c:pt>
                <c:pt idx="302">
                  <c:v>1535</c:v>
                </c:pt>
                <c:pt idx="303">
                  <c:v>1535</c:v>
                </c:pt>
                <c:pt idx="304">
                  <c:v>1535</c:v>
                </c:pt>
                <c:pt idx="305">
                  <c:v>1535</c:v>
                </c:pt>
                <c:pt idx="306">
                  <c:v>1535</c:v>
                </c:pt>
                <c:pt idx="307">
                  <c:v>1535</c:v>
                </c:pt>
                <c:pt idx="308">
                  <c:v>1535</c:v>
                </c:pt>
                <c:pt idx="309">
                  <c:v>1535</c:v>
                </c:pt>
                <c:pt idx="310">
                  <c:v>1535</c:v>
                </c:pt>
                <c:pt idx="311">
                  <c:v>1535</c:v>
                </c:pt>
                <c:pt idx="312">
                  <c:v>1535</c:v>
                </c:pt>
                <c:pt idx="313">
                  <c:v>1535</c:v>
                </c:pt>
                <c:pt idx="314">
                  <c:v>1535</c:v>
                </c:pt>
                <c:pt idx="315">
                  <c:v>1535</c:v>
                </c:pt>
                <c:pt idx="316">
                  <c:v>1535</c:v>
                </c:pt>
                <c:pt idx="317">
                  <c:v>1535</c:v>
                </c:pt>
                <c:pt idx="318">
                  <c:v>1535</c:v>
                </c:pt>
                <c:pt idx="319">
                  <c:v>1535</c:v>
                </c:pt>
                <c:pt idx="320">
                  <c:v>1535</c:v>
                </c:pt>
                <c:pt idx="321">
                  <c:v>1535</c:v>
                </c:pt>
                <c:pt idx="322">
                  <c:v>1535</c:v>
                </c:pt>
                <c:pt idx="323">
                  <c:v>1535</c:v>
                </c:pt>
                <c:pt idx="324">
                  <c:v>1535</c:v>
                </c:pt>
                <c:pt idx="325">
                  <c:v>1535</c:v>
                </c:pt>
                <c:pt idx="326">
                  <c:v>1535</c:v>
                </c:pt>
                <c:pt idx="327">
                  <c:v>1535</c:v>
                </c:pt>
                <c:pt idx="328">
                  <c:v>1535</c:v>
                </c:pt>
                <c:pt idx="329">
                  <c:v>1535</c:v>
                </c:pt>
                <c:pt idx="330">
                  <c:v>1535</c:v>
                </c:pt>
                <c:pt idx="331">
                  <c:v>1535</c:v>
                </c:pt>
                <c:pt idx="332">
                  <c:v>1535</c:v>
                </c:pt>
                <c:pt idx="333">
                  <c:v>1535</c:v>
                </c:pt>
                <c:pt idx="334">
                  <c:v>1535</c:v>
                </c:pt>
                <c:pt idx="335">
                  <c:v>1535</c:v>
                </c:pt>
                <c:pt idx="336">
                  <c:v>1535</c:v>
                </c:pt>
                <c:pt idx="337">
                  <c:v>1535</c:v>
                </c:pt>
                <c:pt idx="338">
                  <c:v>1535</c:v>
                </c:pt>
                <c:pt idx="339">
                  <c:v>1535</c:v>
                </c:pt>
                <c:pt idx="340">
                  <c:v>1535</c:v>
                </c:pt>
                <c:pt idx="341">
                  <c:v>1535</c:v>
                </c:pt>
                <c:pt idx="342">
                  <c:v>1535</c:v>
                </c:pt>
                <c:pt idx="343">
                  <c:v>1535</c:v>
                </c:pt>
                <c:pt idx="344">
                  <c:v>1535</c:v>
                </c:pt>
                <c:pt idx="345">
                  <c:v>1535</c:v>
                </c:pt>
                <c:pt idx="346">
                  <c:v>1535</c:v>
                </c:pt>
                <c:pt idx="347">
                  <c:v>1535</c:v>
                </c:pt>
                <c:pt idx="348">
                  <c:v>1535</c:v>
                </c:pt>
                <c:pt idx="349">
                  <c:v>1535</c:v>
                </c:pt>
                <c:pt idx="350">
                  <c:v>1535</c:v>
                </c:pt>
                <c:pt idx="351">
                  <c:v>1535</c:v>
                </c:pt>
                <c:pt idx="352">
                  <c:v>1535</c:v>
                </c:pt>
                <c:pt idx="353">
                  <c:v>1535</c:v>
                </c:pt>
                <c:pt idx="354">
                  <c:v>1535</c:v>
                </c:pt>
                <c:pt idx="355">
                  <c:v>1535</c:v>
                </c:pt>
                <c:pt idx="356">
                  <c:v>1535</c:v>
                </c:pt>
                <c:pt idx="357">
                  <c:v>1535</c:v>
                </c:pt>
                <c:pt idx="358">
                  <c:v>1535</c:v>
                </c:pt>
                <c:pt idx="359">
                  <c:v>1535</c:v>
                </c:pt>
                <c:pt idx="360">
                  <c:v>1535</c:v>
                </c:pt>
                <c:pt idx="361">
                  <c:v>1535</c:v>
                </c:pt>
                <c:pt idx="362">
                  <c:v>1535</c:v>
                </c:pt>
                <c:pt idx="363">
                  <c:v>1535</c:v>
                </c:pt>
                <c:pt idx="364">
                  <c:v>1535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1292664"/>
        <c:axId val="307623128"/>
      </c:lineChart>
      <c:dateAx>
        <c:axId val="221292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23128"/>
        <c:crosses val="autoZero"/>
        <c:auto val="1"/>
        <c:lblOffset val="100"/>
        <c:baseTimeUnit val="days"/>
      </c:dateAx>
      <c:valAx>
        <c:axId val="307623128"/>
        <c:scaling>
          <c:orientation val="minMax"/>
          <c:min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Elevation (ft)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29266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0829271341082365"/>
          <c:y val="5.6546681664791903E-2"/>
          <c:w val="0.2135918947631546"/>
          <c:h val="0.12434383202099737"/>
        </c:manualLayout>
      </c:layout>
      <c:overlay val="0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4634624"/>
        <c:axId val="564635016"/>
      </c:barChart>
      <c:catAx>
        <c:axId val="564634624"/>
        <c:scaling>
          <c:orientation val="minMax"/>
        </c:scaling>
        <c:delete val="0"/>
        <c:axPos val="b"/>
        <c:majorTickMark val="out"/>
        <c:minorTickMark val="none"/>
        <c:tickLblPos val="nextTo"/>
        <c:crossAx val="564635016"/>
        <c:crosses val="autoZero"/>
        <c:auto val="1"/>
        <c:lblAlgn val="ctr"/>
        <c:lblOffset val="100"/>
        <c:noMultiLvlLbl val="0"/>
      </c:catAx>
      <c:valAx>
        <c:axId val="564635016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64634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4635800"/>
        <c:axId val="564636192"/>
      </c:barChart>
      <c:catAx>
        <c:axId val="564635800"/>
        <c:scaling>
          <c:orientation val="minMax"/>
        </c:scaling>
        <c:delete val="0"/>
        <c:axPos val="b"/>
        <c:majorTickMark val="out"/>
        <c:minorTickMark val="none"/>
        <c:tickLblPos val="nextTo"/>
        <c:crossAx val="564636192"/>
        <c:crosses val="autoZero"/>
        <c:auto val="1"/>
        <c:lblAlgn val="ctr"/>
        <c:lblOffset val="100"/>
        <c:noMultiLvlLbl val="0"/>
      </c:catAx>
      <c:valAx>
        <c:axId val="564636192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64635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'Ops Report'!$AA$1:$AI$1</c:f>
          <c:strCache>
            <c:ptCount val="9"/>
            <c:pt idx="0">
              <c:v>Springflow Augmentation</c:v>
            </c:pt>
          </c:strCache>
        </c:strRef>
      </c:tx>
      <c:layout/>
      <c:overlay val="1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84106153397494E-2"/>
          <c:y val="5.0925925925925923E-2"/>
          <c:w val="0.86273247094113237"/>
          <c:h val="0.85026975794692328"/>
        </c:manualLayout>
      </c:layout>
      <c:lineChart>
        <c:grouping val="standard"/>
        <c:varyColors val="0"/>
        <c:ser>
          <c:idx val="0"/>
          <c:order val="0"/>
          <c:tx>
            <c:strRef>
              <c:f>'Ops Report'!$AC$2</c:f>
              <c:strCache>
                <c:ptCount val="1"/>
                <c:pt idx="0">
                  <c:v>Inflow kCfs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'Ops Report'!$AA$3:$AA$370</c:f>
              <c:numCache>
                <c:formatCode>m/d/yyyy</c:formatCode>
                <c:ptCount val="368"/>
                <c:pt idx="0">
                  <c:v>42461</c:v>
                </c:pt>
                <c:pt idx="1">
                  <c:v>42462</c:v>
                </c:pt>
                <c:pt idx="2">
                  <c:v>42463</c:v>
                </c:pt>
                <c:pt idx="3">
                  <c:v>42464</c:v>
                </c:pt>
                <c:pt idx="4">
                  <c:v>42465</c:v>
                </c:pt>
                <c:pt idx="5">
                  <c:v>42466</c:v>
                </c:pt>
                <c:pt idx="6">
                  <c:v>42467</c:v>
                </c:pt>
                <c:pt idx="7">
                  <c:v>42468</c:v>
                </c:pt>
                <c:pt idx="8">
                  <c:v>42469</c:v>
                </c:pt>
                <c:pt idx="9">
                  <c:v>42470</c:v>
                </c:pt>
                <c:pt idx="10">
                  <c:v>42471</c:v>
                </c:pt>
                <c:pt idx="11">
                  <c:v>42472</c:v>
                </c:pt>
                <c:pt idx="12">
                  <c:v>42473</c:v>
                </c:pt>
                <c:pt idx="13">
                  <c:v>42474</c:v>
                </c:pt>
                <c:pt idx="14">
                  <c:v>42475</c:v>
                </c:pt>
                <c:pt idx="15">
                  <c:v>42476</c:v>
                </c:pt>
                <c:pt idx="16">
                  <c:v>42477</c:v>
                </c:pt>
                <c:pt idx="17">
                  <c:v>42478</c:v>
                </c:pt>
                <c:pt idx="18">
                  <c:v>42479</c:v>
                </c:pt>
                <c:pt idx="19">
                  <c:v>42480</c:v>
                </c:pt>
                <c:pt idx="20">
                  <c:v>42481</c:v>
                </c:pt>
                <c:pt idx="21">
                  <c:v>42482</c:v>
                </c:pt>
                <c:pt idx="22">
                  <c:v>42483</c:v>
                </c:pt>
                <c:pt idx="23">
                  <c:v>42484</c:v>
                </c:pt>
                <c:pt idx="24">
                  <c:v>42485</c:v>
                </c:pt>
                <c:pt idx="25">
                  <c:v>42486</c:v>
                </c:pt>
                <c:pt idx="26">
                  <c:v>42487</c:v>
                </c:pt>
                <c:pt idx="27">
                  <c:v>42488</c:v>
                </c:pt>
                <c:pt idx="28">
                  <c:v>42489</c:v>
                </c:pt>
                <c:pt idx="29">
                  <c:v>42490</c:v>
                </c:pt>
                <c:pt idx="30">
                  <c:v>42491</c:v>
                </c:pt>
                <c:pt idx="31">
                  <c:v>42492</c:v>
                </c:pt>
                <c:pt idx="32">
                  <c:v>42493</c:v>
                </c:pt>
                <c:pt idx="33">
                  <c:v>42494</c:v>
                </c:pt>
                <c:pt idx="34">
                  <c:v>42495</c:v>
                </c:pt>
                <c:pt idx="35">
                  <c:v>42496</c:v>
                </c:pt>
                <c:pt idx="36">
                  <c:v>42497</c:v>
                </c:pt>
                <c:pt idx="37">
                  <c:v>42498</c:v>
                </c:pt>
                <c:pt idx="38">
                  <c:v>42499</c:v>
                </c:pt>
                <c:pt idx="39">
                  <c:v>42500</c:v>
                </c:pt>
                <c:pt idx="40">
                  <c:v>42501</c:v>
                </c:pt>
                <c:pt idx="41">
                  <c:v>42502</c:v>
                </c:pt>
                <c:pt idx="42">
                  <c:v>42503</c:v>
                </c:pt>
                <c:pt idx="43">
                  <c:v>42504</c:v>
                </c:pt>
                <c:pt idx="44">
                  <c:v>42505</c:v>
                </c:pt>
                <c:pt idx="45">
                  <c:v>42506</c:v>
                </c:pt>
                <c:pt idx="46">
                  <c:v>42507</c:v>
                </c:pt>
                <c:pt idx="47">
                  <c:v>42508</c:v>
                </c:pt>
                <c:pt idx="48">
                  <c:v>42509</c:v>
                </c:pt>
                <c:pt idx="49">
                  <c:v>42510</c:v>
                </c:pt>
                <c:pt idx="50">
                  <c:v>42511</c:v>
                </c:pt>
                <c:pt idx="51">
                  <c:v>42512</c:v>
                </c:pt>
                <c:pt idx="52">
                  <c:v>42513</c:v>
                </c:pt>
                <c:pt idx="53">
                  <c:v>42514</c:v>
                </c:pt>
                <c:pt idx="54">
                  <c:v>42515</c:v>
                </c:pt>
                <c:pt idx="55">
                  <c:v>42516</c:v>
                </c:pt>
                <c:pt idx="56">
                  <c:v>42517</c:v>
                </c:pt>
                <c:pt idx="57">
                  <c:v>42518</c:v>
                </c:pt>
                <c:pt idx="58">
                  <c:v>42519</c:v>
                </c:pt>
                <c:pt idx="59">
                  <c:v>42520</c:v>
                </c:pt>
                <c:pt idx="60">
                  <c:v>42521</c:v>
                </c:pt>
                <c:pt idx="61">
                  <c:v>42522</c:v>
                </c:pt>
                <c:pt idx="62">
                  <c:v>42523</c:v>
                </c:pt>
                <c:pt idx="63">
                  <c:v>42524</c:v>
                </c:pt>
                <c:pt idx="64">
                  <c:v>42525</c:v>
                </c:pt>
                <c:pt idx="65">
                  <c:v>42526</c:v>
                </c:pt>
                <c:pt idx="66">
                  <c:v>42527</c:v>
                </c:pt>
                <c:pt idx="67">
                  <c:v>42528</c:v>
                </c:pt>
                <c:pt idx="68">
                  <c:v>42529</c:v>
                </c:pt>
                <c:pt idx="69">
                  <c:v>42530</c:v>
                </c:pt>
                <c:pt idx="70">
                  <c:v>42531</c:v>
                </c:pt>
                <c:pt idx="71">
                  <c:v>42532</c:v>
                </c:pt>
                <c:pt idx="72">
                  <c:v>42533</c:v>
                </c:pt>
                <c:pt idx="73">
                  <c:v>42534</c:v>
                </c:pt>
                <c:pt idx="74">
                  <c:v>42535</c:v>
                </c:pt>
                <c:pt idx="75">
                  <c:v>42536</c:v>
                </c:pt>
                <c:pt idx="76">
                  <c:v>42537</c:v>
                </c:pt>
                <c:pt idx="77">
                  <c:v>42538</c:v>
                </c:pt>
                <c:pt idx="78">
                  <c:v>42539</c:v>
                </c:pt>
                <c:pt idx="79">
                  <c:v>42540</c:v>
                </c:pt>
                <c:pt idx="80">
                  <c:v>42541</c:v>
                </c:pt>
                <c:pt idx="81">
                  <c:v>42542</c:v>
                </c:pt>
                <c:pt idx="82">
                  <c:v>42543</c:v>
                </c:pt>
                <c:pt idx="83">
                  <c:v>42544</c:v>
                </c:pt>
                <c:pt idx="84">
                  <c:v>42545</c:v>
                </c:pt>
                <c:pt idx="85">
                  <c:v>42546</c:v>
                </c:pt>
                <c:pt idx="86">
                  <c:v>42547</c:v>
                </c:pt>
                <c:pt idx="87">
                  <c:v>42548</c:v>
                </c:pt>
                <c:pt idx="88">
                  <c:v>42549</c:v>
                </c:pt>
                <c:pt idx="89">
                  <c:v>42550</c:v>
                </c:pt>
                <c:pt idx="90">
                  <c:v>42551</c:v>
                </c:pt>
              </c:numCache>
            </c:numRef>
          </c:cat>
          <c:val>
            <c:numRef>
              <c:f>'Ops Report'!$AC$3:$AC$370</c:f>
              <c:numCache>
                <c:formatCode>0.0</c:formatCode>
                <c:ptCount val="368"/>
                <c:pt idx="0">
                  <c:v>8.1999999999999993</c:v>
                </c:pt>
                <c:pt idx="1">
                  <c:v>8.4</c:v>
                </c:pt>
                <c:pt idx="2">
                  <c:v>8.5</c:v>
                </c:pt>
                <c:pt idx="3">
                  <c:v>9.3000000000000007</c:v>
                </c:pt>
                <c:pt idx="4">
                  <c:v>10.8</c:v>
                </c:pt>
                <c:pt idx="5">
                  <c:v>12.2</c:v>
                </c:pt>
                <c:pt idx="6">
                  <c:v>11.7</c:v>
                </c:pt>
                <c:pt idx="7">
                  <c:v>11.2</c:v>
                </c:pt>
                <c:pt idx="8">
                  <c:v>11.1</c:v>
                </c:pt>
                <c:pt idx="9">
                  <c:v>12.2</c:v>
                </c:pt>
                <c:pt idx="10">
                  <c:v>14.5</c:v>
                </c:pt>
                <c:pt idx="11">
                  <c:v>16.7</c:v>
                </c:pt>
                <c:pt idx="12">
                  <c:v>17.2</c:v>
                </c:pt>
                <c:pt idx="13">
                  <c:v>17.7</c:v>
                </c:pt>
                <c:pt idx="14">
                  <c:v>17.600000000000001</c:v>
                </c:pt>
                <c:pt idx="15">
                  <c:v>16.8</c:v>
                </c:pt>
                <c:pt idx="16">
                  <c:v>15.4</c:v>
                </c:pt>
                <c:pt idx="17">
                  <c:v>13.8</c:v>
                </c:pt>
                <c:pt idx="18">
                  <c:v>13.2</c:v>
                </c:pt>
                <c:pt idx="19">
                  <c:v>13.3</c:v>
                </c:pt>
                <c:pt idx="20">
                  <c:v>13.8</c:v>
                </c:pt>
                <c:pt idx="21">
                  <c:v>15.1</c:v>
                </c:pt>
                <c:pt idx="22">
                  <c:v>17.399999999999999</c:v>
                </c:pt>
                <c:pt idx="23">
                  <c:v>19.3</c:v>
                </c:pt>
                <c:pt idx="24">
                  <c:v>24</c:v>
                </c:pt>
                <c:pt idx="25">
                  <c:v>24.8</c:v>
                </c:pt>
                <c:pt idx="26">
                  <c:v>21.8</c:v>
                </c:pt>
                <c:pt idx="27">
                  <c:v>18.3</c:v>
                </c:pt>
                <c:pt idx="28">
                  <c:v>17.3</c:v>
                </c:pt>
                <c:pt idx="29">
                  <c:v>16.399999999999999</c:v>
                </c:pt>
                <c:pt idx="30">
                  <c:v>14.6</c:v>
                </c:pt>
                <c:pt idx="31">
                  <c:v>13.5</c:v>
                </c:pt>
                <c:pt idx="32">
                  <c:v>11.8</c:v>
                </c:pt>
                <c:pt idx="33">
                  <c:v>12.1</c:v>
                </c:pt>
                <c:pt idx="34">
                  <c:v>12.7</c:v>
                </c:pt>
                <c:pt idx="35">
                  <c:v>14.2</c:v>
                </c:pt>
                <c:pt idx="36">
                  <c:v>16</c:v>
                </c:pt>
                <c:pt idx="37">
                  <c:v>18.8</c:v>
                </c:pt>
                <c:pt idx="38">
                  <c:v>18.7</c:v>
                </c:pt>
                <c:pt idx="39">
                  <c:v>18.5</c:v>
                </c:pt>
                <c:pt idx="40">
                  <c:v>17.600000000000001</c:v>
                </c:pt>
                <c:pt idx="41">
                  <c:v>14.5</c:v>
                </c:pt>
                <c:pt idx="42">
                  <c:v>12.7</c:v>
                </c:pt>
                <c:pt idx="43">
                  <c:v>10.9</c:v>
                </c:pt>
                <c:pt idx="44">
                  <c:v>10.7</c:v>
                </c:pt>
                <c:pt idx="45">
                  <c:v>10.199999999999999</c:v>
                </c:pt>
                <c:pt idx="46">
                  <c:v>10.7</c:v>
                </c:pt>
                <c:pt idx="47">
                  <c:v>10.199999999999999</c:v>
                </c:pt>
                <c:pt idx="48">
                  <c:v>9.8000000000000007</c:v>
                </c:pt>
                <c:pt idx="49">
                  <c:v>9.4</c:v>
                </c:pt>
                <c:pt idx="50">
                  <c:v>14.3</c:v>
                </c:pt>
                <c:pt idx="51">
                  <c:v>11.3</c:v>
                </c:pt>
                <c:pt idx="52">
                  <c:v>11.1</c:v>
                </c:pt>
                <c:pt idx="53">
                  <c:v>12.8</c:v>
                </c:pt>
                <c:pt idx="54">
                  <c:v>12.9</c:v>
                </c:pt>
                <c:pt idx="55">
                  <c:v>12.7</c:v>
                </c:pt>
                <c:pt idx="56">
                  <c:v>11.7</c:v>
                </c:pt>
                <c:pt idx="57">
                  <c:v>10.9</c:v>
                </c:pt>
                <c:pt idx="58">
                  <c:v>10.199999999999999</c:v>
                </c:pt>
                <c:pt idx="59">
                  <c:v>9.6999999999999993</c:v>
                </c:pt>
                <c:pt idx="60">
                  <c:v>8.9</c:v>
                </c:pt>
                <c:pt idx="61">
                  <c:v>8.8000000000000007</c:v>
                </c:pt>
                <c:pt idx="62">
                  <c:v>8.5</c:v>
                </c:pt>
                <c:pt idx="63">
                  <c:v>8.1</c:v>
                </c:pt>
                <c:pt idx="64">
                  <c:v>7.5</c:v>
                </c:pt>
                <c:pt idx="65">
                  <c:v>8.1</c:v>
                </c:pt>
                <c:pt idx="66">
                  <c:v>7.8</c:v>
                </c:pt>
                <c:pt idx="67">
                  <c:v>8</c:v>
                </c:pt>
                <c:pt idx="68">
                  <c:v>7.9</c:v>
                </c:pt>
                <c:pt idx="69">
                  <c:v>7.6</c:v>
                </c:pt>
                <c:pt idx="70">
                  <c:v>7.1</c:v>
                </c:pt>
                <c:pt idx="71">
                  <c:v>6.7</c:v>
                </c:pt>
                <c:pt idx="72">
                  <c:v>5.7</c:v>
                </c:pt>
                <c:pt idx="73">
                  <c:v>6.3</c:v>
                </c:pt>
                <c:pt idx="74">
                  <c:v>5.2</c:v>
                </c:pt>
                <c:pt idx="75">
                  <c:v>4.4000000000000004</c:v>
                </c:pt>
                <c:pt idx="76">
                  <c:v>5.7</c:v>
                </c:pt>
                <c:pt idx="77">
                  <c:v>4.3</c:v>
                </c:pt>
                <c:pt idx="78">
                  <c:v>5.0999999999999996</c:v>
                </c:pt>
                <c:pt idx="79">
                  <c:v>4.7</c:v>
                </c:pt>
                <c:pt idx="80">
                  <c:v>4.0999999999999996</c:v>
                </c:pt>
                <c:pt idx="81">
                  <c:v>4.5</c:v>
                </c:pt>
                <c:pt idx="82">
                  <c:v>3.3</c:v>
                </c:pt>
                <c:pt idx="83">
                  <c:v>3.6</c:v>
                </c:pt>
                <c:pt idx="84">
                  <c:v>3.3</c:v>
                </c:pt>
                <c:pt idx="85">
                  <c:v>2.9</c:v>
                </c:pt>
                <c:pt idx="86">
                  <c:v>3.5</c:v>
                </c:pt>
                <c:pt idx="87">
                  <c:v>4</c:v>
                </c:pt>
                <c:pt idx="88">
                  <c:v>3.1</c:v>
                </c:pt>
                <c:pt idx="89">
                  <c:v>2.6</c:v>
                </c:pt>
                <c:pt idx="90">
                  <c:v>1.8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'Ops Report'!$AD$2</c:f>
              <c:strCache>
                <c:ptCount val="1"/>
                <c:pt idx="0">
                  <c:v>Total Dishcarge kCfs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'Ops Report'!$AA$3:$AA$370</c:f>
              <c:numCache>
                <c:formatCode>m/d/yyyy</c:formatCode>
                <c:ptCount val="368"/>
                <c:pt idx="0">
                  <c:v>42461</c:v>
                </c:pt>
                <c:pt idx="1">
                  <c:v>42462</c:v>
                </c:pt>
                <c:pt idx="2">
                  <c:v>42463</c:v>
                </c:pt>
                <c:pt idx="3">
                  <c:v>42464</c:v>
                </c:pt>
                <c:pt idx="4">
                  <c:v>42465</c:v>
                </c:pt>
                <c:pt idx="5">
                  <c:v>42466</c:v>
                </c:pt>
                <c:pt idx="6">
                  <c:v>42467</c:v>
                </c:pt>
                <c:pt idx="7">
                  <c:v>42468</c:v>
                </c:pt>
                <c:pt idx="8">
                  <c:v>42469</c:v>
                </c:pt>
                <c:pt idx="9">
                  <c:v>42470</c:v>
                </c:pt>
                <c:pt idx="10">
                  <c:v>42471</c:v>
                </c:pt>
                <c:pt idx="11">
                  <c:v>42472</c:v>
                </c:pt>
                <c:pt idx="12">
                  <c:v>42473</c:v>
                </c:pt>
                <c:pt idx="13">
                  <c:v>42474</c:v>
                </c:pt>
                <c:pt idx="14">
                  <c:v>42475</c:v>
                </c:pt>
                <c:pt idx="15">
                  <c:v>42476</c:v>
                </c:pt>
                <c:pt idx="16">
                  <c:v>42477</c:v>
                </c:pt>
                <c:pt idx="17">
                  <c:v>42478</c:v>
                </c:pt>
                <c:pt idx="18">
                  <c:v>42479</c:v>
                </c:pt>
                <c:pt idx="19">
                  <c:v>42480</c:v>
                </c:pt>
                <c:pt idx="20">
                  <c:v>42481</c:v>
                </c:pt>
                <c:pt idx="21">
                  <c:v>42482</c:v>
                </c:pt>
                <c:pt idx="22">
                  <c:v>42483</c:v>
                </c:pt>
                <c:pt idx="23">
                  <c:v>42484</c:v>
                </c:pt>
                <c:pt idx="24">
                  <c:v>42485</c:v>
                </c:pt>
                <c:pt idx="25">
                  <c:v>42486</c:v>
                </c:pt>
                <c:pt idx="26">
                  <c:v>42487</c:v>
                </c:pt>
                <c:pt idx="27">
                  <c:v>42488</c:v>
                </c:pt>
                <c:pt idx="28">
                  <c:v>42489</c:v>
                </c:pt>
                <c:pt idx="29">
                  <c:v>42490</c:v>
                </c:pt>
                <c:pt idx="30">
                  <c:v>42491</c:v>
                </c:pt>
                <c:pt idx="31">
                  <c:v>42492</c:v>
                </c:pt>
                <c:pt idx="32">
                  <c:v>42493</c:v>
                </c:pt>
                <c:pt idx="33">
                  <c:v>42494</c:v>
                </c:pt>
                <c:pt idx="34">
                  <c:v>42495</c:v>
                </c:pt>
                <c:pt idx="35">
                  <c:v>42496</c:v>
                </c:pt>
                <c:pt idx="36">
                  <c:v>42497</c:v>
                </c:pt>
                <c:pt idx="37">
                  <c:v>42498</c:v>
                </c:pt>
                <c:pt idx="38">
                  <c:v>42499</c:v>
                </c:pt>
                <c:pt idx="39">
                  <c:v>42500</c:v>
                </c:pt>
                <c:pt idx="40">
                  <c:v>42501</c:v>
                </c:pt>
                <c:pt idx="41">
                  <c:v>42502</c:v>
                </c:pt>
                <c:pt idx="42">
                  <c:v>42503</c:v>
                </c:pt>
                <c:pt idx="43">
                  <c:v>42504</c:v>
                </c:pt>
                <c:pt idx="44">
                  <c:v>42505</c:v>
                </c:pt>
                <c:pt idx="45">
                  <c:v>42506</c:v>
                </c:pt>
                <c:pt idx="46">
                  <c:v>42507</c:v>
                </c:pt>
                <c:pt idx="47">
                  <c:v>42508</c:v>
                </c:pt>
                <c:pt idx="48">
                  <c:v>42509</c:v>
                </c:pt>
                <c:pt idx="49">
                  <c:v>42510</c:v>
                </c:pt>
                <c:pt idx="50">
                  <c:v>42511</c:v>
                </c:pt>
                <c:pt idx="51">
                  <c:v>42512</c:v>
                </c:pt>
                <c:pt idx="52">
                  <c:v>42513</c:v>
                </c:pt>
                <c:pt idx="53">
                  <c:v>42514</c:v>
                </c:pt>
                <c:pt idx="54">
                  <c:v>42515</c:v>
                </c:pt>
                <c:pt idx="55">
                  <c:v>42516</c:v>
                </c:pt>
                <c:pt idx="56">
                  <c:v>42517</c:v>
                </c:pt>
                <c:pt idx="57">
                  <c:v>42518</c:v>
                </c:pt>
                <c:pt idx="58">
                  <c:v>42519</c:v>
                </c:pt>
                <c:pt idx="59">
                  <c:v>42520</c:v>
                </c:pt>
                <c:pt idx="60">
                  <c:v>42521</c:v>
                </c:pt>
                <c:pt idx="61">
                  <c:v>42522</c:v>
                </c:pt>
                <c:pt idx="62">
                  <c:v>42523</c:v>
                </c:pt>
                <c:pt idx="63">
                  <c:v>42524</c:v>
                </c:pt>
                <c:pt idx="64">
                  <c:v>42525</c:v>
                </c:pt>
                <c:pt idx="65">
                  <c:v>42526</c:v>
                </c:pt>
                <c:pt idx="66">
                  <c:v>42527</c:v>
                </c:pt>
                <c:pt idx="67">
                  <c:v>42528</c:v>
                </c:pt>
                <c:pt idx="68">
                  <c:v>42529</c:v>
                </c:pt>
                <c:pt idx="69">
                  <c:v>42530</c:v>
                </c:pt>
                <c:pt idx="70">
                  <c:v>42531</c:v>
                </c:pt>
                <c:pt idx="71">
                  <c:v>42532</c:v>
                </c:pt>
                <c:pt idx="72">
                  <c:v>42533</c:v>
                </c:pt>
                <c:pt idx="73">
                  <c:v>42534</c:v>
                </c:pt>
                <c:pt idx="74">
                  <c:v>42535</c:v>
                </c:pt>
                <c:pt idx="75">
                  <c:v>42536</c:v>
                </c:pt>
                <c:pt idx="76">
                  <c:v>42537</c:v>
                </c:pt>
                <c:pt idx="77">
                  <c:v>42538</c:v>
                </c:pt>
                <c:pt idx="78">
                  <c:v>42539</c:v>
                </c:pt>
                <c:pt idx="79">
                  <c:v>42540</c:v>
                </c:pt>
                <c:pt idx="80">
                  <c:v>42541</c:v>
                </c:pt>
                <c:pt idx="81">
                  <c:v>42542</c:v>
                </c:pt>
                <c:pt idx="82">
                  <c:v>42543</c:v>
                </c:pt>
                <c:pt idx="83">
                  <c:v>42544</c:v>
                </c:pt>
                <c:pt idx="84">
                  <c:v>42545</c:v>
                </c:pt>
                <c:pt idx="85">
                  <c:v>42546</c:v>
                </c:pt>
                <c:pt idx="86">
                  <c:v>42547</c:v>
                </c:pt>
                <c:pt idx="87">
                  <c:v>42548</c:v>
                </c:pt>
                <c:pt idx="88">
                  <c:v>42549</c:v>
                </c:pt>
                <c:pt idx="89">
                  <c:v>42550</c:v>
                </c:pt>
                <c:pt idx="90">
                  <c:v>42551</c:v>
                </c:pt>
              </c:numCache>
            </c:numRef>
          </c:cat>
          <c:val>
            <c:numRef>
              <c:f>'Ops Report'!$AD$3:$AD$370</c:f>
              <c:numCache>
                <c:formatCode>0.0</c:formatCode>
                <c:ptCount val="368"/>
                <c:pt idx="0">
                  <c:v>2.2000000000000002</c:v>
                </c:pt>
                <c:pt idx="1">
                  <c:v>7.1</c:v>
                </c:pt>
                <c:pt idx="2">
                  <c:v>14.5</c:v>
                </c:pt>
                <c:pt idx="3">
                  <c:v>15.1</c:v>
                </c:pt>
                <c:pt idx="4">
                  <c:v>15.1</c:v>
                </c:pt>
                <c:pt idx="5">
                  <c:v>15.2</c:v>
                </c:pt>
                <c:pt idx="6">
                  <c:v>15.7</c:v>
                </c:pt>
                <c:pt idx="7">
                  <c:v>16.5</c:v>
                </c:pt>
                <c:pt idx="8">
                  <c:v>16.399999999999999</c:v>
                </c:pt>
                <c:pt idx="9">
                  <c:v>16.3</c:v>
                </c:pt>
                <c:pt idx="10">
                  <c:v>16.2</c:v>
                </c:pt>
                <c:pt idx="11">
                  <c:v>16.2</c:v>
                </c:pt>
                <c:pt idx="12">
                  <c:v>16.2</c:v>
                </c:pt>
                <c:pt idx="13">
                  <c:v>16.399999999999999</c:v>
                </c:pt>
                <c:pt idx="14">
                  <c:v>16.7</c:v>
                </c:pt>
                <c:pt idx="15">
                  <c:v>16.7</c:v>
                </c:pt>
                <c:pt idx="16">
                  <c:v>16.7</c:v>
                </c:pt>
                <c:pt idx="17">
                  <c:v>16.600000000000001</c:v>
                </c:pt>
                <c:pt idx="18">
                  <c:v>16.600000000000001</c:v>
                </c:pt>
                <c:pt idx="19">
                  <c:v>16.5</c:v>
                </c:pt>
                <c:pt idx="20">
                  <c:v>14.3</c:v>
                </c:pt>
                <c:pt idx="21">
                  <c:v>16.399999999999999</c:v>
                </c:pt>
                <c:pt idx="22">
                  <c:v>16.100000000000001</c:v>
                </c:pt>
                <c:pt idx="23">
                  <c:v>16.100000000000001</c:v>
                </c:pt>
                <c:pt idx="24">
                  <c:v>15</c:v>
                </c:pt>
                <c:pt idx="25">
                  <c:v>15.1</c:v>
                </c:pt>
                <c:pt idx="26">
                  <c:v>15</c:v>
                </c:pt>
                <c:pt idx="27">
                  <c:v>14.9</c:v>
                </c:pt>
                <c:pt idx="28">
                  <c:v>15</c:v>
                </c:pt>
                <c:pt idx="29">
                  <c:v>13.3</c:v>
                </c:pt>
                <c:pt idx="30">
                  <c:v>13.9</c:v>
                </c:pt>
                <c:pt idx="31">
                  <c:v>15</c:v>
                </c:pt>
                <c:pt idx="32">
                  <c:v>9.8000000000000007</c:v>
                </c:pt>
                <c:pt idx="33">
                  <c:v>9.9</c:v>
                </c:pt>
                <c:pt idx="34">
                  <c:v>9.8000000000000007</c:v>
                </c:pt>
                <c:pt idx="35">
                  <c:v>5.6</c:v>
                </c:pt>
                <c:pt idx="36">
                  <c:v>5.5</c:v>
                </c:pt>
                <c:pt idx="37">
                  <c:v>5.5</c:v>
                </c:pt>
                <c:pt idx="38">
                  <c:v>5.4</c:v>
                </c:pt>
                <c:pt idx="39">
                  <c:v>5.5</c:v>
                </c:pt>
                <c:pt idx="40">
                  <c:v>5.4</c:v>
                </c:pt>
                <c:pt idx="41">
                  <c:v>5.4</c:v>
                </c:pt>
                <c:pt idx="42">
                  <c:v>7.1</c:v>
                </c:pt>
                <c:pt idx="43">
                  <c:v>9.6999999999999993</c:v>
                </c:pt>
                <c:pt idx="44">
                  <c:v>9.6999999999999993</c:v>
                </c:pt>
                <c:pt idx="45">
                  <c:v>9.6999999999999993</c:v>
                </c:pt>
                <c:pt idx="46">
                  <c:v>9.6999999999999993</c:v>
                </c:pt>
                <c:pt idx="47">
                  <c:v>9.6999999999999993</c:v>
                </c:pt>
                <c:pt idx="48">
                  <c:v>6.1</c:v>
                </c:pt>
                <c:pt idx="49">
                  <c:v>5.4</c:v>
                </c:pt>
                <c:pt idx="50">
                  <c:v>5.4</c:v>
                </c:pt>
                <c:pt idx="51">
                  <c:v>4.4000000000000004</c:v>
                </c:pt>
                <c:pt idx="52">
                  <c:v>2.2000000000000002</c:v>
                </c:pt>
                <c:pt idx="53">
                  <c:v>2.2000000000000002</c:v>
                </c:pt>
                <c:pt idx="54">
                  <c:v>2.2000000000000002</c:v>
                </c:pt>
                <c:pt idx="55">
                  <c:v>1.6</c:v>
                </c:pt>
                <c:pt idx="56">
                  <c:v>1.6</c:v>
                </c:pt>
                <c:pt idx="57">
                  <c:v>1.6</c:v>
                </c:pt>
                <c:pt idx="58">
                  <c:v>1.6</c:v>
                </c:pt>
                <c:pt idx="59">
                  <c:v>1.6</c:v>
                </c:pt>
                <c:pt idx="60">
                  <c:v>1.6</c:v>
                </c:pt>
                <c:pt idx="61">
                  <c:v>1.6</c:v>
                </c:pt>
                <c:pt idx="62">
                  <c:v>1.6</c:v>
                </c:pt>
                <c:pt idx="63">
                  <c:v>1.5</c:v>
                </c:pt>
                <c:pt idx="64">
                  <c:v>1.4</c:v>
                </c:pt>
                <c:pt idx="65">
                  <c:v>1.4</c:v>
                </c:pt>
                <c:pt idx="66">
                  <c:v>1.5</c:v>
                </c:pt>
                <c:pt idx="67">
                  <c:v>1.4</c:v>
                </c:pt>
                <c:pt idx="68">
                  <c:v>1.5</c:v>
                </c:pt>
                <c:pt idx="69">
                  <c:v>1.8</c:v>
                </c:pt>
                <c:pt idx="70">
                  <c:v>1.6</c:v>
                </c:pt>
                <c:pt idx="71">
                  <c:v>1.6</c:v>
                </c:pt>
                <c:pt idx="72">
                  <c:v>1.6</c:v>
                </c:pt>
                <c:pt idx="73">
                  <c:v>1.6</c:v>
                </c:pt>
                <c:pt idx="74">
                  <c:v>1.6</c:v>
                </c:pt>
                <c:pt idx="75">
                  <c:v>3.5</c:v>
                </c:pt>
                <c:pt idx="76">
                  <c:v>5.2</c:v>
                </c:pt>
                <c:pt idx="77">
                  <c:v>5.7</c:v>
                </c:pt>
                <c:pt idx="78">
                  <c:v>5.7</c:v>
                </c:pt>
                <c:pt idx="79">
                  <c:v>4.3</c:v>
                </c:pt>
                <c:pt idx="80">
                  <c:v>4.3</c:v>
                </c:pt>
                <c:pt idx="81">
                  <c:v>4.3</c:v>
                </c:pt>
                <c:pt idx="82">
                  <c:v>4.2</c:v>
                </c:pt>
                <c:pt idx="83">
                  <c:v>4.2</c:v>
                </c:pt>
                <c:pt idx="84">
                  <c:v>3.7</c:v>
                </c:pt>
                <c:pt idx="85">
                  <c:v>3.7</c:v>
                </c:pt>
                <c:pt idx="86">
                  <c:v>2.2000000000000002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5.6</c:v>
                </c:pt>
                <c:pt idx="90">
                  <c:v>8.1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877304"/>
        <c:axId val="310877696"/>
      </c:lineChart>
      <c:lineChart>
        <c:grouping val="standard"/>
        <c:varyColors val="0"/>
        <c:ser>
          <c:idx val="2"/>
          <c:order val="2"/>
          <c:tx>
            <c:strRef>
              <c:f>'Ops Report'!$AB$2</c:f>
              <c:strCache>
                <c:ptCount val="1"/>
                <c:pt idx="0">
                  <c:v>Forebay Elevation ft msl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'Ops Report'!$AA$3:$AA$370</c:f>
              <c:numCache>
                <c:formatCode>m/d/yyyy</c:formatCode>
                <c:ptCount val="368"/>
                <c:pt idx="0">
                  <c:v>42461</c:v>
                </c:pt>
                <c:pt idx="1">
                  <c:v>42462</c:v>
                </c:pt>
                <c:pt idx="2">
                  <c:v>42463</c:v>
                </c:pt>
                <c:pt idx="3">
                  <c:v>42464</c:v>
                </c:pt>
                <c:pt idx="4">
                  <c:v>42465</c:v>
                </c:pt>
                <c:pt idx="5">
                  <c:v>42466</c:v>
                </c:pt>
                <c:pt idx="6">
                  <c:v>42467</c:v>
                </c:pt>
                <c:pt idx="7">
                  <c:v>42468</c:v>
                </c:pt>
                <c:pt idx="8">
                  <c:v>42469</c:v>
                </c:pt>
                <c:pt idx="9">
                  <c:v>42470</c:v>
                </c:pt>
                <c:pt idx="10">
                  <c:v>42471</c:v>
                </c:pt>
                <c:pt idx="11">
                  <c:v>42472</c:v>
                </c:pt>
                <c:pt idx="12">
                  <c:v>42473</c:v>
                </c:pt>
                <c:pt idx="13">
                  <c:v>42474</c:v>
                </c:pt>
                <c:pt idx="14">
                  <c:v>42475</c:v>
                </c:pt>
                <c:pt idx="15">
                  <c:v>42476</c:v>
                </c:pt>
                <c:pt idx="16">
                  <c:v>42477</c:v>
                </c:pt>
                <c:pt idx="17">
                  <c:v>42478</c:v>
                </c:pt>
                <c:pt idx="18">
                  <c:v>42479</c:v>
                </c:pt>
                <c:pt idx="19">
                  <c:v>42480</c:v>
                </c:pt>
                <c:pt idx="20">
                  <c:v>42481</c:v>
                </c:pt>
                <c:pt idx="21">
                  <c:v>42482</c:v>
                </c:pt>
                <c:pt idx="22">
                  <c:v>42483</c:v>
                </c:pt>
                <c:pt idx="23">
                  <c:v>42484</c:v>
                </c:pt>
                <c:pt idx="24">
                  <c:v>42485</c:v>
                </c:pt>
                <c:pt idx="25">
                  <c:v>42486</c:v>
                </c:pt>
                <c:pt idx="26">
                  <c:v>42487</c:v>
                </c:pt>
                <c:pt idx="27">
                  <c:v>42488</c:v>
                </c:pt>
                <c:pt idx="28">
                  <c:v>42489</c:v>
                </c:pt>
                <c:pt idx="29">
                  <c:v>42490</c:v>
                </c:pt>
                <c:pt idx="30">
                  <c:v>42491</c:v>
                </c:pt>
                <c:pt idx="31">
                  <c:v>42492</c:v>
                </c:pt>
                <c:pt idx="32">
                  <c:v>42493</c:v>
                </c:pt>
                <c:pt idx="33">
                  <c:v>42494</c:v>
                </c:pt>
                <c:pt idx="34">
                  <c:v>42495</c:v>
                </c:pt>
                <c:pt idx="35">
                  <c:v>42496</c:v>
                </c:pt>
                <c:pt idx="36">
                  <c:v>42497</c:v>
                </c:pt>
                <c:pt idx="37">
                  <c:v>42498</c:v>
                </c:pt>
                <c:pt idx="38">
                  <c:v>42499</c:v>
                </c:pt>
                <c:pt idx="39">
                  <c:v>42500</c:v>
                </c:pt>
                <c:pt idx="40">
                  <c:v>42501</c:v>
                </c:pt>
                <c:pt idx="41">
                  <c:v>42502</c:v>
                </c:pt>
                <c:pt idx="42">
                  <c:v>42503</c:v>
                </c:pt>
                <c:pt idx="43">
                  <c:v>42504</c:v>
                </c:pt>
                <c:pt idx="44">
                  <c:v>42505</c:v>
                </c:pt>
                <c:pt idx="45">
                  <c:v>42506</c:v>
                </c:pt>
                <c:pt idx="46">
                  <c:v>42507</c:v>
                </c:pt>
                <c:pt idx="47">
                  <c:v>42508</c:v>
                </c:pt>
                <c:pt idx="48">
                  <c:v>42509</c:v>
                </c:pt>
                <c:pt idx="49">
                  <c:v>42510</c:v>
                </c:pt>
                <c:pt idx="50">
                  <c:v>42511</c:v>
                </c:pt>
                <c:pt idx="51">
                  <c:v>42512</c:v>
                </c:pt>
                <c:pt idx="52">
                  <c:v>42513</c:v>
                </c:pt>
                <c:pt idx="53">
                  <c:v>42514</c:v>
                </c:pt>
                <c:pt idx="54">
                  <c:v>42515</c:v>
                </c:pt>
                <c:pt idx="55">
                  <c:v>42516</c:v>
                </c:pt>
                <c:pt idx="56">
                  <c:v>42517</c:v>
                </c:pt>
                <c:pt idx="57">
                  <c:v>42518</c:v>
                </c:pt>
                <c:pt idx="58">
                  <c:v>42519</c:v>
                </c:pt>
                <c:pt idx="59">
                  <c:v>42520</c:v>
                </c:pt>
                <c:pt idx="60">
                  <c:v>42521</c:v>
                </c:pt>
                <c:pt idx="61">
                  <c:v>42522</c:v>
                </c:pt>
                <c:pt idx="62">
                  <c:v>42523</c:v>
                </c:pt>
                <c:pt idx="63">
                  <c:v>42524</c:v>
                </c:pt>
                <c:pt idx="64">
                  <c:v>42525</c:v>
                </c:pt>
                <c:pt idx="65">
                  <c:v>42526</c:v>
                </c:pt>
                <c:pt idx="66">
                  <c:v>42527</c:v>
                </c:pt>
                <c:pt idx="67">
                  <c:v>42528</c:v>
                </c:pt>
                <c:pt idx="68">
                  <c:v>42529</c:v>
                </c:pt>
                <c:pt idx="69">
                  <c:v>42530</c:v>
                </c:pt>
                <c:pt idx="70">
                  <c:v>42531</c:v>
                </c:pt>
                <c:pt idx="71">
                  <c:v>42532</c:v>
                </c:pt>
                <c:pt idx="72">
                  <c:v>42533</c:v>
                </c:pt>
                <c:pt idx="73">
                  <c:v>42534</c:v>
                </c:pt>
                <c:pt idx="74">
                  <c:v>42535</c:v>
                </c:pt>
                <c:pt idx="75">
                  <c:v>42536</c:v>
                </c:pt>
                <c:pt idx="76">
                  <c:v>42537</c:v>
                </c:pt>
                <c:pt idx="77">
                  <c:v>42538</c:v>
                </c:pt>
                <c:pt idx="78">
                  <c:v>42539</c:v>
                </c:pt>
                <c:pt idx="79">
                  <c:v>42540</c:v>
                </c:pt>
                <c:pt idx="80">
                  <c:v>42541</c:v>
                </c:pt>
                <c:pt idx="81">
                  <c:v>42542</c:v>
                </c:pt>
                <c:pt idx="82">
                  <c:v>42543</c:v>
                </c:pt>
                <c:pt idx="83">
                  <c:v>42544</c:v>
                </c:pt>
                <c:pt idx="84">
                  <c:v>42545</c:v>
                </c:pt>
                <c:pt idx="85">
                  <c:v>42546</c:v>
                </c:pt>
                <c:pt idx="86">
                  <c:v>42547</c:v>
                </c:pt>
                <c:pt idx="87">
                  <c:v>42548</c:v>
                </c:pt>
                <c:pt idx="88">
                  <c:v>42549</c:v>
                </c:pt>
                <c:pt idx="89">
                  <c:v>42550</c:v>
                </c:pt>
                <c:pt idx="90">
                  <c:v>42551</c:v>
                </c:pt>
              </c:numCache>
            </c:numRef>
          </c:cat>
          <c:val>
            <c:numRef>
              <c:f>'Ops Report'!$AB$3:$AB$370</c:f>
              <c:numCache>
                <c:formatCode>0.0</c:formatCode>
                <c:ptCount val="368"/>
                <c:pt idx="0">
                  <c:v>1567.64</c:v>
                </c:pt>
                <c:pt idx="1">
                  <c:v>1568.27</c:v>
                </c:pt>
                <c:pt idx="2">
                  <c:v>1567.79</c:v>
                </c:pt>
                <c:pt idx="3">
                  <c:v>1567.03</c:v>
                </c:pt>
                <c:pt idx="4">
                  <c:v>1566.38</c:v>
                </c:pt>
                <c:pt idx="5">
                  <c:v>1565.92</c:v>
                </c:pt>
                <c:pt idx="6">
                  <c:v>1565.51</c:v>
                </c:pt>
                <c:pt idx="7">
                  <c:v>1564.88</c:v>
                </c:pt>
                <c:pt idx="8">
                  <c:v>1564.17</c:v>
                </c:pt>
                <c:pt idx="9">
                  <c:v>1563.53</c:v>
                </c:pt>
                <c:pt idx="10">
                  <c:v>1563.16</c:v>
                </c:pt>
                <c:pt idx="11">
                  <c:v>1563.11</c:v>
                </c:pt>
                <c:pt idx="12">
                  <c:v>1563.21</c:v>
                </c:pt>
                <c:pt idx="13">
                  <c:v>1563.37</c:v>
                </c:pt>
                <c:pt idx="14">
                  <c:v>1563.51</c:v>
                </c:pt>
                <c:pt idx="15">
                  <c:v>1563.58</c:v>
                </c:pt>
                <c:pt idx="16">
                  <c:v>1563.48</c:v>
                </c:pt>
                <c:pt idx="17">
                  <c:v>1563.19</c:v>
                </c:pt>
                <c:pt idx="18">
                  <c:v>1562.78</c:v>
                </c:pt>
                <c:pt idx="19">
                  <c:v>1562.35</c:v>
                </c:pt>
                <c:pt idx="20">
                  <c:v>1562.14</c:v>
                </c:pt>
                <c:pt idx="21">
                  <c:v>1561.96</c:v>
                </c:pt>
                <c:pt idx="22">
                  <c:v>1561.97</c:v>
                </c:pt>
                <c:pt idx="23">
                  <c:v>1562.31</c:v>
                </c:pt>
                <c:pt idx="24">
                  <c:v>1563.07</c:v>
                </c:pt>
                <c:pt idx="25">
                  <c:v>1564.38</c:v>
                </c:pt>
                <c:pt idx="26">
                  <c:v>1565.44</c:v>
                </c:pt>
                <c:pt idx="27">
                  <c:v>1566.07</c:v>
                </c:pt>
                <c:pt idx="28">
                  <c:v>1566.46</c:v>
                </c:pt>
                <c:pt idx="29">
                  <c:v>1566.85</c:v>
                </c:pt>
                <c:pt idx="30">
                  <c:v>1566.97</c:v>
                </c:pt>
                <c:pt idx="31">
                  <c:v>1566.91</c:v>
                </c:pt>
                <c:pt idx="32">
                  <c:v>1566.92</c:v>
                </c:pt>
                <c:pt idx="33">
                  <c:v>1567.21</c:v>
                </c:pt>
                <c:pt idx="34">
                  <c:v>1567.54</c:v>
                </c:pt>
                <c:pt idx="35">
                  <c:v>1568.31</c:v>
                </c:pt>
                <c:pt idx="36">
                  <c:v>1569.52</c:v>
                </c:pt>
                <c:pt idx="37">
                  <c:v>1571.05</c:v>
                </c:pt>
                <c:pt idx="38">
                  <c:v>1572.72</c:v>
                </c:pt>
                <c:pt idx="39">
                  <c:v>1574.34</c:v>
                </c:pt>
                <c:pt idx="40">
                  <c:v>1575.88</c:v>
                </c:pt>
                <c:pt idx="41">
                  <c:v>1577.14</c:v>
                </c:pt>
                <c:pt idx="42">
                  <c:v>1578.06</c:v>
                </c:pt>
                <c:pt idx="43">
                  <c:v>1578.37</c:v>
                </c:pt>
                <c:pt idx="44">
                  <c:v>1578.51</c:v>
                </c:pt>
                <c:pt idx="45">
                  <c:v>1578.6</c:v>
                </c:pt>
                <c:pt idx="46">
                  <c:v>1578.68</c:v>
                </c:pt>
                <c:pt idx="47">
                  <c:v>1578.79</c:v>
                </c:pt>
                <c:pt idx="48">
                  <c:v>1578.98</c:v>
                </c:pt>
                <c:pt idx="49">
                  <c:v>1579.5</c:v>
                </c:pt>
                <c:pt idx="50">
                  <c:v>1580.26</c:v>
                </c:pt>
                <c:pt idx="51">
                  <c:v>1581.19</c:v>
                </c:pt>
                <c:pt idx="52">
                  <c:v>1582.09</c:v>
                </c:pt>
                <c:pt idx="53">
                  <c:v>1583.22</c:v>
                </c:pt>
                <c:pt idx="54">
                  <c:v>1584.45</c:v>
                </c:pt>
                <c:pt idx="55">
                  <c:v>1585.72</c:v>
                </c:pt>
                <c:pt idx="56">
                  <c:v>1586.91</c:v>
                </c:pt>
                <c:pt idx="57">
                  <c:v>1587.98</c:v>
                </c:pt>
                <c:pt idx="58">
                  <c:v>1588.99</c:v>
                </c:pt>
                <c:pt idx="59">
                  <c:v>1589.92</c:v>
                </c:pt>
                <c:pt idx="60">
                  <c:v>1590.78</c:v>
                </c:pt>
                <c:pt idx="61">
                  <c:v>1591.56</c:v>
                </c:pt>
                <c:pt idx="62">
                  <c:v>1592.33</c:v>
                </c:pt>
                <c:pt idx="63">
                  <c:v>1593.06</c:v>
                </c:pt>
                <c:pt idx="64">
                  <c:v>1593.77</c:v>
                </c:pt>
                <c:pt idx="65">
                  <c:v>1594.45</c:v>
                </c:pt>
                <c:pt idx="66">
                  <c:v>1595.14</c:v>
                </c:pt>
                <c:pt idx="67">
                  <c:v>1595.83</c:v>
                </c:pt>
                <c:pt idx="68">
                  <c:v>1596.52</c:v>
                </c:pt>
                <c:pt idx="69">
                  <c:v>1597.17</c:v>
                </c:pt>
                <c:pt idx="70">
                  <c:v>1597.78</c:v>
                </c:pt>
                <c:pt idx="71">
                  <c:v>1598.34</c:v>
                </c:pt>
                <c:pt idx="72">
                  <c:v>1598.83</c:v>
                </c:pt>
                <c:pt idx="73">
                  <c:v>1599.29</c:v>
                </c:pt>
                <c:pt idx="74">
                  <c:v>1599.69</c:v>
                </c:pt>
                <c:pt idx="75">
                  <c:v>1599.97</c:v>
                </c:pt>
                <c:pt idx="76">
                  <c:v>1600</c:v>
                </c:pt>
                <c:pt idx="77">
                  <c:v>1599.93</c:v>
                </c:pt>
                <c:pt idx="78">
                  <c:v>1599.84</c:v>
                </c:pt>
                <c:pt idx="79">
                  <c:v>1599.84</c:v>
                </c:pt>
                <c:pt idx="80">
                  <c:v>1599.83</c:v>
                </c:pt>
                <c:pt idx="81">
                  <c:v>1599.85</c:v>
                </c:pt>
                <c:pt idx="82">
                  <c:v>1599.79</c:v>
                </c:pt>
                <c:pt idx="83">
                  <c:v>1599.72</c:v>
                </c:pt>
                <c:pt idx="84">
                  <c:v>1599.67</c:v>
                </c:pt>
                <c:pt idx="85">
                  <c:v>1599.6</c:v>
                </c:pt>
                <c:pt idx="86">
                  <c:v>1599.65</c:v>
                </c:pt>
                <c:pt idx="87">
                  <c:v>1599.82</c:v>
                </c:pt>
                <c:pt idx="88">
                  <c:v>1599.95</c:v>
                </c:pt>
                <c:pt idx="89">
                  <c:v>1599.89</c:v>
                </c:pt>
                <c:pt idx="90">
                  <c:v>1599.39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'Ops Report'!$AG$2</c:f>
              <c:strCache>
                <c:ptCount val="1"/>
                <c:pt idx="0">
                  <c:v>Rule Curve ft msl</c:v>
                </c:pt>
              </c:strCache>
            </c:strRef>
          </c:tx>
          <c:spPr>
            <a:ln w="22225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'Ops Report'!$AA$3:$AA$370</c:f>
              <c:numCache>
                <c:formatCode>m/d/yyyy</c:formatCode>
                <c:ptCount val="368"/>
                <c:pt idx="0">
                  <c:v>42461</c:v>
                </c:pt>
                <c:pt idx="1">
                  <c:v>42462</c:v>
                </c:pt>
                <c:pt idx="2">
                  <c:v>42463</c:v>
                </c:pt>
                <c:pt idx="3">
                  <c:v>42464</c:v>
                </c:pt>
                <c:pt idx="4">
                  <c:v>42465</c:v>
                </c:pt>
                <c:pt idx="5">
                  <c:v>42466</c:v>
                </c:pt>
                <c:pt idx="6">
                  <c:v>42467</c:v>
                </c:pt>
                <c:pt idx="7">
                  <c:v>42468</c:v>
                </c:pt>
                <c:pt idx="8">
                  <c:v>42469</c:v>
                </c:pt>
                <c:pt idx="9">
                  <c:v>42470</c:v>
                </c:pt>
                <c:pt idx="10">
                  <c:v>42471</c:v>
                </c:pt>
                <c:pt idx="11">
                  <c:v>42472</c:v>
                </c:pt>
                <c:pt idx="12">
                  <c:v>42473</c:v>
                </c:pt>
                <c:pt idx="13">
                  <c:v>42474</c:v>
                </c:pt>
                <c:pt idx="14">
                  <c:v>42475</c:v>
                </c:pt>
                <c:pt idx="15">
                  <c:v>42476</c:v>
                </c:pt>
                <c:pt idx="16">
                  <c:v>42477</c:v>
                </c:pt>
                <c:pt idx="17">
                  <c:v>42478</c:v>
                </c:pt>
                <c:pt idx="18">
                  <c:v>42479</c:v>
                </c:pt>
                <c:pt idx="19">
                  <c:v>42480</c:v>
                </c:pt>
                <c:pt idx="20">
                  <c:v>42481</c:v>
                </c:pt>
                <c:pt idx="21">
                  <c:v>42482</c:v>
                </c:pt>
                <c:pt idx="22">
                  <c:v>42483</c:v>
                </c:pt>
                <c:pt idx="23">
                  <c:v>42484</c:v>
                </c:pt>
                <c:pt idx="24">
                  <c:v>42485</c:v>
                </c:pt>
                <c:pt idx="25">
                  <c:v>42486</c:v>
                </c:pt>
                <c:pt idx="26">
                  <c:v>42487</c:v>
                </c:pt>
                <c:pt idx="27">
                  <c:v>42488</c:v>
                </c:pt>
                <c:pt idx="28">
                  <c:v>42489</c:v>
                </c:pt>
                <c:pt idx="29">
                  <c:v>42490</c:v>
                </c:pt>
                <c:pt idx="30">
                  <c:v>42491</c:v>
                </c:pt>
                <c:pt idx="31">
                  <c:v>42492</c:v>
                </c:pt>
                <c:pt idx="32">
                  <c:v>42493</c:v>
                </c:pt>
                <c:pt idx="33">
                  <c:v>42494</c:v>
                </c:pt>
                <c:pt idx="34">
                  <c:v>42495</c:v>
                </c:pt>
                <c:pt idx="35">
                  <c:v>42496</c:v>
                </c:pt>
                <c:pt idx="36">
                  <c:v>42497</c:v>
                </c:pt>
                <c:pt idx="37">
                  <c:v>42498</c:v>
                </c:pt>
                <c:pt idx="38">
                  <c:v>42499</c:v>
                </c:pt>
                <c:pt idx="39">
                  <c:v>42500</c:v>
                </c:pt>
                <c:pt idx="40">
                  <c:v>42501</c:v>
                </c:pt>
                <c:pt idx="41">
                  <c:v>42502</c:v>
                </c:pt>
                <c:pt idx="42">
                  <c:v>42503</c:v>
                </c:pt>
                <c:pt idx="43">
                  <c:v>42504</c:v>
                </c:pt>
                <c:pt idx="44">
                  <c:v>42505</c:v>
                </c:pt>
                <c:pt idx="45">
                  <c:v>42506</c:v>
                </c:pt>
                <c:pt idx="46">
                  <c:v>42507</c:v>
                </c:pt>
                <c:pt idx="47">
                  <c:v>42508</c:v>
                </c:pt>
                <c:pt idx="48">
                  <c:v>42509</c:v>
                </c:pt>
                <c:pt idx="49">
                  <c:v>42510</c:v>
                </c:pt>
                <c:pt idx="50">
                  <c:v>42511</c:v>
                </c:pt>
                <c:pt idx="51">
                  <c:v>42512</c:v>
                </c:pt>
                <c:pt idx="52">
                  <c:v>42513</c:v>
                </c:pt>
                <c:pt idx="53">
                  <c:v>42514</c:v>
                </c:pt>
                <c:pt idx="54">
                  <c:v>42515</c:v>
                </c:pt>
                <c:pt idx="55">
                  <c:v>42516</c:v>
                </c:pt>
                <c:pt idx="56">
                  <c:v>42517</c:v>
                </c:pt>
                <c:pt idx="57">
                  <c:v>42518</c:v>
                </c:pt>
                <c:pt idx="58">
                  <c:v>42519</c:v>
                </c:pt>
                <c:pt idx="59">
                  <c:v>42520</c:v>
                </c:pt>
                <c:pt idx="60">
                  <c:v>42521</c:v>
                </c:pt>
                <c:pt idx="61">
                  <c:v>42522</c:v>
                </c:pt>
                <c:pt idx="62">
                  <c:v>42523</c:v>
                </c:pt>
                <c:pt idx="63">
                  <c:v>42524</c:v>
                </c:pt>
                <c:pt idx="64">
                  <c:v>42525</c:v>
                </c:pt>
                <c:pt idx="65">
                  <c:v>42526</c:v>
                </c:pt>
                <c:pt idx="66">
                  <c:v>42527</c:v>
                </c:pt>
                <c:pt idx="67">
                  <c:v>42528</c:v>
                </c:pt>
                <c:pt idx="68">
                  <c:v>42529</c:v>
                </c:pt>
                <c:pt idx="69">
                  <c:v>42530</c:v>
                </c:pt>
                <c:pt idx="70">
                  <c:v>42531</c:v>
                </c:pt>
                <c:pt idx="71">
                  <c:v>42532</c:v>
                </c:pt>
                <c:pt idx="72">
                  <c:v>42533</c:v>
                </c:pt>
                <c:pt idx="73">
                  <c:v>42534</c:v>
                </c:pt>
                <c:pt idx="74">
                  <c:v>42535</c:v>
                </c:pt>
                <c:pt idx="75">
                  <c:v>42536</c:v>
                </c:pt>
                <c:pt idx="76">
                  <c:v>42537</c:v>
                </c:pt>
                <c:pt idx="77">
                  <c:v>42538</c:v>
                </c:pt>
                <c:pt idx="78">
                  <c:v>42539</c:v>
                </c:pt>
                <c:pt idx="79">
                  <c:v>42540</c:v>
                </c:pt>
                <c:pt idx="80">
                  <c:v>42541</c:v>
                </c:pt>
                <c:pt idx="81">
                  <c:v>42542</c:v>
                </c:pt>
                <c:pt idx="82">
                  <c:v>42543</c:v>
                </c:pt>
                <c:pt idx="83">
                  <c:v>42544</c:v>
                </c:pt>
                <c:pt idx="84">
                  <c:v>42545</c:v>
                </c:pt>
                <c:pt idx="85">
                  <c:v>42546</c:v>
                </c:pt>
                <c:pt idx="86">
                  <c:v>42547</c:v>
                </c:pt>
                <c:pt idx="87">
                  <c:v>42548</c:v>
                </c:pt>
                <c:pt idx="88">
                  <c:v>42549</c:v>
                </c:pt>
                <c:pt idx="89">
                  <c:v>42550</c:v>
                </c:pt>
                <c:pt idx="90">
                  <c:v>42551</c:v>
                </c:pt>
              </c:numCache>
            </c:numRef>
          </c:cat>
          <c:val>
            <c:numRef>
              <c:f>'Ops Report'!$AG$3:$AG$370</c:f>
              <c:numCache>
                <c:formatCode>0.0</c:formatCode>
                <c:ptCount val="368"/>
                <c:pt idx="0">
                  <c:v>1543.7000285714284</c:v>
                </c:pt>
                <c:pt idx="1">
                  <c:v>1543.7000285714284</c:v>
                </c:pt>
                <c:pt idx="2">
                  <c:v>1543.7000285714284</c:v>
                </c:pt>
                <c:pt idx="3">
                  <c:v>1543.7000285714284</c:v>
                </c:pt>
                <c:pt idx="4">
                  <c:v>1543.7000285714284</c:v>
                </c:pt>
                <c:pt idx="5">
                  <c:v>1543.7000285714284</c:v>
                </c:pt>
                <c:pt idx="6">
                  <c:v>1543.7000285714284</c:v>
                </c:pt>
                <c:pt idx="7">
                  <c:v>1543.7000285714284</c:v>
                </c:pt>
                <c:pt idx="8">
                  <c:v>1543.7000285714284</c:v>
                </c:pt>
                <c:pt idx="9">
                  <c:v>1543.7000285714284</c:v>
                </c:pt>
                <c:pt idx="10">
                  <c:v>1543.7000285714284</c:v>
                </c:pt>
                <c:pt idx="11">
                  <c:v>1543.7000285714284</c:v>
                </c:pt>
                <c:pt idx="12">
                  <c:v>1543.7000285714284</c:v>
                </c:pt>
                <c:pt idx="13">
                  <c:v>1543.7000285714284</c:v>
                </c:pt>
                <c:pt idx="14">
                  <c:v>1543.7000285714284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1600</c:v>
                </c:pt>
                <c:pt idx="33">
                  <c:v>1600</c:v>
                </c:pt>
                <c:pt idx="34">
                  <c:v>1600</c:v>
                </c:pt>
                <c:pt idx="35">
                  <c:v>1600</c:v>
                </c:pt>
                <c:pt idx="36">
                  <c:v>1600</c:v>
                </c:pt>
                <c:pt idx="37">
                  <c:v>1600</c:v>
                </c:pt>
                <c:pt idx="38">
                  <c:v>1600</c:v>
                </c:pt>
                <c:pt idx="39">
                  <c:v>1600</c:v>
                </c:pt>
                <c:pt idx="40">
                  <c:v>1600</c:v>
                </c:pt>
                <c:pt idx="41">
                  <c:v>1600</c:v>
                </c:pt>
                <c:pt idx="42">
                  <c:v>1600</c:v>
                </c:pt>
                <c:pt idx="43">
                  <c:v>1600</c:v>
                </c:pt>
                <c:pt idx="44">
                  <c:v>1600</c:v>
                </c:pt>
                <c:pt idx="45">
                  <c:v>1600</c:v>
                </c:pt>
                <c:pt idx="46">
                  <c:v>1600</c:v>
                </c:pt>
                <c:pt idx="47">
                  <c:v>1600</c:v>
                </c:pt>
                <c:pt idx="48">
                  <c:v>1600</c:v>
                </c:pt>
                <c:pt idx="49">
                  <c:v>1600</c:v>
                </c:pt>
                <c:pt idx="50">
                  <c:v>1600</c:v>
                </c:pt>
                <c:pt idx="51">
                  <c:v>1600</c:v>
                </c:pt>
                <c:pt idx="52">
                  <c:v>1600</c:v>
                </c:pt>
                <c:pt idx="53">
                  <c:v>1600</c:v>
                </c:pt>
                <c:pt idx="54">
                  <c:v>1600</c:v>
                </c:pt>
                <c:pt idx="55">
                  <c:v>1600</c:v>
                </c:pt>
                <c:pt idx="56">
                  <c:v>1600</c:v>
                </c:pt>
                <c:pt idx="57">
                  <c:v>1600</c:v>
                </c:pt>
                <c:pt idx="58">
                  <c:v>1600</c:v>
                </c:pt>
                <c:pt idx="59">
                  <c:v>1600</c:v>
                </c:pt>
                <c:pt idx="60">
                  <c:v>1600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878480"/>
        <c:axId val="310878088"/>
      </c:lineChart>
      <c:dateAx>
        <c:axId val="310877304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877696"/>
        <c:crosses val="autoZero"/>
        <c:auto val="1"/>
        <c:lblOffset val="100"/>
        <c:baseTimeUnit val="days"/>
        <c:majorUnit val="14"/>
        <c:majorTimeUnit val="days"/>
        <c:minorUnit val="7"/>
        <c:minorTimeUnit val="days"/>
      </c:dateAx>
      <c:valAx>
        <c:axId val="31087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877304"/>
        <c:crosses val="autoZero"/>
        <c:crossBetween val="between"/>
      </c:valAx>
      <c:valAx>
        <c:axId val="310878088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878480"/>
        <c:crosses val="max"/>
        <c:crossBetween val="between"/>
      </c:valAx>
      <c:dateAx>
        <c:axId val="31087848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10878088"/>
        <c:crosses val="autoZero"/>
        <c:auto val="1"/>
        <c:lblOffset val="100"/>
        <c:baseTimeUnit val="days"/>
      </c:date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6467722784651917"/>
          <c:y val="0.19591988501437321"/>
          <c:w val="0.24071137772366982"/>
          <c:h val="0.17702349706286713"/>
        </c:manualLayout>
      </c:layout>
      <c:overlay val="0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'Ops Report'!$AV$1:$AZ$1</c:f>
          <c:strCache>
            <c:ptCount val="5"/>
            <c:pt idx="0">
              <c:v>Summer Operations</c:v>
            </c:pt>
          </c:strCache>
        </c:strRef>
      </c:tx>
      <c:layout/>
      <c:overlay val="1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84106153397494E-2"/>
          <c:y val="5.0925925925925923E-2"/>
          <c:w val="0.86074834395700539"/>
          <c:h val="0.85026975794692328"/>
        </c:manualLayout>
      </c:layout>
      <c:lineChart>
        <c:grouping val="standard"/>
        <c:varyColors val="0"/>
        <c:ser>
          <c:idx val="0"/>
          <c:order val="0"/>
          <c:tx>
            <c:strRef>
              <c:f>'Ops Report'!$AW$2</c:f>
              <c:strCache>
                <c:ptCount val="1"/>
                <c:pt idx="0">
                  <c:v>Inflow [kCfs]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'Ops Report'!$AV$3:$AV$367</c:f>
              <c:numCache>
                <c:formatCode>m/d/yyyy</c:formatCode>
                <c:ptCount val="365"/>
                <c:pt idx="0">
                  <c:v>42522</c:v>
                </c:pt>
                <c:pt idx="1">
                  <c:v>42523</c:v>
                </c:pt>
                <c:pt idx="2">
                  <c:v>42524</c:v>
                </c:pt>
                <c:pt idx="3">
                  <c:v>42525</c:v>
                </c:pt>
                <c:pt idx="4">
                  <c:v>42526</c:v>
                </c:pt>
                <c:pt idx="5">
                  <c:v>42527</c:v>
                </c:pt>
                <c:pt idx="6">
                  <c:v>42528</c:v>
                </c:pt>
                <c:pt idx="7">
                  <c:v>42529</c:v>
                </c:pt>
                <c:pt idx="8">
                  <c:v>42530</c:v>
                </c:pt>
                <c:pt idx="9">
                  <c:v>42531</c:v>
                </c:pt>
                <c:pt idx="10">
                  <c:v>42532</c:v>
                </c:pt>
                <c:pt idx="11">
                  <c:v>42533</c:v>
                </c:pt>
                <c:pt idx="12">
                  <c:v>42534</c:v>
                </c:pt>
                <c:pt idx="13">
                  <c:v>42535</c:v>
                </c:pt>
                <c:pt idx="14">
                  <c:v>42536</c:v>
                </c:pt>
                <c:pt idx="15">
                  <c:v>42537</c:v>
                </c:pt>
                <c:pt idx="16">
                  <c:v>42538</c:v>
                </c:pt>
                <c:pt idx="17">
                  <c:v>42539</c:v>
                </c:pt>
                <c:pt idx="18">
                  <c:v>42540</c:v>
                </c:pt>
                <c:pt idx="19">
                  <c:v>42541</c:v>
                </c:pt>
                <c:pt idx="20">
                  <c:v>42542</c:v>
                </c:pt>
                <c:pt idx="21">
                  <c:v>42543</c:v>
                </c:pt>
                <c:pt idx="22">
                  <c:v>42544</c:v>
                </c:pt>
                <c:pt idx="23">
                  <c:v>42545</c:v>
                </c:pt>
                <c:pt idx="24">
                  <c:v>42546</c:v>
                </c:pt>
                <c:pt idx="25">
                  <c:v>42547</c:v>
                </c:pt>
                <c:pt idx="26">
                  <c:v>42548</c:v>
                </c:pt>
                <c:pt idx="27">
                  <c:v>42549</c:v>
                </c:pt>
                <c:pt idx="28">
                  <c:v>42550</c:v>
                </c:pt>
                <c:pt idx="29">
                  <c:v>42551</c:v>
                </c:pt>
                <c:pt idx="30">
                  <c:v>42552</c:v>
                </c:pt>
                <c:pt idx="31">
                  <c:v>42553</c:v>
                </c:pt>
                <c:pt idx="32">
                  <c:v>42554</c:v>
                </c:pt>
                <c:pt idx="33">
                  <c:v>42555</c:v>
                </c:pt>
                <c:pt idx="34">
                  <c:v>42556</c:v>
                </c:pt>
                <c:pt idx="35">
                  <c:v>42557</c:v>
                </c:pt>
                <c:pt idx="36">
                  <c:v>42558</c:v>
                </c:pt>
                <c:pt idx="37">
                  <c:v>42559</c:v>
                </c:pt>
                <c:pt idx="38">
                  <c:v>42560</c:v>
                </c:pt>
                <c:pt idx="39">
                  <c:v>42561</c:v>
                </c:pt>
                <c:pt idx="40">
                  <c:v>42562</c:v>
                </c:pt>
                <c:pt idx="41">
                  <c:v>42563</c:v>
                </c:pt>
                <c:pt idx="42">
                  <c:v>42564</c:v>
                </c:pt>
                <c:pt idx="43">
                  <c:v>42565</c:v>
                </c:pt>
                <c:pt idx="44">
                  <c:v>42566</c:v>
                </c:pt>
                <c:pt idx="45">
                  <c:v>42567</c:v>
                </c:pt>
                <c:pt idx="46">
                  <c:v>42568</c:v>
                </c:pt>
                <c:pt idx="47">
                  <c:v>42569</c:v>
                </c:pt>
                <c:pt idx="48">
                  <c:v>42570</c:v>
                </c:pt>
                <c:pt idx="49">
                  <c:v>42571</c:v>
                </c:pt>
                <c:pt idx="50">
                  <c:v>42572</c:v>
                </c:pt>
                <c:pt idx="51">
                  <c:v>42573</c:v>
                </c:pt>
                <c:pt idx="52">
                  <c:v>42574</c:v>
                </c:pt>
                <c:pt idx="53">
                  <c:v>42575</c:v>
                </c:pt>
                <c:pt idx="54">
                  <c:v>42576</c:v>
                </c:pt>
                <c:pt idx="55">
                  <c:v>42577</c:v>
                </c:pt>
                <c:pt idx="56">
                  <c:v>42578</c:v>
                </c:pt>
                <c:pt idx="57">
                  <c:v>42579</c:v>
                </c:pt>
                <c:pt idx="58">
                  <c:v>42580</c:v>
                </c:pt>
                <c:pt idx="59">
                  <c:v>42581</c:v>
                </c:pt>
                <c:pt idx="60">
                  <c:v>42582</c:v>
                </c:pt>
                <c:pt idx="61">
                  <c:v>42583</c:v>
                </c:pt>
                <c:pt idx="62">
                  <c:v>42584</c:v>
                </c:pt>
                <c:pt idx="63">
                  <c:v>42585</c:v>
                </c:pt>
                <c:pt idx="64">
                  <c:v>42586</c:v>
                </c:pt>
                <c:pt idx="65">
                  <c:v>42587</c:v>
                </c:pt>
                <c:pt idx="66">
                  <c:v>42588</c:v>
                </c:pt>
                <c:pt idx="67">
                  <c:v>42589</c:v>
                </c:pt>
                <c:pt idx="68">
                  <c:v>42590</c:v>
                </c:pt>
                <c:pt idx="69">
                  <c:v>42591</c:v>
                </c:pt>
                <c:pt idx="70">
                  <c:v>42592</c:v>
                </c:pt>
                <c:pt idx="71">
                  <c:v>42593</c:v>
                </c:pt>
                <c:pt idx="72">
                  <c:v>42594</c:v>
                </c:pt>
                <c:pt idx="73">
                  <c:v>42595</c:v>
                </c:pt>
                <c:pt idx="74">
                  <c:v>42596</c:v>
                </c:pt>
                <c:pt idx="75">
                  <c:v>42597</c:v>
                </c:pt>
                <c:pt idx="76">
                  <c:v>42598</c:v>
                </c:pt>
                <c:pt idx="77">
                  <c:v>42599</c:v>
                </c:pt>
                <c:pt idx="78">
                  <c:v>42600</c:v>
                </c:pt>
                <c:pt idx="79">
                  <c:v>42601</c:v>
                </c:pt>
                <c:pt idx="80">
                  <c:v>42602</c:v>
                </c:pt>
                <c:pt idx="81">
                  <c:v>42603</c:v>
                </c:pt>
                <c:pt idx="82">
                  <c:v>42604</c:v>
                </c:pt>
                <c:pt idx="83">
                  <c:v>42605</c:v>
                </c:pt>
                <c:pt idx="84">
                  <c:v>42606</c:v>
                </c:pt>
                <c:pt idx="85">
                  <c:v>42607</c:v>
                </c:pt>
                <c:pt idx="86">
                  <c:v>42608</c:v>
                </c:pt>
                <c:pt idx="87">
                  <c:v>42609</c:v>
                </c:pt>
                <c:pt idx="88">
                  <c:v>42610</c:v>
                </c:pt>
                <c:pt idx="89">
                  <c:v>42611</c:v>
                </c:pt>
                <c:pt idx="90">
                  <c:v>42612</c:v>
                </c:pt>
                <c:pt idx="91">
                  <c:v>42613</c:v>
                </c:pt>
              </c:numCache>
            </c:numRef>
          </c:cat>
          <c:val>
            <c:numRef>
              <c:f>'Ops Report'!$AW$3:$AW$367</c:f>
              <c:numCache>
                <c:formatCode>0.0</c:formatCode>
                <c:ptCount val="365"/>
                <c:pt idx="0">
                  <c:v>8.1</c:v>
                </c:pt>
                <c:pt idx="1">
                  <c:v>7.5</c:v>
                </c:pt>
                <c:pt idx="2">
                  <c:v>8.1</c:v>
                </c:pt>
                <c:pt idx="3">
                  <c:v>7.8</c:v>
                </c:pt>
                <c:pt idx="4">
                  <c:v>8</c:v>
                </c:pt>
                <c:pt idx="5">
                  <c:v>7.9</c:v>
                </c:pt>
                <c:pt idx="6">
                  <c:v>7.6</c:v>
                </c:pt>
                <c:pt idx="7">
                  <c:v>7.1</c:v>
                </c:pt>
                <c:pt idx="8">
                  <c:v>6.7</c:v>
                </c:pt>
                <c:pt idx="9">
                  <c:v>5.7</c:v>
                </c:pt>
                <c:pt idx="10">
                  <c:v>6.3</c:v>
                </c:pt>
                <c:pt idx="11">
                  <c:v>5.2</c:v>
                </c:pt>
                <c:pt idx="12">
                  <c:v>4.4000000000000004</c:v>
                </c:pt>
                <c:pt idx="13">
                  <c:v>5.7</c:v>
                </c:pt>
                <c:pt idx="14">
                  <c:v>4.3</c:v>
                </c:pt>
                <c:pt idx="15">
                  <c:v>5.0999999999999996</c:v>
                </c:pt>
                <c:pt idx="16">
                  <c:v>4.7</c:v>
                </c:pt>
                <c:pt idx="17">
                  <c:v>4.0999999999999996</c:v>
                </c:pt>
                <c:pt idx="18">
                  <c:v>4.5</c:v>
                </c:pt>
                <c:pt idx="19">
                  <c:v>3.3</c:v>
                </c:pt>
                <c:pt idx="20">
                  <c:v>3.6</c:v>
                </c:pt>
                <c:pt idx="21">
                  <c:v>3.3</c:v>
                </c:pt>
                <c:pt idx="22">
                  <c:v>2.9</c:v>
                </c:pt>
                <c:pt idx="23">
                  <c:v>3.5</c:v>
                </c:pt>
                <c:pt idx="24">
                  <c:v>4</c:v>
                </c:pt>
                <c:pt idx="25">
                  <c:v>3.1</c:v>
                </c:pt>
                <c:pt idx="26">
                  <c:v>2.6</c:v>
                </c:pt>
                <c:pt idx="27">
                  <c:v>1.8</c:v>
                </c:pt>
                <c:pt idx="28">
                  <c:v>1.6</c:v>
                </c:pt>
                <c:pt idx="29">
                  <c:v>1.5</c:v>
                </c:pt>
                <c:pt idx="30">
                  <c:v>1.4</c:v>
                </c:pt>
                <c:pt idx="31">
                  <c:v>1.5</c:v>
                </c:pt>
                <c:pt idx="32">
                  <c:v>1.1000000000000001</c:v>
                </c:pt>
                <c:pt idx="33">
                  <c:v>1.3</c:v>
                </c:pt>
                <c:pt idx="34">
                  <c:v>1.2</c:v>
                </c:pt>
                <c:pt idx="35">
                  <c:v>1.7</c:v>
                </c:pt>
                <c:pt idx="36">
                  <c:v>1.6</c:v>
                </c:pt>
                <c:pt idx="37">
                  <c:v>1.7</c:v>
                </c:pt>
                <c:pt idx="38">
                  <c:v>1.5</c:v>
                </c:pt>
                <c:pt idx="39">
                  <c:v>2.2000000000000002</c:v>
                </c:pt>
                <c:pt idx="40">
                  <c:v>4.5</c:v>
                </c:pt>
                <c:pt idx="41">
                  <c:v>2.2999999999999998</c:v>
                </c:pt>
                <c:pt idx="42">
                  <c:v>2.5</c:v>
                </c:pt>
                <c:pt idx="43">
                  <c:v>1.6</c:v>
                </c:pt>
                <c:pt idx="44">
                  <c:v>1.4</c:v>
                </c:pt>
                <c:pt idx="45">
                  <c:v>1.5</c:v>
                </c:pt>
                <c:pt idx="46">
                  <c:v>1.9</c:v>
                </c:pt>
                <c:pt idx="47">
                  <c:v>0.5</c:v>
                </c:pt>
                <c:pt idx="48">
                  <c:v>0.3</c:v>
                </c:pt>
                <c:pt idx="49">
                  <c:v>1.8</c:v>
                </c:pt>
                <c:pt idx="50">
                  <c:v>0.7</c:v>
                </c:pt>
                <c:pt idx="51">
                  <c:v>0.8</c:v>
                </c:pt>
                <c:pt idx="52">
                  <c:v>1.1000000000000001</c:v>
                </c:pt>
                <c:pt idx="53">
                  <c:v>1</c:v>
                </c:pt>
                <c:pt idx="54">
                  <c:v>1</c:v>
                </c:pt>
                <c:pt idx="55">
                  <c:v>0.8</c:v>
                </c:pt>
                <c:pt idx="56">
                  <c:v>1</c:v>
                </c:pt>
                <c:pt idx="57">
                  <c:v>1.1000000000000001</c:v>
                </c:pt>
                <c:pt idx="58">
                  <c:v>0.9</c:v>
                </c:pt>
                <c:pt idx="59">
                  <c:v>0.8</c:v>
                </c:pt>
                <c:pt idx="60">
                  <c:v>0.9</c:v>
                </c:pt>
                <c:pt idx="61">
                  <c:v>0.9</c:v>
                </c:pt>
                <c:pt idx="62">
                  <c:v>0.4</c:v>
                </c:pt>
                <c:pt idx="63">
                  <c:v>3.7</c:v>
                </c:pt>
                <c:pt idx="64">
                  <c:v>0.7</c:v>
                </c:pt>
                <c:pt idx="65">
                  <c:v>0.8</c:v>
                </c:pt>
                <c:pt idx="66">
                  <c:v>0.8</c:v>
                </c:pt>
                <c:pt idx="67">
                  <c:v>0.4</c:v>
                </c:pt>
                <c:pt idx="68">
                  <c:v>1.6</c:v>
                </c:pt>
                <c:pt idx="69">
                  <c:v>0.5</c:v>
                </c:pt>
                <c:pt idx="70">
                  <c:v>1.4</c:v>
                </c:pt>
                <c:pt idx="71">
                  <c:v>1</c:v>
                </c:pt>
                <c:pt idx="72">
                  <c:v>0.9</c:v>
                </c:pt>
                <c:pt idx="73">
                  <c:v>0.8</c:v>
                </c:pt>
                <c:pt idx="74">
                  <c:v>0.9</c:v>
                </c:pt>
                <c:pt idx="75">
                  <c:v>0.6</c:v>
                </c:pt>
                <c:pt idx="76">
                  <c:v>0.7</c:v>
                </c:pt>
                <c:pt idx="77">
                  <c:v>-1.8</c:v>
                </c:pt>
                <c:pt idx="78">
                  <c:v>0.7</c:v>
                </c:pt>
                <c:pt idx="79">
                  <c:v>0.4</c:v>
                </c:pt>
                <c:pt idx="80">
                  <c:v>0.5</c:v>
                </c:pt>
                <c:pt idx="81">
                  <c:v>0.4</c:v>
                </c:pt>
                <c:pt idx="82">
                  <c:v>0.6</c:v>
                </c:pt>
                <c:pt idx="83">
                  <c:v>1</c:v>
                </c:pt>
                <c:pt idx="84">
                  <c:v>0.7</c:v>
                </c:pt>
                <c:pt idx="85">
                  <c:v>0.6</c:v>
                </c:pt>
                <c:pt idx="86">
                  <c:v>0.6</c:v>
                </c:pt>
                <c:pt idx="87">
                  <c:v>0.5</c:v>
                </c:pt>
                <c:pt idx="88">
                  <c:v>0.5</c:v>
                </c:pt>
                <c:pt idx="89">
                  <c:v>0.7</c:v>
                </c:pt>
                <c:pt idx="90">
                  <c:v>-0.1</c:v>
                </c:pt>
                <c:pt idx="91">
                  <c:v>0.9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'Ops Report'!$AX$2</c:f>
              <c:strCache>
                <c:ptCount val="1"/>
                <c:pt idx="0">
                  <c:v>2016 Outflow [kCfs]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'Ops Report'!$AV$3:$AV$367</c:f>
              <c:numCache>
                <c:formatCode>m/d/yyyy</c:formatCode>
                <c:ptCount val="365"/>
                <c:pt idx="0">
                  <c:v>42522</c:v>
                </c:pt>
                <c:pt idx="1">
                  <c:v>42523</c:v>
                </c:pt>
                <c:pt idx="2">
                  <c:v>42524</c:v>
                </c:pt>
                <c:pt idx="3">
                  <c:v>42525</c:v>
                </c:pt>
                <c:pt idx="4">
                  <c:v>42526</c:v>
                </c:pt>
                <c:pt idx="5">
                  <c:v>42527</c:v>
                </c:pt>
                <c:pt idx="6">
                  <c:v>42528</c:v>
                </c:pt>
                <c:pt idx="7">
                  <c:v>42529</c:v>
                </c:pt>
                <c:pt idx="8">
                  <c:v>42530</c:v>
                </c:pt>
                <c:pt idx="9">
                  <c:v>42531</c:v>
                </c:pt>
                <c:pt idx="10">
                  <c:v>42532</c:v>
                </c:pt>
                <c:pt idx="11">
                  <c:v>42533</c:v>
                </c:pt>
                <c:pt idx="12">
                  <c:v>42534</c:v>
                </c:pt>
                <c:pt idx="13">
                  <c:v>42535</c:v>
                </c:pt>
                <c:pt idx="14">
                  <c:v>42536</c:v>
                </c:pt>
                <c:pt idx="15">
                  <c:v>42537</c:v>
                </c:pt>
                <c:pt idx="16">
                  <c:v>42538</c:v>
                </c:pt>
                <c:pt idx="17">
                  <c:v>42539</c:v>
                </c:pt>
                <c:pt idx="18">
                  <c:v>42540</c:v>
                </c:pt>
                <c:pt idx="19">
                  <c:v>42541</c:v>
                </c:pt>
                <c:pt idx="20">
                  <c:v>42542</c:v>
                </c:pt>
                <c:pt idx="21">
                  <c:v>42543</c:v>
                </c:pt>
                <c:pt idx="22">
                  <c:v>42544</c:v>
                </c:pt>
                <c:pt idx="23">
                  <c:v>42545</c:v>
                </c:pt>
                <c:pt idx="24">
                  <c:v>42546</c:v>
                </c:pt>
                <c:pt idx="25">
                  <c:v>42547</c:v>
                </c:pt>
                <c:pt idx="26">
                  <c:v>42548</c:v>
                </c:pt>
                <c:pt idx="27">
                  <c:v>42549</c:v>
                </c:pt>
                <c:pt idx="28">
                  <c:v>42550</c:v>
                </c:pt>
                <c:pt idx="29">
                  <c:v>42551</c:v>
                </c:pt>
                <c:pt idx="30">
                  <c:v>42552</c:v>
                </c:pt>
                <c:pt idx="31">
                  <c:v>42553</c:v>
                </c:pt>
                <c:pt idx="32">
                  <c:v>42554</c:v>
                </c:pt>
                <c:pt idx="33">
                  <c:v>42555</c:v>
                </c:pt>
                <c:pt idx="34">
                  <c:v>42556</c:v>
                </c:pt>
                <c:pt idx="35">
                  <c:v>42557</c:v>
                </c:pt>
                <c:pt idx="36">
                  <c:v>42558</c:v>
                </c:pt>
                <c:pt idx="37">
                  <c:v>42559</c:v>
                </c:pt>
                <c:pt idx="38">
                  <c:v>42560</c:v>
                </c:pt>
                <c:pt idx="39">
                  <c:v>42561</c:v>
                </c:pt>
                <c:pt idx="40">
                  <c:v>42562</c:v>
                </c:pt>
                <c:pt idx="41">
                  <c:v>42563</c:v>
                </c:pt>
                <c:pt idx="42">
                  <c:v>42564</c:v>
                </c:pt>
                <c:pt idx="43">
                  <c:v>42565</c:v>
                </c:pt>
                <c:pt idx="44">
                  <c:v>42566</c:v>
                </c:pt>
                <c:pt idx="45">
                  <c:v>42567</c:v>
                </c:pt>
                <c:pt idx="46">
                  <c:v>42568</c:v>
                </c:pt>
                <c:pt idx="47">
                  <c:v>42569</c:v>
                </c:pt>
                <c:pt idx="48">
                  <c:v>42570</c:v>
                </c:pt>
                <c:pt idx="49">
                  <c:v>42571</c:v>
                </c:pt>
                <c:pt idx="50">
                  <c:v>42572</c:v>
                </c:pt>
                <c:pt idx="51">
                  <c:v>42573</c:v>
                </c:pt>
                <c:pt idx="52">
                  <c:v>42574</c:v>
                </c:pt>
                <c:pt idx="53">
                  <c:v>42575</c:v>
                </c:pt>
                <c:pt idx="54">
                  <c:v>42576</c:v>
                </c:pt>
                <c:pt idx="55">
                  <c:v>42577</c:v>
                </c:pt>
                <c:pt idx="56">
                  <c:v>42578</c:v>
                </c:pt>
                <c:pt idx="57">
                  <c:v>42579</c:v>
                </c:pt>
                <c:pt idx="58">
                  <c:v>42580</c:v>
                </c:pt>
                <c:pt idx="59">
                  <c:v>42581</c:v>
                </c:pt>
                <c:pt idx="60">
                  <c:v>42582</c:v>
                </c:pt>
                <c:pt idx="61">
                  <c:v>42583</c:v>
                </c:pt>
                <c:pt idx="62">
                  <c:v>42584</c:v>
                </c:pt>
                <c:pt idx="63">
                  <c:v>42585</c:v>
                </c:pt>
                <c:pt idx="64">
                  <c:v>42586</c:v>
                </c:pt>
                <c:pt idx="65">
                  <c:v>42587</c:v>
                </c:pt>
                <c:pt idx="66">
                  <c:v>42588</c:v>
                </c:pt>
                <c:pt idx="67">
                  <c:v>42589</c:v>
                </c:pt>
                <c:pt idx="68">
                  <c:v>42590</c:v>
                </c:pt>
                <c:pt idx="69">
                  <c:v>42591</c:v>
                </c:pt>
                <c:pt idx="70">
                  <c:v>42592</c:v>
                </c:pt>
                <c:pt idx="71">
                  <c:v>42593</c:v>
                </c:pt>
                <c:pt idx="72">
                  <c:v>42594</c:v>
                </c:pt>
                <c:pt idx="73">
                  <c:v>42595</c:v>
                </c:pt>
                <c:pt idx="74">
                  <c:v>42596</c:v>
                </c:pt>
                <c:pt idx="75">
                  <c:v>42597</c:v>
                </c:pt>
                <c:pt idx="76">
                  <c:v>42598</c:v>
                </c:pt>
                <c:pt idx="77">
                  <c:v>42599</c:v>
                </c:pt>
                <c:pt idx="78">
                  <c:v>42600</c:v>
                </c:pt>
                <c:pt idx="79">
                  <c:v>42601</c:v>
                </c:pt>
                <c:pt idx="80">
                  <c:v>42602</c:v>
                </c:pt>
                <c:pt idx="81">
                  <c:v>42603</c:v>
                </c:pt>
                <c:pt idx="82">
                  <c:v>42604</c:v>
                </c:pt>
                <c:pt idx="83">
                  <c:v>42605</c:v>
                </c:pt>
                <c:pt idx="84">
                  <c:v>42606</c:v>
                </c:pt>
                <c:pt idx="85">
                  <c:v>42607</c:v>
                </c:pt>
                <c:pt idx="86">
                  <c:v>42608</c:v>
                </c:pt>
                <c:pt idx="87">
                  <c:v>42609</c:v>
                </c:pt>
                <c:pt idx="88">
                  <c:v>42610</c:v>
                </c:pt>
                <c:pt idx="89">
                  <c:v>42611</c:v>
                </c:pt>
                <c:pt idx="90">
                  <c:v>42612</c:v>
                </c:pt>
                <c:pt idx="91">
                  <c:v>42613</c:v>
                </c:pt>
              </c:numCache>
            </c:numRef>
          </c:cat>
          <c:val>
            <c:numRef>
              <c:f>'Ops Report'!$AX$3:$AX$367</c:f>
              <c:numCache>
                <c:formatCode>0.0</c:formatCode>
                <c:ptCount val="365"/>
                <c:pt idx="0">
                  <c:v>1.5</c:v>
                </c:pt>
                <c:pt idx="1">
                  <c:v>1.4</c:v>
                </c:pt>
                <c:pt idx="2">
                  <c:v>1.4</c:v>
                </c:pt>
                <c:pt idx="3">
                  <c:v>1.5</c:v>
                </c:pt>
                <c:pt idx="4">
                  <c:v>1.4</c:v>
                </c:pt>
                <c:pt idx="5">
                  <c:v>1.5</c:v>
                </c:pt>
                <c:pt idx="6">
                  <c:v>1.8</c:v>
                </c:pt>
                <c:pt idx="7">
                  <c:v>1.6</c:v>
                </c:pt>
                <c:pt idx="8">
                  <c:v>1.6</c:v>
                </c:pt>
                <c:pt idx="9">
                  <c:v>1.6</c:v>
                </c:pt>
                <c:pt idx="10">
                  <c:v>1.6</c:v>
                </c:pt>
                <c:pt idx="11">
                  <c:v>1.6</c:v>
                </c:pt>
                <c:pt idx="12">
                  <c:v>3.5</c:v>
                </c:pt>
                <c:pt idx="13">
                  <c:v>5.2</c:v>
                </c:pt>
                <c:pt idx="14">
                  <c:v>5.7</c:v>
                </c:pt>
                <c:pt idx="15">
                  <c:v>5.7</c:v>
                </c:pt>
                <c:pt idx="16">
                  <c:v>4.3</c:v>
                </c:pt>
                <c:pt idx="17">
                  <c:v>4.3</c:v>
                </c:pt>
                <c:pt idx="18">
                  <c:v>4.3</c:v>
                </c:pt>
                <c:pt idx="19">
                  <c:v>4.2</c:v>
                </c:pt>
                <c:pt idx="20">
                  <c:v>4.2</c:v>
                </c:pt>
                <c:pt idx="21">
                  <c:v>3.7</c:v>
                </c:pt>
                <c:pt idx="22">
                  <c:v>3.7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2.2000000000000002</c:v>
                </c:pt>
                <c:pt idx="26">
                  <c:v>5.6</c:v>
                </c:pt>
                <c:pt idx="27">
                  <c:v>8.1</c:v>
                </c:pt>
                <c:pt idx="28">
                  <c:v>9.5</c:v>
                </c:pt>
                <c:pt idx="29">
                  <c:v>9.5</c:v>
                </c:pt>
                <c:pt idx="30">
                  <c:v>9.5</c:v>
                </c:pt>
                <c:pt idx="31">
                  <c:v>9.9</c:v>
                </c:pt>
                <c:pt idx="32">
                  <c:v>10.4</c:v>
                </c:pt>
                <c:pt idx="33">
                  <c:v>10.4</c:v>
                </c:pt>
                <c:pt idx="34">
                  <c:v>8.9</c:v>
                </c:pt>
                <c:pt idx="35">
                  <c:v>7.4</c:v>
                </c:pt>
                <c:pt idx="36">
                  <c:v>7.4</c:v>
                </c:pt>
                <c:pt idx="37">
                  <c:v>7.4</c:v>
                </c:pt>
                <c:pt idx="38">
                  <c:v>7.4</c:v>
                </c:pt>
                <c:pt idx="39">
                  <c:v>7.4</c:v>
                </c:pt>
                <c:pt idx="40">
                  <c:v>7.4</c:v>
                </c:pt>
                <c:pt idx="41">
                  <c:v>7.2</c:v>
                </c:pt>
                <c:pt idx="42">
                  <c:v>7.4</c:v>
                </c:pt>
                <c:pt idx="43">
                  <c:v>7.5</c:v>
                </c:pt>
                <c:pt idx="44">
                  <c:v>7.5</c:v>
                </c:pt>
                <c:pt idx="45">
                  <c:v>7.5</c:v>
                </c:pt>
                <c:pt idx="46">
                  <c:v>7.5</c:v>
                </c:pt>
                <c:pt idx="47">
                  <c:v>9.6</c:v>
                </c:pt>
                <c:pt idx="48">
                  <c:v>9.6</c:v>
                </c:pt>
                <c:pt idx="49">
                  <c:v>9.6999999999999993</c:v>
                </c:pt>
                <c:pt idx="50">
                  <c:v>9.6999999999999993</c:v>
                </c:pt>
                <c:pt idx="51">
                  <c:v>9.6</c:v>
                </c:pt>
                <c:pt idx="52">
                  <c:v>11.9</c:v>
                </c:pt>
                <c:pt idx="53">
                  <c:v>11.9</c:v>
                </c:pt>
                <c:pt idx="54">
                  <c:v>12</c:v>
                </c:pt>
                <c:pt idx="55">
                  <c:v>12</c:v>
                </c:pt>
                <c:pt idx="56">
                  <c:v>11.9</c:v>
                </c:pt>
                <c:pt idx="57">
                  <c:v>12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9.9</c:v>
                </c:pt>
                <c:pt idx="62">
                  <c:v>9.8000000000000007</c:v>
                </c:pt>
                <c:pt idx="63">
                  <c:v>9.9</c:v>
                </c:pt>
                <c:pt idx="64">
                  <c:v>9.9</c:v>
                </c:pt>
                <c:pt idx="65">
                  <c:v>9.9</c:v>
                </c:pt>
                <c:pt idx="66">
                  <c:v>9.9</c:v>
                </c:pt>
                <c:pt idx="67">
                  <c:v>9.9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10.1</c:v>
                </c:pt>
                <c:pt idx="72">
                  <c:v>7.8</c:v>
                </c:pt>
                <c:pt idx="73">
                  <c:v>7.8</c:v>
                </c:pt>
                <c:pt idx="74">
                  <c:v>7.8</c:v>
                </c:pt>
                <c:pt idx="75">
                  <c:v>10.1</c:v>
                </c:pt>
                <c:pt idx="76">
                  <c:v>10.1</c:v>
                </c:pt>
                <c:pt idx="77">
                  <c:v>10.1</c:v>
                </c:pt>
                <c:pt idx="78">
                  <c:v>10.199999999999999</c:v>
                </c:pt>
                <c:pt idx="79">
                  <c:v>10.199999999999999</c:v>
                </c:pt>
                <c:pt idx="80">
                  <c:v>10.199999999999999</c:v>
                </c:pt>
                <c:pt idx="81">
                  <c:v>8</c:v>
                </c:pt>
                <c:pt idx="82">
                  <c:v>7.9</c:v>
                </c:pt>
                <c:pt idx="83">
                  <c:v>8</c:v>
                </c:pt>
                <c:pt idx="84">
                  <c:v>6.9</c:v>
                </c:pt>
                <c:pt idx="85">
                  <c:v>6.9</c:v>
                </c:pt>
                <c:pt idx="86">
                  <c:v>7</c:v>
                </c:pt>
                <c:pt idx="87">
                  <c:v>7</c:v>
                </c:pt>
                <c:pt idx="88">
                  <c:v>6.7</c:v>
                </c:pt>
                <c:pt idx="89">
                  <c:v>6.7</c:v>
                </c:pt>
                <c:pt idx="90">
                  <c:v>6.7</c:v>
                </c:pt>
                <c:pt idx="91">
                  <c:v>6.6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878872"/>
        <c:axId val="223745992"/>
      </c:lineChart>
      <c:lineChart>
        <c:grouping val="standard"/>
        <c:varyColors val="0"/>
        <c:ser>
          <c:idx val="2"/>
          <c:order val="2"/>
          <c:tx>
            <c:strRef>
              <c:f>'Ops Report'!$AY$2</c:f>
              <c:strCache>
                <c:ptCount val="1"/>
                <c:pt idx="0">
                  <c:v>Forebay Elevation [ft]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'Ops Report'!$AV$3:$AV$367</c:f>
              <c:numCache>
                <c:formatCode>m/d/yyyy</c:formatCode>
                <c:ptCount val="365"/>
                <c:pt idx="0">
                  <c:v>42522</c:v>
                </c:pt>
                <c:pt idx="1">
                  <c:v>42523</c:v>
                </c:pt>
                <c:pt idx="2">
                  <c:v>42524</c:v>
                </c:pt>
                <c:pt idx="3">
                  <c:v>42525</c:v>
                </c:pt>
                <c:pt idx="4">
                  <c:v>42526</c:v>
                </c:pt>
                <c:pt idx="5">
                  <c:v>42527</c:v>
                </c:pt>
                <c:pt idx="6">
                  <c:v>42528</c:v>
                </c:pt>
                <c:pt idx="7">
                  <c:v>42529</c:v>
                </c:pt>
                <c:pt idx="8">
                  <c:v>42530</c:v>
                </c:pt>
                <c:pt idx="9">
                  <c:v>42531</c:v>
                </c:pt>
                <c:pt idx="10">
                  <c:v>42532</c:v>
                </c:pt>
                <c:pt idx="11">
                  <c:v>42533</c:v>
                </c:pt>
                <c:pt idx="12">
                  <c:v>42534</c:v>
                </c:pt>
                <c:pt idx="13">
                  <c:v>42535</c:v>
                </c:pt>
                <c:pt idx="14">
                  <c:v>42536</c:v>
                </c:pt>
                <c:pt idx="15">
                  <c:v>42537</c:v>
                </c:pt>
                <c:pt idx="16">
                  <c:v>42538</c:v>
                </c:pt>
                <c:pt idx="17">
                  <c:v>42539</c:v>
                </c:pt>
                <c:pt idx="18">
                  <c:v>42540</c:v>
                </c:pt>
                <c:pt idx="19">
                  <c:v>42541</c:v>
                </c:pt>
                <c:pt idx="20">
                  <c:v>42542</c:v>
                </c:pt>
                <c:pt idx="21">
                  <c:v>42543</c:v>
                </c:pt>
                <c:pt idx="22">
                  <c:v>42544</c:v>
                </c:pt>
                <c:pt idx="23">
                  <c:v>42545</c:v>
                </c:pt>
                <c:pt idx="24">
                  <c:v>42546</c:v>
                </c:pt>
                <c:pt idx="25">
                  <c:v>42547</c:v>
                </c:pt>
                <c:pt idx="26">
                  <c:v>42548</c:v>
                </c:pt>
                <c:pt idx="27">
                  <c:v>42549</c:v>
                </c:pt>
                <c:pt idx="28">
                  <c:v>42550</c:v>
                </c:pt>
                <c:pt idx="29">
                  <c:v>42551</c:v>
                </c:pt>
                <c:pt idx="30">
                  <c:v>42552</c:v>
                </c:pt>
                <c:pt idx="31">
                  <c:v>42553</c:v>
                </c:pt>
                <c:pt idx="32">
                  <c:v>42554</c:v>
                </c:pt>
                <c:pt idx="33">
                  <c:v>42555</c:v>
                </c:pt>
                <c:pt idx="34">
                  <c:v>42556</c:v>
                </c:pt>
                <c:pt idx="35">
                  <c:v>42557</c:v>
                </c:pt>
                <c:pt idx="36">
                  <c:v>42558</c:v>
                </c:pt>
                <c:pt idx="37">
                  <c:v>42559</c:v>
                </c:pt>
                <c:pt idx="38">
                  <c:v>42560</c:v>
                </c:pt>
                <c:pt idx="39">
                  <c:v>42561</c:v>
                </c:pt>
                <c:pt idx="40">
                  <c:v>42562</c:v>
                </c:pt>
                <c:pt idx="41">
                  <c:v>42563</c:v>
                </c:pt>
                <c:pt idx="42">
                  <c:v>42564</c:v>
                </c:pt>
                <c:pt idx="43">
                  <c:v>42565</c:v>
                </c:pt>
                <c:pt idx="44">
                  <c:v>42566</c:v>
                </c:pt>
                <c:pt idx="45">
                  <c:v>42567</c:v>
                </c:pt>
                <c:pt idx="46">
                  <c:v>42568</c:v>
                </c:pt>
                <c:pt idx="47">
                  <c:v>42569</c:v>
                </c:pt>
                <c:pt idx="48">
                  <c:v>42570</c:v>
                </c:pt>
                <c:pt idx="49">
                  <c:v>42571</c:v>
                </c:pt>
                <c:pt idx="50">
                  <c:v>42572</c:v>
                </c:pt>
                <c:pt idx="51">
                  <c:v>42573</c:v>
                </c:pt>
                <c:pt idx="52">
                  <c:v>42574</c:v>
                </c:pt>
                <c:pt idx="53">
                  <c:v>42575</c:v>
                </c:pt>
                <c:pt idx="54">
                  <c:v>42576</c:v>
                </c:pt>
                <c:pt idx="55">
                  <c:v>42577</c:v>
                </c:pt>
                <c:pt idx="56">
                  <c:v>42578</c:v>
                </c:pt>
                <c:pt idx="57">
                  <c:v>42579</c:v>
                </c:pt>
                <c:pt idx="58">
                  <c:v>42580</c:v>
                </c:pt>
                <c:pt idx="59">
                  <c:v>42581</c:v>
                </c:pt>
                <c:pt idx="60">
                  <c:v>42582</c:v>
                </c:pt>
                <c:pt idx="61">
                  <c:v>42583</c:v>
                </c:pt>
                <c:pt idx="62">
                  <c:v>42584</c:v>
                </c:pt>
                <c:pt idx="63">
                  <c:v>42585</c:v>
                </c:pt>
                <c:pt idx="64">
                  <c:v>42586</c:v>
                </c:pt>
                <c:pt idx="65">
                  <c:v>42587</c:v>
                </c:pt>
                <c:pt idx="66">
                  <c:v>42588</c:v>
                </c:pt>
                <c:pt idx="67">
                  <c:v>42589</c:v>
                </c:pt>
                <c:pt idx="68">
                  <c:v>42590</c:v>
                </c:pt>
                <c:pt idx="69">
                  <c:v>42591</c:v>
                </c:pt>
                <c:pt idx="70">
                  <c:v>42592</c:v>
                </c:pt>
                <c:pt idx="71">
                  <c:v>42593</c:v>
                </c:pt>
                <c:pt idx="72">
                  <c:v>42594</c:v>
                </c:pt>
                <c:pt idx="73">
                  <c:v>42595</c:v>
                </c:pt>
                <c:pt idx="74">
                  <c:v>42596</c:v>
                </c:pt>
                <c:pt idx="75">
                  <c:v>42597</c:v>
                </c:pt>
                <c:pt idx="76">
                  <c:v>42598</c:v>
                </c:pt>
                <c:pt idx="77">
                  <c:v>42599</c:v>
                </c:pt>
                <c:pt idx="78">
                  <c:v>42600</c:v>
                </c:pt>
                <c:pt idx="79">
                  <c:v>42601</c:v>
                </c:pt>
                <c:pt idx="80">
                  <c:v>42602</c:v>
                </c:pt>
                <c:pt idx="81">
                  <c:v>42603</c:v>
                </c:pt>
                <c:pt idx="82">
                  <c:v>42604</c:v>
                </c:pt>
                <c:pt idx="83">
                  <c:v>42605</c:v>
                </c:pt>
                <c:pt idx="84">
                  <c:v>42606</c:v>
                </c:pt>
                <c:pt idx="85">
                  <c:v>42607</c:v>
                </c:pt>
                <c:pt idx="86">
                  <c:v>42608</c:v>
                </c:pt>
                <c:pt idx="87">
                  <c:v>42609</c:v>
                </c:pt>
                <c:pt idx="88">
                  <c:v>42610</c:v>
                </c:pt>
                <c:pt idx="89">
                  <c:v>42611</c:v>
                </c:pt>
                <c:pt idx="90">
                  <c:v>42612</c:v>
                </c:pt>
                <c:pt idx="91">
                  <c:v>42613</c:v>
                </c:pt>
              </c:numCache>
            </c:numRef>
          </c:cat>
          <c:val>
            <c:numRef>
              <c:f>'Ops Report'!$AY$3:$AY$367</c:f>
              <c:numCache>
                <c:formatCode>0.0</c:formatCode>
                <c:ptCount val="365"/>
                <c:pt idx="0">
                  <c:v>1593.06</c:v>
                </c:pt>
                <c:pt idx="1">
                  <c:v>1593.77</c:v>
                </c:pt>
                <c:pt idx="2">
                  <c:v>1594.45</c:v>
                </c:pt>
                <c:pt idx="3">
                  <c:v>1595.14</c:v>
                </c:pt>
                <c:pt idx="4">
                  <c:v>1595.83</c:v>
                </c:pt>
                <c:pt idx="5">
                  <c:v>1596.52</c:v>
                </c:pt>
                <c:pt idx="6">
                  <c:v>1597.17</c:v>
                </c:pt>
                <c:pt idx="7">
                  <c:v>1597.78</c:v>
                </c:pt>
                <c:pt idx="8">
                  <c:v>1598.34</c:v>
                </c:pt>
                <c:pt idx="9">
                  <c:v>1598.83</c:v>
                </c:pt>
                <c:pt idx="10">
                  <c:v>1599.29</c:v>
                </c:pt>
                <c:pt idx="11">
                  <c:v>1599.69</c:v>
                </c:pt>
                <c:pt idx="12">
                  <c:v>1599.97</c:v>
                </c:pt>
                <c:pt idx="13">
                  <c:v>1600</c:v>
                </c:pt>
                <c:pt idx="14">
                  <c:v>1599.93</c:v>
                </c:pt>
                <c:pt idx="15">
                  <c:v>1599.84</c:v>
                </c:pt>
                <c:pt idx="16">
                  <c:v>1599.84</c:v>
                </c:pt>
                <c:pt idx="17">
                  <c:v>1599.83</c:v>
                </c:pt>
                <c:pt idx="18">
                  <c:v>1599.85</c:v>
                </c:pt>
                <c:pt idx="19">
                  <c:v>1599.79</c:v>
                </c:pt>
                <c:pt idx="20">
                  <c:v>1599.72</c:v>
                </c:pt>
                <c:pt idx="21">
                  <c:v>1599.67</c:v>
                </c:pt>
                <c:pt idx="22">
                  <c:v>1599.6</c:v>
                </c:pt>
                <c:pt idx="23">
                  <c:v>1599.65</c:v>
                </c:pt>
                <c:pt idx="24">
                  <c:v>1599.82</c:v>
                </c:pt>
                <c:pt idx="25">
                  <c:v>1599.95</c:v>
                </c:pt>
                <c:pt idx="26">
                  <c:v>1599.89</c:v>
                </c:pt>
                <c:pt idx="27">
                  <c:v>1599.39</c:v>
                </c:pt>
                <c:pt idx="28">
                  <c:v>1598.64</c:v>
                </c:pt>
                <c:pt idx="29">
                  <c:v>1597.8</c:v>
                </c:pt>
                <c:pt idx="30">
                  <c:v>1596.96</c:v>
                </c:pt>
                <c:pt idx="31">
                  <c:v>1596.08</c:v>
                </c:pt>
                <c:pt idx="32">
                  <c:v>1595.12</c:v>
                </c:pt>
                <c:pt idx="33">
                  <c:v>1594.12</c:v>
                </c:pt>
                <c:pt idx="34">
                  <c:v>1593.17</c:v>
                </c:pt>
                <c:pt idx="35">
                  <c:v>1592.5</c:v>
                </c:pt>
                <c:pt idx="36">
                  <c:v>1591.87</c:v>
                </c:pt>
                <c:pt idx="37">
                  <c:v>1591.22</c:v>
                </c:pt>
                <c:pt idx="38">
                  <c:v>1590.58</c:v>
                </c:pt>
                <c:pt idx="39">
                  <c:v>1589.95</c:v>
                </c:pt>
                <c:pt idx="40">
                  <c:v>1589.54</c:v>
                </c:pt>
                <c:pt idx="41">
                  <c:v>1588.92</c:v>
                </c:pt>
                <c:pt idx="42">
                  <c:v>1588.49</c:v>
                </c:pt>
                <c:pt idx="43">
                  <c:v>1587.87</c:v>
                </c:pt>
                <c:pt idx="44">
                  <c:v>1587.19</c:v>
                </c:pt>
                <c:pt idx="45">
                  <c:v>1586.52</c:v>
                </c:pt>
                <c:pt idx="46">
                  <c:v>1585.83</c:v>
                </c:pt>
                <c:pt idx="47">
                  <c:v>1584.97</c:v>
                </c:pt>
                <c:pt idx="48">
                  <c:v>1583.99</c:v>
                </c:pt>
                <c:pt idx="49">
                  <c:v>1583</c:v>
                </c:pt>
                <c:pt idx="50">
                  <c:v>1581.99</c:v>
                </c:pt>
                <c:pt idx="51">
                  <c:v>1580.95</c:v>
                </c:pt>
                <c:pt idx="52">
                  <c:v>1579.79</c:v>
                </c:pt>
                <c:pt idx="53">
                  <c:v>1578.5</c:v>
                </c:pt>
                <c:pt idx="54">
                  <c:v>1577.19</c:v>
                </c:pt>
                <c:pt idx="55">
                  <c:v>1575.86</c:v>
                </c:pt>
                <c:pt idx="56">
                  <c:v>1574.52</c:v>
                </c:pt>
                <c:pt idx="57">
                  <c:v>1573.17</c:v>
                </c:pt>
                <c:pt idx="58">
                  <c:v>1571.8</c:v>
                </c:pt>
                <c:pt idx="59">
                  <c:v>1570.41</c:v>
                </c:pt>
                <c:pt idx="60">
                  <c:v>1569.02</c:v>
                </c:pt>
                <c:pt idx="61">
                  <c:v>1567.75</c:v>
                </c:pt>
                <c:pt idx="62">
                  <c:v>1566.57</c:v>
                </c:pt>
                <c:pt idx="63">
                  <c:v>1565.53</c:v>
                </c:pt>
                <c:pt idx="64">
                  <c:v>1564.56</c:v>
                </c:pt>
                <c:pt idx="65">
                  <c:v>1563.37</c:v>
                </c:pt>
                <c:pt idx="66">
                  <c:v>1562.16</c:v>
                </c:pt>
                <c:pt idx="67">
                  <c:v>1560.96</c:v>
                </c:pt>
                <c:pt idx="68">
                  <c:v>1559.74</c:v>
                </c:pt>
                <c:pt idx="69">
                  <c:v>1558.52</c:v>
                </c:pt>
                <c:pt idx="70">
                  <c:v>1557.32</c:v>
                </c:pt>
                <c:pt idx="71">
                  <c:v>1556.08</c:v>
                </c:pt>
                <c:pt idx="72">
                  <c:v>1554.99</c:v>
                </c:pt>
                <c:pt idx="73">
                  <c:v>1554.05</c:v>
                </c:pt>
                <c:pt idx="74">
                  <c:v>1553.1</c:v>
                </c:pt>
                <c:pt idx="75">
                  <c:v>1551.96</c:v>
                </c:pt>
                <c:pt idx="76">
                  <c:v>1550.66</c:v>
                </c:pt>
                <c:pt idx="77">
                  <c:v>1549.11</c:v>
                </c:pt>
                <c:pt idx="78">
                  <c:v>1547.68</c:v>
                </c:pt>
                <c:pt idx="79">
                  <c:v>1546.34</c:v>
                </c:pt>
                <c:pt idx="80">
                  <c:v>1544.98</c:v>
                </c:pt>
                <c:pt idx="81">
                  <c:v>1543.78</c:v>
                </c:pt>
                <c:pt idx="82">
                  <c:v>1542.73</c:v>
                </c:pt>
                <c:pt idx="83">
                  <c:v>1541.73</c:v>
                </c:pt>
                <c:pt idx="84">
                  <c:v>1540.78</c:v>
                </c:pt>
                <c:pt idx="85">
                  <c:v>1539.89</c:v>
                </c:pt>
                <c:pt idx="86">
                  <c:v>1538.97</c:v>
                </c:pt>
                <c:pt idx="87">
                  <c:v>1538.05</c:v>
                </c:pt>
                <c:pt idx="88">
                  <c:v>1537.14</c:v>
                </c:pt>
                <c:pt idx="89">
                  <c:v>1536.25</c:v>
                </c:pt>
                <c:pt idx="90">
                  <c:v>1535.34</c:v>
                </c:pt>
                <c:pt idx="91">
                  <c:v>1534.46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'Ops Report'!$AZ$2</c:f>
              <c:strCache>
                <c:ptCount val="1"/>
                <c:pt idx="0">
                  <c:v>Rule Curve</c:v>
                </c:pt>
              </c:strCache>
            </c:strRef>
          </c:tx>
          <c:spPr>
            <a:ln w="22225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'Ops Report'!$AV$3:$AV$367</c:f>
              <c:numCache>
                <c:formatCode>m/d/yyyy</c:formatCode>
                <c:ptCount val="365"/>
                <c:pt idx="0">
                  <c:v>42522</c:v>
                </c:pt>
                <c:pt idx="1">
                  <c:v>42523</c:v>
                </c:pt>
                <c:pt idx="2">
                  <c:v>42524</c:v>
                </c:pt>
                <c:pt idx="3">
                  <c:v>42525</c:v>
                </c:pt>
                <c:pt idx="4">
                  <c:v>42526</c:v>
                </c:pt>
                <c:pt idx="5">
                  <c:v>42527</c:v>
                </c:pt>
                <c:pt idx="6">
                  <c:v>42528</c:v>
                </c:pt>
                <c:pt idx="7">
                  <c:v>42529</c:v>
                </c:pt>
                <c:pt idx="8">
                  <c:v>42530</c:v>
                </c:pt>
                <c:pt idx="9">
                  <c:v>42531</c:v>
                </c:pt>
                <c:pt idx="10">
                  <c:v>42532</c:v>
                </c:pt>
                <c:pt idx="11">
                  <c:v>42533</c:v>
                </c:pt>
                <c:pt idx="12">
                  <c:v>42534</c:v>
                </c:pt>
                <c:pt idx="13">
                  <c:v>42535</c:v>
                </c:pt>
                <c:pt idx="14">
                  <c:v>42536</c:v>
                </c:pt>
                <c:pt idx="15">
                  <c:v>42537</c:v>
                </c:pt>
                <c:pt idx="16">
                  <c:v>42538</c:v>
                </c:pt>
                <c:pt idx="17">
                  <c:v>42539</c:v>
                </c:pt>
                <c:pt idx="18">
                  <c:v>42540</c:v>
                </c:pt>
                <c:pt idx="19">
                  <c:v>42541</c:v>
                </c:pt>
                <c:pt idx="20">
                  <c:v>42542</c:v>
                </c:pt>
                <c:pt idx="21">
                  <c:v>42543</c:v>
                </c:pt>
                <c:pt idx="22">
                  <c:v>42544</c:v>
                </c:pt>
                <c:pt idx="23">
                  <c:v>42545</c:v>
                </c:pt>
                <c:pt idx="24">
                  <c:v>42546</c:v>
                </c:pt>
                <c:pt idx="25">
                  <c:v>42547</c:v>
                </c:pt>
                <c:pt idx="26">
                  <c:v>42548</c:v>
                </c:pt>
                <c:pt idx="27">
                  <c:v>42549</c:v>
                </c:pt>
                <c:pt idx="28">
                  <c:v>42550</c:v>
                </c:pt>
                <c:pt idx="29">
                  <c:v>42551</c:v>
                </c:pt>
                <c:pt idx="30">
                  <c:v>42552</c:v>
                </c:pt>
                <c:pt idx="31">
                  <c:v>42553</c:v>
                </c:pt>
                <c:pt idx="32">
                  <c:v>42554</c:v>
                </c:pt>
                <c:pt idx="33">
                  <c:v>42555</c:v>
                </c:pt>
                <c:pt idx="34">
                  <c:v>42556</c:v>
                </c:pt>
                <c:pt idx="35">
                  <c:v>42557</c:v>
                </c:pt>
                <c:pt idx="36">
                  <c:v>42558</c:v>
                </c:pt>
                <c:pt idx="37">
                  <c:v>42559</c:v>
                </c:pt>
                <c:pt idx="38">
                  <c:v>42560</c:v>
                </c:pt>
                <c:pt idx="39">
                  <c:v>42561</c:v>
                </c:pt>
                <c:pt idx="40">
                  <c:v>42562</c:v>
                </c:pt>
                <c:pt idx="41">
                  <c:v>42563</c:v>
                </c:pt>
                <c:pt idx="42">
                  <c:v>42564</c:v>
                </c:pt>
                <c:pt idx="43">
                  <c:v>42565</c:v>
                </c:pt>
                <c:pt idx="44">
                  <c:v>42566</c:v>
                </c:pt>
                <c:pt idx="45">
                  <c:v>42567</c:v>
                </c:pt>
                <c:pt idx="46">
                  <c:v>42568</c:v>
                </c:pt>
                <c:pt idx="47">
                  <c:v>42569</c:v>
                </c:pt>
                <c:pt idx="48">
                  <c:v>42570</c:v>
                </c:pt>
                <c:pt idx="49">
                  <c:v>42571</c:v>
                </c:pt>
                <c:pt idx="50">
                  <c:v>42572</c:v>
                </c:pt>
                <c:pt idx="51">
                  <c:v>42573</c:v>
                </c:pt>
                <c:pt idx="52">
                  <c:v>42574</c:v>
                </c:pt>
                <c:pt idx="53">
                  <c:v>42575</c:v>
                </c:pt>
                <c:pt idx="54">
                  <c:v>42576</c:v>
                </c:pt>
                <c:pt idx="55">
                  <c:v>42577</c:v>
                </c:pt>
                <c:pt idx="56">
                  <c:v>42578</c:v>
                </c:pt>
                <c:pt idx="57">
                  <c:v>42579</c:v>
                </c:pt>
                <c:pt idx="58">
                  <c:v>42580</c:v>
                </c:pt>
                <c:pt idx="59">
                  <c:v>42581</c:v>
                </c:pt>
                <c:pt idx="60">
                  <c:v>42582</c:v>
                </c:pt>
                <c:pt idx="61">
                  <c:v>42583</c:v>
                </c:pt>
                <c:pt idx="62">
                  <c:v>42584</c:v>
                </c:pt>
                <c:pt idx="63">
                  <c:v>42585</c:v>
                </c:pt>
                <c:pt idx="64">
                  <c:v>42586</c:v>
                </c:pt>
                <c:pt idx="65">
                  <c:v>42587</c:v>
                </c:pt>
                <c:pt idx="66">
                  <c:v>42588</c:v>
                </c:pt>
                <c:pt idx="67">
                  <c:v>42589</c:v>
                </c:pt>
                <c:pt idx="68">
                  <c:v>42590</c:v>
                </c:pt>
                <c:pt idx="69">
                  <c:v>42591</c:v>
                </c:pt>
                <c:pt idx="70">
                  <c:v>42592</c:v>
                </c:pt>
                <c:pt idx="71">
                  <c:v>42593</c:v>
                </c:pt>
                <c:pt idx="72">
                  <c:v>42594</c:v>
                </c:pt>
                <c:pt idx="73">
                  <c:v>42595</c:v>
                </c:pt>
                <c:pt idx="74">
                  <c:v>42596</c:v>
                </c:pt>
                <c:pt idx="75">
                  <c:v>42597</c:v>
                </c:pt>
                <c:pt idx="76">
                  <c:v>42598</c:v>
                </c:pt>
                <c:pt idx="77">
                  <c:v>42599</c:v>
                </c:pt>
                <c:pt idx="78">
                  <c:v>42600</c:v>
                </c:pt>
                <c:pt idx="79">
                  <c:v>42601</c:v>
                </c:pt>
                <c:pt idx="80">
                  <c:v>42602</c:v>
                </c:pt>
                <c:pt idx="81">
                  <c:v>42603</c:v>
                </c:pt>
                <c:pt idx="82">
                  <c:v>42604</c:v>
                </c:pt>
                <c:pt idx="83">
                  <c:v>42605</c:v>
                </c:pt>
                <c:pt idx="84">
                  <c:v>42606</c:v>
                </c:pt>
                <c:pt idx="85">
                  <c:v>42607</c:v>
                </c:pt>
                <c:pt idx="86">
                  <c:v>42608</c:v>
                </c:pt>
                <c:pt idx="87">
                  <c:v>42609</c:v>
                </c:pt>
                <c:pt idx="88">
                  <c:v>42610</c:v>
                </c:pt>
                <c:pt idx="89">
                  <c:v>42611</c:v>
                </c:pt>
                <c:pt idx="90">
                  <c:v>42612</c:v>
                </c:pt>
                <c:pt idx="91">
                  <c:v>42613</c:v>
                </c:pt>
              </c:numCache>
            </c:numRef>
          </c:cat>
          <c:val>
            <c:numRef>
              <c:f>'Ops Report'!$AZ$3:$AZ$367</c:f>
              <c:numCache>
                <c:formatCode>0.0</c:formatCode>
                <c:ptCount val="36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1598.8713235294117</c:v>
                </c:pt>
                <c:pt idx="32">
                  <c:v>1597.7426470588234</c:v>
                </c:pt>
                <c:pt idx="33">
                  <c:v>1596.6139705882354</c:v>
                </c:pt>
                <c:pt idx="34">
                  <c:v>1595.4852941176471</c:v>
                </c:pt>
                <c:pt idx="35">
                  <c:v>1594.3566176470588</c:v>
                </c:pt>
                <c:pt idx="36">
                  <c:v>1593.2279411764705</c:v>
                </c:pt>
                <c:pt idx="37">
                  <c:v>1592.0992647058824</c:v>
                </c:pt>
                <c:pt idx="38">
                  <c:v>1590.9705882352941</c:v>
                </c:pt>
                <c:pt idx="39">
                  <c:v>1589.8419117647059</c:v>
                </c:pt>
                <c:pt idx="40">
                  <c:v>1588.7132352941176</c:v>
                </c:pt>
                <c:pt idx="41">
                  <c:v>1587.5845588235295</c:v>
                </c:pt>
                <c:pt idx="42">
                  <c:v>1586.4558823529412</c:v>
                </c:pt>
                <c:pt idx="43">
                  <c:v>1585.3272058823529</c:v>
                </c:pt>
                <c:pt idx="44">
                  <c:v>1584.1985294117646</c:v>
                </c:pt>
                <c:pt idx="45">
                  <c:v>1583.0698529411766</c:v>
                </c:pt>
                <c:pt idx="46">
                  <c:v>1581.9411764705883</c:v>
                </c:pt>
                <c:pt idx="47">
                  <c:v>1580.8125</c:v>
                </c:pt>
                <c:pt idx="48">
                  <c:v>1579.6838235294117</c:v>
                </c:pt>
                <c:pt idx="49">
                  <c:v>1578.5551470588236</c:v>
                </c:pt>
                <c:pt idx="50">
                  <c:v>1577.4264705882354</c:v>
                </c:pt>
                <c:pt idx="51">
                  <c:v>1576.2977941176471</c:v>
                </c:pt>
                <c:pt idx="52">
                  <c:v>1575.1691176470588</c:v>
                </c:pt>
                <c:pt idx="53">
                  <c:v>1574.0404411764707</c:v>
                </c:pt>
                <c:pt idx="54">
                  <c:v>1572.9117647058824</c:v>
                </c:pt>
                <c:pt idx="55">
                  <c:v>1571.7830882352941</c:v>
                </c:pt>
                <c:pt idx="56">
                  <c:v>1570.6544117647059</c:v>
                </c:pt>
                <c:pt idx="57">
                  <c:v>1569.5257352941178</c:v>
                </c:pt>
                <c:pt idx="58">
                  <c:v>1568.3970588235295</c:v>
                </c:pt>
                <c:pt idx="59">
                  <c:v>1567.2683823529412</c:v>
                </c:pt>
                <c:pt idx="60">
                  <c:v>1566.1397058823529</c:v>
                </c:pt>
                <c:pt idx="61">
                  <c:v>1565.0110294117649</c:v>
                </c:pt>
                <c:pt idx="62">
                  <c:v>1563.8823529411766</c:v>
                </c:pt>
                <c:pt idx="63">
                  <c:v>1562.7536764705883</c:v>
                </c:pt>
                <c:pt idx="64">
                  <c:v>1561.625</c:v>
                </c:pt>
                <c:pt idx="65">
                  <c:v>1560.4963235294117</c:v>
                </c:pt>
                <c:pt idx="66">
                  <c:v>1559.3676470588236</c:v>
                </c:pt>
                <c:pt idx="67">
                  <c:v>1558.2389705882354</c:v>
                </c:pt>
                <c:pt idx="68">
                  <c:v>1557.1102941176471</c:v>
                </c:pt>
                <c:pt idx="69">
                  <c:v>1555.9816176470588</c:v>
                </c:pt>
                <c:pt idx="70">
                  <c:v>1554.8529411764707</c:v>
                </c:pt>
                <c:pt idx="71">
                  <c:v>1553.7242647058824</c:v>
                </c:pt>
                <c:pt idx="72">
                  <c:v>1552.5955882352941</c:v>
                </c:pt>
                <c:pt idx="73">
                  <c:v>1551.4669117647059</c:v>
                </c:pt>
                <c:pt idx="74">
                  <c:v>1550.3382352941178</c:v>
                </c:pt>
                <c:pt idx="75">
                  <c:v>1549.2095588235295</c:v>
                </c:pt>
                <c:pt idx="76">
                  <c:v>1548.0808823529412</c:v>
                </c:pt>
                <c:pt idx="77">
                  <c:v>1546.9522058823529</c:v>
                </c:pt>
                <c:pt idx="78">
                  <c:v>1545.8235294117649</c:v>
                </c:pt>
                <c:pt idx="79">
                  <c:v>1544.6948529411766</c:v>
                </c:pt>
                <c:pt idx="80">
                  <c:v>1543.5661764705883</c:v>
                </c:pt>
                <c:pt idx="81">
                  <c:v>1542.4375</c:v>
                </c:pt>
                <c:pt idx="82">
                  <c:v>1541.3088235294119</c:v>
                </c:pt>
                <c:pt idx="83">
                  <c:v>1540.1801470588236</c:v>
                </c:pt>
                <c:pt idx="84">
                  <c:v>1539.0514705882354</c:v>
                </c:pt>
                <c:pt idx="85">
                  <c:v>1537.9227941176471</c:v>
                </c:pt>
                <c:pt idx="86">
                  <c:v>1536.794117647059</c:v>
                </c:pt>
                <c:pt idx="87">
                  <c:v>1535.6654411764707</c:v>
                </c:pt>
                <c:pt idx="88">
                  <c:v>1534.5367647058824</c:v>
                </c:pt>
                <c:pt idx="89">
                  <c:v>1533.4080882352941</c:v>
                </c:pt>
                <c:pt idx="90">
                  <c:v>1532.2794117647061</c:v>
                </c:pt>
                <c:pt idx="91">
                  <c:v>1531.1507352941178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746776"/>
        <c:axId val="223746384"/>
      </c:lineChart>
      <c:dateAx>
        <c:axId val="310878872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745992"/>
        <c:crosses val="autoZero"/>
        <c:auto val="1"/>
        <c:lblOffset val="100"/>
        <c:baseTimeUnit val="days"/>
        <c:majorUnit val="7"/>
        <c:majorTimeUnit val="days"/>
      </c:dateAx>
      <c:valAx>
        <c:axId val="22374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878872"/>
        <c:crosses val="autoZero"/>
        <c:crossBetween val="between"/>
      </c:valAx>
      <c:valAx>
        <c:axId val="223746384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746776"/>
        <c:crosses val="max"/>
        <c:crossBetween val="between"/>
      </c:valAx>
      <c:dateAx>
        <c:axId val="22374677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23746384"/>
        <c:crosses val="autoZero"/>
        <c:auto val="1"/>
        <c:lblOffset val="100"/>
        <c:baseTimeUnit val="days"/>
      </c:date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6666135483064615"/>
          <c:y val="2.528496437945257E-2"/>
          <c:w val="0.24071137772366982"/>
          <c:h val="0.1730552430946132"/>
        </c:manualLayout>
      </c:layout>
      <c:overlay val="0"/>
      <c:spPr>
        <a:solidFill>
          <a:srgbClr val="FFFFCC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Lower</a:t>
            </a:r>
            <a:r>
              <a:rPr lang="en-US" baseline="0"/>
              <a:t> Snake Water Temperatures 2016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DWQI.Temp-Water.Inst.1Hour.0.GOES-COMPUTED-REV [F]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Sheet1!$B$2:$B$2210</c:f>
              <c:numCache>
                <c:formatCode>General</c:formatCode>
                <c:ptCount val="2209"/>
                <c:pt idx="0">
                  <c:v>47.66</c:v>
                </c:pt>
                <c:pt idx="1">
                  <c:v>47.66</c:v>
                </c:pt>
                <c:pt idx="2">
                  <c:v>47.66</c:v>
                </c:pt>
                <c:pt idx="3">
                  <c:v>47.66</c:v>
                </c:pt>
                <c:pt idx="4">
                  <c:v>47.66</c:v>
                </c:pt>
                <c:pt idx="5">
                  <c:v>47.84</c:v>
                </c:pt>
                <c:pt idx="6">
                  <c:v>47.84</c:v>
                </c:pt>
                <c:pt idx="7">
                  <c:v>48.02</c:v>
                </c:pt>
                <c:pt idx="8">
                  <c:v>48.2</c:v>
                </c:pt>
                <c:pt idx="9">
                  <c:v>48.2</c:v>
                </c:pt>
                <c:pt idx="10">
                  <c:v>48.2</c:v>
                </c:pt>
                <c:pt idx="11">
                  <c:v>48.2</c:v>
                </c:pt>
                <c:pt idx="12">
                  <c:v>48.2</c:v>
                </c:pt>
                <c:pt idx="13">
                  <c:v>48.02</c:v>
                </c:pt>
                <c:pt idx="14">
                  <c:v>48.02</c:v>
                </c:pt>
                <c:pt idx="15">
                  <c:v>47.84</c:v>
                </c:pt>
                <c:pt idx="16">
                  <c:v>47.66</c:v>
                </c:pt>
                <c:pt idx="17">
                  <c:v>47.66</c:v>
                </c:pt>
                <c:pt idx="18">
                  <c:v>47.66</c:v>
                </c:pt>
                <c:pt idx="19">
                  <c:v>47.66</c:v>
                </c:pt>
                <c:pt idx="20">
                  <c:v>47.48</c:v>
                </c:pt>
                <c:pt idx="21">
                  <c:v>47.48</c:v>
                </c:pt>
                <c:pt idx="22">
                  <c:v>47.48</c:v>
                </c:pt>
                <c:pt idx="23">
                  <c:v>47.48</c:v>
                </c:pt>
                <c:pt idx="24">
                  <c:v>47.48</c:v>
                </c:pt>
                <c:pt idx="25">
                  <c:v>47.48</c:v>
                </c:pt>
                <c:pt idx="26">
                  <c:v>47.48</c:v>
                </c:pt>
                <c:pt idx="27">
                  <c:v>47.66</c:v>
                </c:pt>
                <c:pt idx="28">
                  <c:v>47.66</c:v>
                </c:pt>
                <c:pt idx="29">
                  <c:v>47.84</c:v>
                </c:pt>
                <c:pt idx="30">
                  <c:v>48.02</c:v>
                </c:pt>
                <c:pt idx="31">
                  <c:v>48.2</c:v>
                </c:pt>
                <c:pt idx="32">
                  <c:v>48.2</c:v>
                </c:pt>
                <c:pt idx="33">
                  <c:v>48.2</c:v>
                </c:pt>
                <c:pt idx="34">
                  <c:v>48.2</c:v>
                </c:pt>
                <c:pt idx="35">
                  <c:v>48.2</c:v>
                </c:pt>
                <c:pt idx="36">
                  <c:v>48.02</c:v>
                </c:pt>
                <c:pt idx="37">
                  <c:v>47.84</c:v>
                </c:pt>
                <c:pt idx="38">
                  <c:v>47.66</c:v>
                </c:pt>
                <c:pt idx="39">
                  <c:v>47.66</c:v>
                </c:pt>
                <c:pt idx="40">
                  <c:v>47.84</c:v>
                </c:pt>
                <c:pt idx="41">
                  <c:v>47.84</c:v>
                </c:pt>
                <c:pt idx="42">
                  <c:v>48.02</c:v>
                </c:pt>
                <c:pt idx="43">
                  <c:v>48.2</c:v>
                </c:pt>
                <c:pt idx="44">
                  <c:v>48.38</c:v>
                </c:pt>
                <c:pt idx="45">
                  <c:v>48.38</c:v>
                </c:pt>
                <c:pt idx="46">
                  <c:v>48.38</c:v>
                </c:pt>
                <c:pt idx="47">
                  <c:v>48.2</c:v>
                </c:pt>
                <c:pt idx="48">
                  <c:v>48.2</c:v>
                </c:pt>
                <c:pt idx="49">
                  <c:v>48.2</c:v>
                </c:pt>
                <c:pt idx="50">
                  <c:v>48.2</c:v>
                </c:pt>
                <c:pt idx="51">
                  <c:v>48.02</c:v>
                </c:pt>
                <c:pt idx="52">
                  <c:v>48.02</c:v>
                </c:pt>
                <c:pt idx="53">
                  <c:v>47.84</c:v>
                </c:pt>
                <c:pt idx="54">
                  <c:v>47.84</c:v>
                </c:pt>
                <c:pt idx="55">
                  <c:v>47.84</c:v>
                </c:pt>
                <c:pt idx="56">
                  <c:v>47.84</c:v>
                </c:pt>
                <c:pt idx="57">
                  <c:v>47.84</c:v>
                </c:pt>
                <c:pt idx="58">
                  <c:v>47.84</c:v>
                </c:pt>
                <c:pt idx="59">
                  <c:v>47.84</c:v>
                </c:pt>
                <c:pt idx="60">
                  <c:v>47.66</c:v>
                </c:pt>
                <c:pt idx="61">
                  <c:v>47.48</c:v>
                </c:pt>
                <c:pt idx="62">
                  <c:v>47.3</c:v>
                </c:pt>
                <c:pt idx="63">
                  <c:v>47.3</c:v>
                </c:pt>
                <c:pt idx="64">
                  <c:v>47.12</c:v>
                </c:pt>
                <c:pt idx="65">
                  <c:v>47.12</c:v>
                </c:pt>
                <c:pt idx="66">
                  <c:v>47.12</c:v>
                </c:pt>
                <c:pt idx="67">
                  <c:v>47.3</c:v>
                </c:pt>
                <c:pt idx="68">
                  <c:v>47.3</c:v>
                </c:pt>
                <c:pt idx="69">
                  <c:v>47.48</c:v>
                </c:pt>
                <c:pt idx="70">
                  <c:v>47.66</c:v>
                </c:pt>
                <c:pt idx="71">
                  <c:v>47.66</c:v>
                </c:pt>
                <c:pt idx="72">
                  <c:v>47.66</c:v>
                </c:pt>
                <c:pt idx="73">
                  <c:v>47.66</c:v>
                </c:pt>
                <c:pt idx="74">
                  <c:v>47.48</c:v>
                </c:pt>
                <c:pt idx="75">
                  <c:v>47.48</c:v>
                </c:pt>
                <c:pt idx="76">
                  <c:v>47.48</c:v>
                </c:pt>
                <c:pt idx="77">
                  <c:v>47.3</c:v>
                </c:pt>
                <c:pt idx="78">
                  <c:v>47.48</c:v>
                </c:pt>
                <c:pt idx="79">
                  <c:v>47.48</c:v>
                </c:pt>
                <c:pt idx="80">
                  <c:v>47.66</c:v>
                </c:pt>
                <c:pt idx="81">
                  <c:v>47.84</c:v>
                </c:pt>
                <c:pt idx="82">
                  <c:v>47.84</c:v>
                </c:pt>
                <c:pt idx="83">
                  <c:v>47.84</c:v>
                </c:pt>
                <c:pt idx="84">
                  <c:v>47.66</c:v>
                </c:pt>
                <c:pt idx="85">
                  <c:v>47.66</c:v>
                </c:pt>
                <c:pt idx="86">
                  <c:v>47.48</c:v>
                </c:pt>
                <c:pt idx="87">
                  <c:v>47.48</c:v>
                </c:pt>
                <c:pt idx="88">
                  <c:v>47.48</c:v>
                </c:pt>
                <c:pt idx="89">
                  <c:v>47.48</c:v>
                </c:pt>
                <c:pt idx="90">
                  <c:v>47.48</c:v>
                </c:pt>
                <c:pt idx="91">
                  <c:v>47.66</c:v>
                </c:pt>
                <c:pt idx="92">
                  <c:v>47.66</c:v>
                </c:pt>
                <c:pt idx="93">
                  <c:v>47.66</c:v>
                </c:pt>
                <c:pt idx="94">
                  <c:v>47.66</c:v>
                </c:pt>
                <c:pt idx="95">
                  <c:v>47.66</c:v>
                </c:pt>
                <c:pt idx="96">
                  <c:v>47.66</c:v>
                </c:pt>
                <c:pt idx="97">
                  <c:v>47.66</c:v>
                </c:pt>
                <c:pt idx="98">
                  <c:v>47.66</c:v>
                </c:pt>
                <c:pt idx="99">
                  <c:v>47.66</c:v>
                </c:pt>
                <c:pt idx="100">
                  <c:v>47.66</c:v>
                </c:pt>
                <c:pt idx="101">
                  <c:v>47.66</c:v>
                </c:pt>
                <c:pt idx="102">
                  <c:v>47.84</c:v>
                </c:pt>
                <c:pt idx="103">
                  <c:v>47.84</c:v>
                </c:pt>
                <c:pt idx="104">
                  <c:v>48.02</c:v>
                </c:pt>
                <c:pt idx="105">
                  <c:v>48.02</c:v>
                </c:pt>
                <c:pt idx="106">
                  <c:v>48.02</c:v>
                </c:pt>
                <c:pt idx="107">
                  <c:v>47.84</c:v>
                </c:pt>
                <c:pt idx="108">
                  <c:v>47.66</c:v>
                </c:pt>
                <c:pt idx="109">
                  <c:v>47.48</c:v>
                </c:pt>
                <c:pt idx="110">
                  <c:v>47.3</c:v>
                </c:pt>
                <c:pt idx="111">
                  <c:v>47.3</c:v>
                </c:pt>
                <c:pt idx="112">
                  <c:v>47.12</c:v>
                </c:pt>
                <c:pt idx="113">
                  <c:v>47.3</c:v>
                </c:pt>
                <c:pt idx="114">
                  <c:v>47.3</c:v>
                </c:pt>
                <c:pt idx="115">
                  <c:v>47.3</c:v>
                </c:pt>
                <c:pt idx="116">
                  <c:v>47.3</c:v>
                </c:pt>
                <c:pt idx="117">
                  <c:v>47.3</c:v>
                </c:pt>
                <c:pt idx="118">
                  <c:v>47.48</c:v>
                </c:pt>
                <c:pt idx="119">
                  <c:v>47.48</c:v>
                </c:pt>
                <c:pt idx="120">
                  <c:v>47.48</c:v>
                </c:pt>
                <c:pt idx="121">
                  <c:v>47.48</c:v>
                </c:pt>
                <c:pt idx="122">
                  <c:v>47.66</c:v>
                </c:pt>
                <c:pt idx="123">
                  <c:v>47.84</c:v>
                </c:pt>
                <c:pt idx="124">
                  <c:v>47.84</c:v>
                </c:pt>
                <c:pt idx="125">
                  <c:v>47.84</c:v>
                </c:pt>
                <c:pt idx="126">
                  <c:v>47.84</c:v>
                </c:pt>
                <c:pt idx="127">
                  <c:v>47.84</c:v>
                </c:pt>
                <c:pt idx="128">
                  <c:v>47.84</c:v>
                </c:pt>
                <c:pt idx="129">
                  <c:v>47.84</c:v>
                </c:pt>
                <c:pt idx="130">
                  <c:v>47.84</c:v>
                </c:pt>
                <c:pt idx="131">
                  <c:v>47.66</c:v>
                </c:pt>
                <c:pt idx="132">
                  <c:v>47.66</c:v>
                </c:pt>
                <c:pt idx="133">
                  <c:v>47.3</c:v>
                </c:pt>
                <c:pt idx="134">
                  <c:v>47.3</c:v>
                </c:pt>
                <c:pt idx="135">
                  <c:v>47.12</c:v>
                </c:pt>
                <c:pt idx="136">
                  <c:v>47.12</c:v>
                </c:pt>
                <c:pt idx="137">
                  <c:v>46.94</c:v>
                </c:pt>
                <c:pt idx="138">
                  <c:v>46.94</c:v>
                </c:pt>
                <c:pt idx="139">
                  <c:v>46.94</c:v>
                </c:pt>
                <c:pt idx="140">
                  <c:v>46.94</c:v>
                </c:pt>
                <c:pt idx="141">
                  <c:v>46.94</c:v>
                </c:pt>
                <c:pt idx="142">
                  <c:v>47.12</c:v>
                </c:pt>
                <c:pt idx="143">
                  <c:v>47.12</c:v>
                </c:pt>
                <c:pt idx="144">
                  <c:v>47.12</c:v>
                </c:pt>
                <c:pt idx="145">
                  <c:v>47.12</c:v>
                </c:pt>
                <c:pt idx="146">
                  <c:v>47.12</c:v>
                </c:pt>
                <c:pt idx="147">
                  <c:v>47.12</c:v>
                </c:pt>
                <c:pt idx="148">
                  <c:v>47.12</c:v>
                </c:pt>
                <c:pt idx="149">
                  <c:v>47.3</c:v>
                </c:pt>
                <c:pt idx="150">
                  <c:v>47.3</c:v>
                </c:pt>
                <c:pt idx="151">
                  <c:v>47.3</c:v>
                </c:pt>
                <c:pt idx="152">
                  <c:v>47.66</c:v>
                </c:pt>
                <c:pt idx="153">
                  <c:v>47.66</c:v>
                </c:pt>
                <c:pt idx="154">
                  <c:v>47.84</c:v>
                </c:pt>
                <c:pt idx="155">
                  <c:v>47.84</c:v>
                </c:pt>
                <c:pt idx="156">
                  <c:v>47.84</c:v>
                </c:pt>
                <c:pt idx="157">
                  <c:v>47.84</c:v>
                </c:pt>
                <c:pt idx="158">
                  <c:v>47.3</c:v>
                </c:pt>
                <c:pt idx="159">
                  <c:v>47.48</c:v>
                </c:pt>
                <c:pt idx="160">
                  <c:v>47.3</c:v>
                </c:pt>
                <c:pt idx="161">
                  <c:v>47.3</c:v>
                </c:pt>
                <c:pt idx="162">
                  <c:v>47.3</c:v>
                </c:pt>
                <c:pt idx="163">
                  <c:v>47.3</c:v>
                </c:pt>
                <c:pt idx="164">
                  <c:v>47.12</c:v>
                </c:pt>
                <c:pt idx="165">
                  <c:v>47.3</c:v>
                </c:pt>
                <c:pt idx="166">
                  <c:v>47.3</c:v>
                </c:pt>
                <c:pt idx="167">
                  <c:v>47.3</c:v>
                </c:pt>
                <c:pt idx="168">
                  <c:v>47.3</c:v>
                </c:pt>
                <c:pt idx="169">
                  <c:v>47.3</c:v>
                </c:pt>
                <c:pt idx="170">
                  <c:v>47.12</c:v>
                </c:pt>
                <c:pt idx="171">
                  <c:v>47.12</c:v>
                </c:pt>
                <c:pt idx="172">
                  <c:v>47.12</c:v>
                </c:pt>
                <c:pt idx="173">
                  <c:v>47.12</c:v>
                </c:pt>
                <c:pt idx="174">
                  <c:v>47.12</c:v>
                </c:pt>
                <c:pt idx="175">
                  <c:v>47.3</c:v>
                </c:pt>
                <c:pt idx="176">
                  <c:v>47.3</c:v>
                </c:pt>
                <c:pt idx="177">
                  <c:v>47.3</c:v>
                </c:pt>
                <c:pt idx="178">
                  <c:v>47.3</c:v>
                </c:pt>
                <c:pt idx="179">
                  <c:v>47.12</c:v>
                </c:pt>
                <c:pt idx="180">
                  <c:v>47.12</c:v>
                </c:pt>
                <c:pt idx="181">
                  <c:v>47.12</c:v>
                </c:pt>
                <c:pt idx="182">
                  <c:v>46.94</c:v>
                </c:pt>
                <c:pt idx="183">
                  <c:v>46.94</c:v>
                </c:pt>
                <c:pt idx="184">
                  <c:v>46.94</c:v>
                </c:pt>
                <c:pt idx="185">
                  <c:v>46.94</c:v>
                </c:pt>
                <c:pt idx="186">
                  <c:v>47.12</c:v>
                </c:pt>
                <c:pt idx="187">
                  <c:v>47.12</c:v>
                </c:pt>
                <c:pt idx="188">
                  <c:v>47.12</c:v>
                </c:pt>
                <c:pt idx="189">
                  <c:v>47.12</c:v>
                </c:pt>
                <c:pt idx="190">
                  <c:v>47.12</c:v>
                </c:pt>
                <c:pt idx="191">
                  <c:v>47.12</c:v>
                </c:pt>
                <c:pt idx="192">
                  <c:v>47.12</c:v>
                </c:pt>
                <c:pt idx="193">
                  <c:v>47.3</c:v>
                </c:pt>
                <c:pt idx="194">
                  <c:v>47.12</c:v>
                </c:pt>
                <c:pt idx="195">
                  <c:v>47.12</c:v>
                </c:pt>
                <c:pt idx="196">
                  <c:v>47.3</c:v>
                </c:pt>
                <c:pt idx="197">
                  <c:v>47.3</c:v>
                </c:pt>
                <c:pt idx="198">
                  <c:v>47.3</c:v>
                </c:pt>
                <c:pt idx="199">
                  <c:v>47.3</c:v>
                </c:pt>
                <c:pt idx="200">
                  <c:v>47.3</c:v>
                </c:pt>
                <c:pt idx="201">
                  <c:v>47.48</c:v>
                </c:pt>
                <c:pt idx="202">
                  <c:v>47.48</c:v>
                </c:pt>
                <c:pt idx="203">
                  <c:v>47.3</c:v>
                </c:pt>
                <c:pt idx="204">
                  <c:v>47.3</c:v>
                </c:pt>
                <c:pt idx="205">
                  <c:v>47.12</c:v>
                </c:pt>
                <c:pt idx="206">
                  <c:v>47.12</c:v>
                </c:pt>
                <c:pt idx="207">
                  <c:v>47.12</c:v>
                </c:pt>
                <c:pt idx="208">
                  <c:v>46.94</c:v>
                </c:pt>
                <c:pt idx="209">
                  <c:v>47.12</c:v>
                </c:pt>
                <c:pt idx="210">
                  <c:v>46.94</c:v>
                </c:pt>
                <c:pt idx="211">
                  <c:v>46.94</c:v>
                </c:pt>
                <c:pt idx="212">
                  <c:v>47.12</c:v>
                </c:pt>
                <c:pt idx="213">
                  <c:v>47.12</c:v>
                </c:pt>
                <c:pt idx="214">
                  <c:v>46.94</c:v>
                </c:pt>
                <c:pt idx="215">
                  <c:v>46.94</c:v>
                </c:pt>
                <c:pt idx="216">
                  <c:v>46.94</c:v>
                </c:pt>
                <c:pt idx="217">
                  <c:v>46.94</c:v>
                </c:pt>
                <c:pt idx="218">
                  <c:v>47.12</c:v>
                </c:pt>
                <c:pt idx="219">
                  <c:v>47.12</c:v>
                </c:pt>
                <c:pt idx="220">
                  <c:v>47.12</c:v>
                </c:pt>
                <c:pt idx="221">
                  <c:v>47.12</c:v>
                </c:pt>
                <c:pt idx="222">
                  <c:v>47.3</c:v>
                </c:pt>
                <c:pt idx="223">
                  <c:v>47.48</c:v>
                </c:pt>
                <c:pt idx="224">
                  <c:v>47.3</c:v>
                </c:pt>
                <c:pt idx="225">
                  <c:v>47.3</c:v>
                </c:pt>
                <c:pt idx="226">
                  <c:v>47.48</c:v>
                </c:pt>
                <c:pt idx="227">
                  <c:v>47.48</c:v>
                </c:pt>
                <c:pt idx="228">
                  <c:v>47.48</c:v>
                </c:pt>
                <c:pt idx="229">
                  <c:v>47.3</c:v>
                </c:pt>
                <c:pt idx="230">
                  <c:v>47.12</c:v>
                </c:pt>
                <c:pt idx="231">
                  <c:v>46.94</c:v>
                </c:pt>
                <c:pt idx="232">
                  <c:v>46.94</c:v>
                </c:pt>
                <c:pt idx="233">
                  <c:v>46.94</c:v>
                </c:pt>
                <c:pt idx="234">
                  <c:v>46.94</c:v>
                </c:pt>
                <c:pt idx="235">
                  <c:v>46.76</c:v>
                </c:pt>
                <c:pt idx="236">
                  <c:v>46.94</c:v>
                </c:pt>
                <c:pt idx="237">
                  <c:v>46.94</c:v>
                </c:pt>
                <c:pt idx="238">
                  <c:v>47.12</c:v>
                </c:pt>
                <c:pt idx="239">
                  <c:v>47.3</c:v>
                </c:pt>
                <c:pt idx="240">
                  <c:v>47.12</c:v>
                </c:pt>
                <c:pt idx="241">
                  <c:v>46.94</c:v>
                </c:pt>
                <c:pt idx="242">
                  <c:v>46.94</c:v>
                </c:pt>
                <c:pt idx="243">
                  <c:v>47.12</c:v>
                </c:pt>
                <c:pt idx="244">
                  <c:v>47.12</c:v>
                </c:pt>
                <c:pt idx="245">
                  <c:v>47.12</c:v>
                </c:pt>
                <c:pt idx="246">
                  <c:v>47.3</c:v>
                </c:pt>
                <c:pt idx="247">
                  <c:v>47.3</c:v>
                </c:pt>
                <c:pt idx="248">
                  <c:v>47.3</c:v>
                </c:pt>
                <c:pt idx="249">
                  <c:v>47.48</c:v>
                </c:pt>
                <c:pt idx="250">
                  <c:v>47.48</c:v>
                </c:pt>
                <c:pt idx="251">
                  <c:v>47.3</c:v>
                </c:pt>
                <c:pt idx="252">
                  <c:v>47.12</c:v>
                </c:pt>
                <c:pt idx="253">
                  <c:v>47.12</c:v>
                </c:pt>
                <c:pt idx="254">
                  <c:v>46.94</c:v>
                </c:pt>
                <c:pt idx="255">
                  <c:v>46.76</c:v>
                </c:pt>
                <c:pt idx="256">
                  <c:v>46.76</c:v>
                </c:pt>
                <c:pt idx="257">
                  <c:v>46.76</c:v>
                </c:pt>
                <c:pt idx="258">
                  <c:v>46.76</c:v>
                </c:pt>
                <c:pt idx="259">
                  <c:v>46.94</c:v>
                </c:pt>
                <c:pt idx="260">
                  <c:v>46.94</c:v>
                </c:pt>
                <c:pt idx="261">
                  <c:v>47.12</c:v>
                </c:pt>
                <c:pt idx="262">
                  <c:v>47.12</c:v>
                </c:pt>
                <c:pt idx="263">
                  <c:v>46.94</c:v>
                </c:pt>
                <c:pt idx="264">
                  <c:v>46.94</c:v>
                </c:pt>
                <c:pt idx="265">
                  <c:v>46.94</c:v>
                </c:pt>
                <c:pt idx="266">
                  <c:v>46.94</c:v>
                </c:pt>
                <c:pt idx="267">
                  <c:v>47.12</c:v>
                </c:pt>
                <c:pt idx="268">
                  <c:v>47.12</c:v>
                </c:pt>
                <c:pt idx="269">
                  <c:v>47.3</c:v>
                </c:pt>
                <c:pt idx="270">
                  <c:v>47.48</c:v>
                </c:pt>
                <c:pt idx="271">
                  <c:v>47.66</c:v>
                </c:pt>
                <c:pt idx="272">
                  <c:v>47.66</c:v>
                </c:pt>
                <c:pt idx="273">
                  <c:v>47.66</c:v>
                </c:pt>
                <c:pt idx="274">
                  <c:v>47.48</c:v>
                </c:pt>
                <c:pt idx="275">
                  <c:v>47.48</c:v>
                </c:pt>
                <c:pt idx="276">
                  <c:v>47.48</c:v>
                </c:pt>
                <c:pt idx="277">
                  <c:v>47.3</c:v>
                </c:pt>
                <c:pt idx="278">
                  <c:v>46.94</c:v>
                </c:pt>
                <c:pt idx="279">
                  <c:v>46.94</c:v>
                </c:pt>
                <c:pt idx="280">
                  <c:v>46.94</c:v>
                </c:pt>
                <c:pt idx="281">
                  <c:v>46.94</c:v>
                </c:pt>
                <c:pt idx="282">
                  <c:v>46.94</c:v>
                </c:pt>
                <c:pt idx="283">
                  <c:v>46.94</c:v>
                </c:pt>
                <c:pt idx="284">
                  <c:v>46.94</c:v>
                </c:pt>
                <c:pt idx="285">
                  <c:v>46.94</c:v>
                </c:pt>
                <c:pt idx="286">
                  <c:v>46.94</c:v>
                </c:pt>
                <c:pt idx="287">
                  <c:v>47.12</c:v>
                </c:pt>
                <c:pt idx="288">
                  <c:v>46.94</c:v>
                </c:pt>
                <c:pt idx="289">
                  <c:v>46.94</c:v>
                </c:pt>
                <c:pt idx="290">
                  <c:v>46.76</c:v>
                </c:pt>
                <c:pt idx="291">
                  <c:v>46.76</c:v>
                </c:pt>
                <c:pt idx="292">
                  <c:v>46.76</c:v>
                </c:pt>
                <c:pt idx="293">
                  <c:v>46.58</c:v>
                </c:pt>
                <c:pt idx="294">
                  <c:v>46.58</c:v>
                </c:pt>
                <c:pt idx="295">
                  <c:v>46.76</c:v>
                </c:pt>
                <c:pt idx="296">
                  <c:v>46.76</c:v>
                </c:pt>
                <c:pt idx="297">
                  <c:v>46.76</c:v>
                </c:pt>
                <c:pt idx="298">
                  <c:v>46.76</c:v>
                </c:pt>
                <c:pt idx="299">
                  <c:v>46.76</c:v>
                </c:pt>
                <c:pt idx="300">
                  <c:v>46.58</c:v>
                </c:pt>
                <c:pt idx="301">
                  <c:v>46.58</c:v>
                </c:pt>
                <c:pt idx="302">
                  <c:v>46.58</c:v>
                </c:pt>
                <c:pt idx="303">
                  <c:v>46.58</c:v>
                </c:pt>
                <c:pt idx="304">
                  <c:v>46.58</c:v>
                </c:pt>
                <c:pt idx="305">
                  <c:v>46.76</c:v>
                </c:pt>
                <c:pt idx="306">
                  <c:v>46.76</c:v>
                </c:pt>
                <c:pt idx="307">
                  <c:v>46.76</c:v>
                </c:pt>
                <c:pt idx="308">
                  <c:v>46.76</c:v>
                </c:pt>
                <c:pt idx="309">
                  <c:v>46.76</c:v>
                </c:pt>
                <c:pt idx="310">
                  <c:v>46.76</c:v>
                </c:pt>
                <c:pt idx="311">
                  <c:v>46.76</c:v>
                </c:pt>
                <c:pt idx="312">
                  <c:v>46.76</c:v>
                </c:pt>
                <c:pt idx="313">
                  <c:v>46.76</c:v>
                </c:pt>
                <c:pt idx="314">
                  <c:v>46.76</c:v>
                </c:pt>
                <c:pt idx="315">
                  <c:v>46.76</c:v>
                </c:pt>
                <c:pt idx="316">
                  <c:v>46.76</c:v>
                </c:pt>
                <c:pt idx="317">
                  <c:v>46.94</c:v>
                </c:pt>
                <c:pt idx="318">
                  <c:v>47.12</c:v>
                </c:pt>
                <c:pt idx="319">
                  <c:v>47.12</c:v>
                </c:pt>
                <c:pt idx="320">
                  <c:v>47.12</c:v>
                </c:pt>
                <c:pt idx="321">
                  <c:v>47.12</c:v>
                </c:pt>
                <c:pt idx="322">
                  <c:v>47.12</c:v>
                </c:pt>
                <c:pt idx="323">
                  <c:v>47.12</c:v>
                </c:pt>
                <c:pt idx="324">
                  <c:v>46.94</c:v>
                </c:pt>
                <c:pt idx="325">
                  <c:v>46.76</c:v>
                </c:pt>
                <c:pt idx="326">
                  <c:v>46.58</c:v>
                </c:pt>
                <c:pt idx="327">
                  <c:v>46.58</c:v>
                </c:pt>
                <c:pt idx="328">
                  <c:v>46.58</c:v>
                </c:pt>
                <c:pt idx="329">
                  <c:v>46.4</c:v>
                </c:pt>
                <c:pt idx="330">
                  <c:v>46.58</c:v>
                </c:pt>
                <c:pt idx="331">
                  <c:v>46.58</c:v>
                </c:pt>
                <c:pt idx="332">
                  <c:v>46.76</c:v>
                </c:pt>
                <c:pt idx="333">
                  <c:v>46.76</c:v>
                </c:pt>
                <c:pt idx="334">
                  <c:v>46.94</c:v>
                </c:pt>
                <c:pt idx="335">
                  <c:v>47.66</c:v>
                </c:pt>
                <c:pt idx="336">
                  <c:v>47.84</c:v>
                </c:pt>
                <c:pt idx="337">
                  <c:v>47.84</c:v>
                </c:pt>
                <c:pt idx="338">
                  <c:v>47.66</c:v>
                </c:pt>
                <c:pt idx="339">
                  <c:v>47.84</c:v>
                </c:pt>
                <c:pt idx="340">
                  <c:v>47.84</c:v>
                </c:pt>
                <c:pt idx="341">
                  <c:v>47.84</c:v>
                </c:pt>
                <c:pt idx="342">
                  <c:v>48.02</c:v>
                </c:pt>
                <c:pt idx="343">
                  <c:v>47.84</c:v>
                </c:pt>
                <c:pt idx="344">
                  <c:v>47.84</c:v>
                </c:pt>
                <c:pt idx="345">
                  <c:v>47.84</c:v>
                </c:pt>
                <c:pt idx="346">
                  <c:v>47.84</c:v>
                </c:pt>
                <c:pt idx="347">
                  <c:v>47.66</c:v>
                </c:pt>
                <c:pt idx="348">
                  <c:v>47.66</c:v>
                </c:pt>
                <c:pt idx="349">
                  <c:v>47.48</c:v>
                </c:pt>
                <c:pt idx="350">
                  <c:v>47.3</c:v>
                </c:pt>
                <c:pt idx="351">
                  <c:v>47.3</c:v>
                </c:pt>
                <c:pt idx="352">
                  <c:v>47.48</c:v>
                </c:pt>
                <c:pt idx="353">
                  <c:v>47.3</c:v>
                </c:pt>
                <c:pt idx="354">
                  <c:v>47.3</c:v>
                </c:pt>
                <c:pt idx="355">
                  <c:v>47.48</c:v>
                </c:pt>
                <c:pt idx="356">
                  <c:v>47.66</c:v>
                </c:pt>
                <c:pt idx="357">
                  <c:v>47.66</c:v>
                </c:pt>
                <c:pt idx="358">
                  <c:v>47.66</c:v>
                </c:pt>
                <c:pt idx="359">
                  <c:v>47.48</c:v>
                </c:pt>
                <c:pt idx="360">
                  <c:v>47.3</c:v>
                </c:pt>
                <c:pt idx="361">
                  <c:v>47.48</c:v>
                </c:pt>
                <c:pt idx="362">
                  <c:v>47.66</c:v>
                </c:pt>
                <c:pt idx="363">
                  <c:v>47.66</c:v>
                </c:pt>
                <c:pt idx="364">
                  <c:v>47.84</c:v>
                </c:pt>
                <c:pt idx="365">
                  <c:v>47.84</c:v>
                </c:pt>
                <c:pt idx="366">
                  <c:v>47.84</c:v>
                </c:pt>
                <c:pt idx="367">
                  <c:v>47.84</c:v>
                </c:pt>
                <c:pt idx="368">
                  <c:v>47.66</c:v>
                </c:pt>
                <c:pt idx="369">
                  <c:v>47.66</c:v>
                </c:pt>
                <c:pt idx="370">
                  <c:v>47.84</c:v>
                </c:pt>
                <c:pt idx="371">
                  <c:v>47.84</c:v>
                </c:pt>
                <c:pt idx="372">
                  <c:v>47.66</c:v>
                </c:pt>
                <c:pt idx="373">
                  <c:v>47.66</c:v>
                </c:pt>
                <c:pt idx="374">
                  <c:v>47.66</c:v>
                </c:pt>
                <c:pt idx="375">
                  <c:v>47.3</c:v>
                </c:pt>
                <c:pt idx="376">
                  <c:v>47.3</c:v>
                </c:pt>
                <c:pt idx="377">
                  <c:v>47.3</c:v>
                </c:pt>
                <c:pt idx="378">
                  <c:v>47.3</c:v>
                </c:pt>
                <c:pt idx="379">
                  <c:v>47.3</c:v>
                </c:pt>
                <c:pt idx="380">
                  <c:v>47.48</c:v>
                </c:pt>
                <c:pt idx="381">
                  <c:v>47.48</c:v>
                </c:pt>
                <c:pt idx="382">
                  <c:v>47.48</c:v>
                </c:pt>
                <c:pt idx="383">
                  <c:v>47.48</c:v>
                </c:pt>
                <c:pt idx="384">
                  <c:v>47.3</c:v>
                </c:pt>
                <c:pt idx="385">
                  <c:v>47.3</c:v>
                </c:pt>
                <c:pt idx="386">
                  <c:v>47.3</c:v>
                </c:pt>
                <c:pt idx="387">
                  <c:v>47.3</c:v>
                </c:pt>
                <c:pt idx="388">
                  <c:v>47.3</c:v>
                </c:pt>
                <c:pt idx="389">
                  <c:v>47.3</c:v>
                </c:pt>
                <c:pt idx="390">
                  <c:v>47.66</c:v>
                </c:pt>
                <c:pt idx="391">
                  <c:v>47.66</c:v>
                </c:pt>
                <c:pt idx="392">
                  <c:v>47.84</c:v>
                </c:pt>
                <c:pt idx="393">
                  <c:v>47.66</c:v>
                </c:pt>
                <c:pt idx="394">
                  <c:v>47.66</c:v>
                </c:pt>
                <c:pt idx="395">
                  <c:v>47.66</c:v>
                </c:pt>
                <c:pt idx="396">
                  <c:v>47.66</c:v>
                </c:pt>
                <c:pt idx="397">
                  <c:v>47.48</c:v>
                </c:pt>
                <c:pt idx="398">
                  <c:v>47.3</c:v>
                </c:pt>
                <c:pt idx="399">
                  <c:v>47.3</c:v>
                </c:pt>
                <c:pt idx="400">
                  <c:v>47.3</c:v>
                </c:pt>
                <c:pt idx="401">
                  <c:v>47.12</c:v>
                </c:pt>
                <c:pt idx="402">
                  <c:v>47.3</c:v>
                </c:pt>
                <c:pt idx="403">
                  <c:v>47.12</c:v>
                </c:pt>
                <c:pt idx="404">
                  <c:v>47.3</c:v>
                </c:pt>
                <c:pt idx="405">
                  <c:v>47.3</c:v>
                </c:pt>
                <c:pt idx="406">
                  <c:v>47.3</c:v>
                </c:pt>
                <c:pt idx="407">
                  <c:v>47.3</c:v>
                </c:pt>
                <c:pt idx="408">
                  <c:v>47.12</c:v>
                </c:pt>
                <c:pt idx="409">
                  <c:v>47.12</c:v>
                </c:pt>
                <c:pt idx="410">
                  <c:v>47.3</c:v>
                </c:pt>
                <c:pt idx="411">
                  <c:v>47.3</c:v>
                </c:pt>
                <c:pt idx="412">
                  <c:v>47.12</c:v>
                </c:pt>
                <c:pt idx="413">
                  <c:v>47.12</c:v>
                </c:pt>
                <c:pt idx="414">
                  <c:v>47.12</c:v>
                </c:pt>
                <c:pt idx="415">
                  <c:v>47.12</c:v>
                </c:pt>
                <c:pt idx="416">
                  <c:v>47.3</c:v>
                </c:pt>
                <c:pt idx="417">
                  <c:v>47.3</c:v>
                </c:pt>
                <c:pt idx="418">
                  <c:v>47.3</c:v>
                </c:pt>
                <c:pt idx="419">
                  <c:v>47.3</c:v>
                </c:pt>
                <c:pt idx="420">
                  <c:v>47.12</c:v>
                </c:pt>
                <c:pt idx="421">
                  <c:v>47.12</c:v>
                </c:pt>
                <c:pt idx="422">
                  <c:v>47.12</c:v>
                </c:pt>
                <c:pt idx="423">
                  <c:v>46.76</c:v>
                </c:pt>
                <c:pt idx="424">
                  <c:v>46.58</c:v>
                </c:pt>
                <c:pt idx="425">
                  <c:v>46.76</c:v>
                </c:pt>
                <c:pt idx="426">
                  <c:v>46.76</c:v>
                </c:pt>
                <c:pt idx="427">
                  <c:v>46.76</c:v>
                </c:pt>
                <c:pt idx="428">
                  <c:v>46.94</c:v>
                </c:pt>
                <c:pt idx="429">
                  <c:v>47.12</c:v>
                </c:pt>
                <c:pt idx="430">
                  <c:v>47.12</c:v>
                </c:pt>
                <c:pt idx="431">
                  <c:v>47.12</c:v>
                </c:pt>
                <c:pt idx="432">
                  <c:v>47.3</c:v>
                </c:pt>
                <c:pt idx="433">
                  <c:v>47.12</c:v>
                </c:pt>
                <c:pt idx="434">
                  <c:v>47.12</c:v>
                </c:pt>
                <c:pt idx="435">
                  <c:v>47.3</c:v>
                </c:pt>
                <c:pt idx="436">
                  <c:v>47.3</c:v>
                </c:pt>
                <c:pt idx="437">
                  <c:v>47.3</c:v>
                </c:pt>
                <c:pt idx="438">
                  <c:v>47.48</c:v>
                </c:pt>
                <c:pt idx="439">
                  <c:v>47.48</c:v>
                </c:pt>
                <c:pt idx="440">
                  <c:v>47.3</c:v>
                </c:pt>
                <c:pt idx="441">
                  <c:v>47.48</c:v>
                </c:pt>
                <c:pt idx="442">
                  <c:v>47.66</c:v>
                </c:pt>
                <c:pt idx="443">
                  <c:v>47.48</c:v>
                </c:pt>
                <c:pt idx="444">
                  <c:v>47.48</c:v>
                </c:pt>
                <c:pt idx="445">
                  <c:v>47.3</c:v>
                </c:pt>
                <c:pt idx="446">
                  <c:v>47.3</c:v>
                </c:pt>
                <c:pt idx="447">
                  <c:v>47.12</c:v>
                </c:pt>
                <c:pt idx="448">
                  <c:v>46.94</c:v>
                </c:pt>
                <c:pt idx="449">
                  <c:v>46.94</c:v>
                </c:pt>
                <c:pt idx="450">
                  <c:v>46.94</c:v>
                </c:pt>
                <c:pt idx="451">
                  <c:v>46.94</c:v>
                </c:pt>
                <c:pt idx="452">
                  <c:v>46.94</c:v>
                </c:pt>
                <c:pt idx="453">
                  <c:v>46.94</c:v>
                </c:pt>
                <c:pt idx="454">
                  <c:v>47.12</c:v>
                </c:pt>
                <c:pt idx="455">
                  <c:v>47.12</c:v>
                </c:pt>
                <c:pt idx="456">
                  <c:v>47.12</c:v>
                </c:pt>
                <c:pt idx="457">
                  <c:v>47.12</c:v>
                </c:pt>
                <c:pt idx="458">
                  <c:v>47.12</c:v>
                </c:pt>
                <c:pt idx="459">
                  <c:v>47.12</c:v>
                </c:pt>
                <c:pt idx="460">
                  <c:v>47.12</c:v>
                </c:pt>
                <c:pt idx="461">
                  <c:v>47.12</c:v>
                </c:pt>
                <c:pt idx="462">
                  <c:v>47.12</c:v>
                </c:pt>
                <c:pt idx="463">
                  <c:v>47.12</c:v>
                </c:pt>
                <c:pt idx="464">
                  <c:v>47.48</c:v>
                </c:pt>
                <c:pt idx="465">
                  <c:v>47.48</c:v>
                </c:pt>
                <c:pt idx="466">
                  <c:v>47.66</c:v>
                </c:pt>
                <c:pt idx="467">
                  <c:v>47.66</c:v>
                </c:pt>
                <c:pt idx="468">
                  <c:v>47.48</c:v>
                </c:pt>
                <c:pt idx="469">
                  <c:v>47.3</c:v>
                </c:pt>
                <c:pt idx="470">
                  <c:v>47.3</c:v>
                </c:pt>
                <c:pt idx="471">
                  <c:v>47.12</c:v>
                </c:pt>
                <c:pt idx="472">
                  <c:v>46.94</c:v>
                </c:pt>
                <c:pt idx="473">
                  <c:v>47.12</c:v>
                </c:pt>
                <c:pt idx="474">
                  <c:v>47.12</c:v>
                </c:pt>
                <c:pt idx="475">
                  <c:v>46.94</c:v>
                </c:pt>
                <c:pt idx="476">
                  <c:v>46.94</c:v>
                </c:pt>
                <c:pt idx="477">
                  <c:v>46.94</c:v>
                </c:pt>
                <c:pt idx="478">
                  <c:v>46.94</c:v>
                </c:pt>
                <c:pt idx="479">
                  <c:v>46.94</c:v>
                </c:pt>
                <c:pt idx="480">
                  <c:v>47.12</c:v>
                </c:pt>
                <c:pt idx="481">
                  <c:v>46.94</c:v>
                </c:pt>
                <c:pt idx="482">
                  <c:v>46.94</c:v>
                </c:pt>
                <c:pt idx="483">
                  <c:v>47.12</c:v>
                </c:pt>
                <c:pt idx="484">
                  <c:v>47.12</c:v>
                </c:pt>
                <c:pt idx="485">
                  <c:v>47.12</c:v>
                </c:pt>
                <c:pt idx="486">
                  <c:v>47.3</c:v>
                </c:pt>
                <c:pt idx="487">
                  <c:v>47.48</c:v>
                </c:pt>
                <c:pt idx="488">
                  <c:v>47.48</c:v>
                </c:pt>
                <c:pt idx="489">
                  <c:v>47.48</c:v>
                </c:pt>
                <c:pt idx="490">
                  <c:v>47.66</c:v>
                </c:pt>
                <c:pt idx="491">
                  <c:v>47.48</c:v>
                </c:pt>
                <c:pt idx="492">
                  <c:v>47.48</c:v>
                </c:pt>
                <c:pt idx="493">
                  <c:v>47.3</c:v>
                </c:pt>
                <c:pt idx="494">
                  <c:v>47.3</c:v>
                </c:pt>
                <c:pt idx="495">
                  <c:v>47.12</c:v>
                </c:pt>
                <c:pt idx="496">
                  <c:v>46.94</c:v>
                </c:pt>
                <c:pt idx="497">
                  <c:v>46.94</c:v>
                </c:pt>
                <c:pt idx="498">
                  <c:v>46.94</c:v>
                </c:pt>
                <c:pt idx="499">
                  <c:v>47.12</c:v>
                </c:pt>
                <c:pt idx="500">
                  <c:v>46.94</c:v>
                </c:pt>
                <c:pt idx="501">
                  <c:v>47.12</c:v>
                </c:pt>
                <c:pt idx="502">
                  <c:v>47.12</c:v>
                </c:pt>
                <c:pt idx="503">
                  <c:v>47.12</c:v>
                </c:pt>
                <c:pt idx="504">
                  <c:v>47.12</c:v>
                </c:pt>
                <c:pt idx="505">
                  <c:v>47.3</c:v>
                </c:pt>
                <c:pt idx="506">
                  <c:v>47.3</c:v>
                </c:pt>
                <c:pt idx="507">
                  <c:v>47.3</c:v>
                </c:pt>
                <c:pt idx="508">
                  <c:v>47.3</c:v>
                </c:pt>
                <c:pt idx="509">
                  <c:v>47.3</c:v>
                </c:pt>
                <c:pt idx="510">
                  <c:v>47.48</c:v>
                </c:pt>
                <c:pt idx="511">
                  <c:v>47.66</c:v>
                </c:pt>
                <c:pt idx="512">
                  <c:v>47.66</c:v>
                </c:pt>
                <c:pt idx="513">
                  <c:v>47.48</c:v>
                </c:pt>
                <c:pt idx="514">
                  <c:v>47.48</c:v>
                </c:pt>
                <c:pt idx="515">
                  <c:v>47.48</c:v>
                </c:pt>
                <c:pt idx="516">
                  <c:v>47.3</c:v>
                </c:pt>
                <c:pt idx="517">
                  <c:v>47.3</c:v>
                </c:pt>
                <c:pt idx="518">
                  <c:v>47.12</c:v>
                </c:pt>
                <c:pt idx="519">
                  <c:v>46.76</c:v>
                </c:pt>
                <c:pt idx="520">
                  <c:v>46.76</c:v>
                </c:pt>
                <c:pt idx="521">
                  <c:v>46.76</c:v>
                </c:pt>
                <c:pt idx="522">
                  <c:v>46.76</c:v>
                </c:pt>
                <c:pt idx="523">
                  <c:v>46.76</c:v>
                </c:pt>
                <c:pt idx="524">
                  <c:v>46.76</c:v>
                </c:pt>
                <c:pt idx="525">
                  <c:v>46.58</c:v>
                </c:pt>
                <c:pt idx="526">
                  <c:v>46.76</c:v>
                </c:pt>
                <c:pt idx="527">
                  <c:v>46.76</c:v>
                </c:pt>
                <c:pt idx="528">
                  <c:v>46.76</c:v>
                </c:pt>
                <c:pt idx="529">
                  <c:v>46.76</c:v>
                </c:pt>
                <c:pt idx="530">
                  <c:v>46.94</c:v>
                </c:pt>
                <c:pt idx="531">
                  <c:v>46.94</c:v>
                </c:pt>
                <c:pt idx="532">
                  <c:v>46.94</c:v>
                </c:pt>
                <c:pt idx="533">
                  <c:v>47.12</c:v>
                </c:pt>
                <c:pt idx="534">
                  <c:v>47.12</c:v>
                </c:pt>
                <c:pt idx="535">
                  <c:v>47.12</c:v>
                </c:pt>
                <c:pt idx="536">
                  <c:v>47.3</c:v>
                </c:pt>
                <c:pt idx="537">
                  <c:v>47.3</c:v>
                </c:pt>
                <c:pt idx="538">
                  <c:v>47.12</c:v>
                </c:pt>
                <c:pt idx="539">
                  <c:v>47.12</c:v>
                </c:pt>
                <c:pt idx="540">
                  <c:v>46.94</c:v>
                </c:pt>
                <c:pt idx="541">
                  <c:v>46.58</c:v>
                </c:pt>
                <c:pt idx="542">
                  <c:v>46.4</c:v>
                </c:pt>
                <c:pt idx="543">
                  <c:v>46.4</c:v>
                </c:pt>
                <c:pt idx="544">
                  <c:v>46.04</c:v>
                </c:pt>
                <c:pt idx="545">
                  <c:v>46.22</c:v>
                </c:pt>
                <c:pt idx="546">
                  <c:v>46.22</c:v>
                </c:pt>
                <c:pt idx="547">
                  <c:v>46.22</c:v>
                </c:pt>
                <c:pt idx="548">
                  <c:v>46.4</c:v>
                </c:pt>
                <c:pt idx="549">
                  <c:v>46.58</c:v>
                </c:pt>
                <c:pt idx="550">
                  <c:v>46.4</c:v>
                </c:pt>
                <c:pt idx="551">
                  <c:v>46.4</c:v>
                </c:pt>
                <c:pt idx="552">
                  <c:v>46.76</c:v>
                </c:pt>
                <c:pt idx="553">
                  <c:v>46.58</c:v>
                </c:pt>
                <c:pt idx="554">
                  <c:v>46.58</c:v>
                </c:pt>
                <c:pt idx="555">
                  <c:v>46.94</c:v>
                </c:pt>
                <c:pt idx="556">
                  <c:v>46.76</c:v>
                </c:pt>
                <c:pt idx="557">
                  <c:v>46.58</c:v>
                </c:pt>
                <c:pt idx="558">
                  <c:v>46.76</c:v>
                </c:pt>
                <c:pt idx="559">
                  <c:v>46.76</c:v>
                </c:pt>
                <c:pt idx="560">
                  <c:v>46.58</c:v>
                </c:pt>
                <c:pt idx="561">
                  <c:v>46.58</c:v>
                </c:pt>
                <c:pt idx="562">
                  <c:v>46.76</c:v>
                </c:pt>
                <c:pt idx="563">
                  <c:v>46.58</c:v>
                </c:pt>
                <c:pt idx="564">
                  <c:v>46.58</c:v>
                </c:pt>
                <c:pt idx="565">
                  <c:v>46.58</c:v>
                </c:pt>
                <c:pt idx="566">
                  <c:v>46.4</c:v>
                </c:pt>
                <c:pt idx="567">
                  <c:v>46.4</c:v>
                </c:pt>
                <c:pt idx="568">
                  <c:v>46.4</c:v>
                </c:pt>
                <c:pt idx="569">
                  <c:v>46.22</c:v>
                </c:pt>
                <c:pt idx="570">
                  <c:v>46.22</c:v>
                </c:pt>
                <c:pt idx="571">
                  <c:v>46.22</c:v>
                </c:pt>
                <c:pt idx="572">
                  <c:v>46.4</c:v>
                </c:pt>
                <c:pt idx="573">
                  <c:v>46.58</c:v>
                </c:pt>
                <c:pt idx="574">
                  <c:v>46.76</c:v>
                </c:pt>
                <c:pt idx="575">
                  <c:v>46.76</c:v>
                </c:pt>
                <c:pt idx="576">
                  <c:v>46.76</c:v>
                </c:pt>
                <c:pt idx="577">
                  <c:v>46.58</c:v>
                </c:pt>
                <c:pt idx="578">
                  <c:v>46.58</c:v>
                </c:pt>
                <c:pt idx="579">
                  <c:v>46.76</c:v>
                </c:pt>
                <c:pt idx="580">
                  <c:v>46.76</c:v>
                </c:pt>
                <c:pt idx="581">
                  <c:v>46.76</c:v>
                </c:pt>
                <c:pt idx="582">
                  <c:v>46.94</c:v>
                </c:pt>
                <c:pt idx="583">
                  <c:v>46.94</c:v>
                </c:pt>
                <c:pt idx="584">
                  <c:v>47.12</c:v>
                </c:pt>
                <c:pt idx="585">
                  <c:v>47.12</c:v>
                </c:pt>
                <c:pt idx="586">
                  <c:v>47.12</c:v>
                </c:pt>
                <c:pt idx="587">
                  <c:v>46.94</c:v>
                </c:pt>
                <c:pt idx="588">
                  <c:v>46.94</c:v>
                </c:pt>
                <c:pt idx="589">
                  <c:v>46.76</c:v>
                </c:pt>
                <c:pt idx="590">
                  <c:v>46.58</c:v>
                </c:pt>
                <c:pt idx="591">
                  <c:v>46.4</c:v>
                </c:pt>
                <c:pt idx="592">
                  <c:v>46.4</c:v>
                </c:pt>
                <c:pt idx="593">
                  <c:v>46.4</c:v>
                </c:pt>
                <c:pt idx="594">
                  <c:v>46.4</c:v>
                </c:pt>
                <c:pt idx="595">
                  <c:v>46.4</c:v>
                </c:pt>
                <c:pt idx="596">
                  <c:v>46.4</c:v>
                </c:pt>
                <c:pt idx="597">
                  <c:v>46.4</c:v>
                </c:pt>
                <c:pt idx="598">
                  <c:v>46.4</c:v>
                </c:pt>
                <c:pt idx="599">
                  <c:v>46.4</c:v>
                </c:pt>
                <c:pt idx="600">
                  <c:v>46.4</c:v>
                </c:pt>
                <c:pt idx="601">
                  <c:v>46.4</c:v>
                </c:pt>
                <c:pt idx="602">
                  <c:v>46.4</c:v>
                </c:pt>
                <c:pt idx="603">
                  <c:v>46.4</c:v>
                </c:pt>
                <c:pt idx="604">
                  <c:v>46.4</c:v>
                </c:pt>
                <c:pt idx="605">
                  <c:v>46.4</c:v>
                </c:pt>
                <c:pt idx="606">
                  <c:v>46.58</c:v>
                </c:pt>
                <c:pt idx="607">
                  <c:v>46.58</c:v>
                </c:pt>
                <c:pt idx="608">
                  <c:v>46.58</c:v>
                </c:pt>
                <c:pt idx="609">
                  <c:v>46.76</c:v>
                </c:pt>
                <c:pt idx="610">
                  <c:v>46.58</c:v>
                </c:pt>
                <c:pt idx="611">
                  <c:v>46.76</c:v>
                </c:pt>
                <c:pt idx="612">
                  <c:v>46.76</c:v>
                </c:pt>
                <c:pt idx="613">
                  <c:v>46.58</c:v>
                </c:pt>
                <c:pt idx="614">
                  <c:v>46.4</c:v>
                </c:pt>
                <c:pt idx="615">
                  <c:v>46.22</c:v>
                </c:pt>
                <c:pt idx="616">
                  <c:v>46.22</c:v>
                </c:pt>
                <c:pt idx="617">
                  <c:v>46.04</c:v>
                </c:pt>
                <c:pt idx="618">
                  <c:v>46.22</c:v>
                </c:pt>
                <c:pt idx="619">
                  <c:v>46.22</c:v>
                </c:pt>
                <c:pt idx="620">
                  <c:v>46.22</c:v>
                </c:pt>
                <c:pt idx="621">
                  <c:v>46.4</c:v>
                </c:pt>
                <c:pt idx="622">
                  <c:v>46.58</c:v>
                </c:pt>
                <c:pt idx="623">
                  <c:v>46.4</c:v>
                </c:pt>
                <c:pt idx="624">
                  <c:v>46.58</c:v>
                </c:pt>
                <c:pt idx="625">
                  <c:v>46.58</c:v>
                </c:pt>
                <c:pt idx="626">
                  <c:v>46.58</c:v>
                </c:pt>
                <c:pt idx="627">
                  <c:v>46.76</c:v>
                </c:pt>
                <c:pt idx="628">
                  <c:v>46.76</c:v>
                </c:pt>
                <c:pt idx="629">
                  <c:v>46.58</c:v>
                </c:pt>
                <c:pt idx="630">
                  <c:v>46.94</c:v>
                </c:pt>
                <c:pt idx="631">
                  <c:v>46.76</c:v>
                </c:pt>
                <c:pt idx="632">
                  <c:v>46.76</c:v>
                </c:pt>
                <c:pt idx="633">
                  <c:v>46.94</c:v>
                </c:pt>
                <c:pt idx="634">
                  <c:v>46.76</c:v>
                </c:pt>
                <c:pt idx="635">
                  <c:v>46.58</c:v>
                </c:pt>
                <c:pt idx="636">
                  <c:v>46.58</c:v>
                </c:pt>
                <c:pt idx="637">
                  <c:v>46.58</c:v>
                </c:pt>
                <c:pt idx="638">
                  <c:v>46.22</c:v>
                </c:pt>
                <c:pt idx="639">
                  <c:v>46.4</c:v>
                </c:pt>
                <c:pt idx="640">
                  <c:v>46.22</c:v>
                </c:pt>
                <c:pt idx="641">
                  <c:v>46.04</c:v>
                </c:pt>
                <c:pt idx="642">
                  <c:v>46.04</c:v>
                </c:pt>
                <c:pt idx="643">
                  <c:v>46.22</c:v>
                </c:pt>
                <c:pt idx="644">
                  <c:v>46.22</c:v>
                </c:pt>
                <c:pt idx="645">
                  <c:v>46.22</c:v>
                </c:pt>
                <c:pt idx="646">
                  <c:v>46.4</c:v>
                </c:pt>
                <c:pt idx="647">
                  <c:v>46.4</c:v>
                </c:pt>
                <c:pt idx="648">
                  <c:v>46.4</c:v>
                </c:pt>
                <c:pt idx="649">
                  <c:v>46.4</c:v>
                </c:pt>
                <c:pt idx="650">
                  <c:v>46.22</c:v>
                </c:pt>
                <c:pt idx="651">
                  <c:v>46.22</c:v>
                </c:pt>
                <c:pt idx="652">
                  <c:v>46.22</c:v>
                </c:pt>
                <c:pt idx="653">
                  <c:v>46.4</c:v>
                </c:pt>
                <c:pt idx="654">
                  <c:v>46.4</c:v>
                </c:pt>
                <c:pt idx="655">
                  <c:v>46.58</c:v>
                </c:pt>
                <c:pt idx="656">
                  <c:v>46.58</c:v>
                </c:pt>
                <c:pt idx="657">
                  <c:v>46.58</c:v>
                </c:pt>
                <c:pt idx="658">
                  <c:v>46.4</c:v>
                </c:pt>
                <c:pt idx="659">
                  <c:v>46.4</c:v>
                </c:pt>
                <c:pt idx="660">
                  <c:v>46.4</c:v>
                </c:pt>
                <c:pt idx="661">
                  <c:v>46.22</c:v>
                </c:pt>
                <c:pt idx="662">
                  <c:v>46.22</c:v>
                </c:pt>
                <c:pt idx="663">
                  <c:v>46.04</c:v>
                </c:pt>
                <c:pt idx="664">
                  <c:v>46.04</c:v>
                </c:pt>
                <c:pt idx="665">
                  <c:v>46.04</c:v>
                </c:pt>
                <c:pt idx="666">
                  <c:v>46.04</c:v>
                </c:pt>
                <c:pt idx="667">
                  <c:v>46.04</c:v>
                </c:pt>
                <c:pt idx="668">
                  <c:v>46.04</c:v>
                </c:pt>
                <c:pt idx="669">
                  <c:v>46.04</c:v>
                </c:pt>
                <c:pt idx="670">
                  <c:v>46.04</c:v>
                </c:pt>
                <c:pt idx="671">
                  <c:v>46.22</c:v>
                </c:pt>
                <c:pt idx="672">
                  <c:v>46.04</c:v>
                </c:pt>
                <c:pt idx="673">
                  <c:v>46.22</c:v>
                </c:pt>
                <c:pt idx="674">
                  <c:v>46.04</c:v>
                </c:pt>
                <c:pt idx="675">
                  <c:v>46.22</c:v>
                </c:pt>
                <c:pt idx="676">
                  <c:v>46.22</c:v>
                </c:pt>
                <c:pt idx="677">
                  <c:v>46.22</c:v>
                </c:pt>
                <c:pt idx="678">
                  <c:v>46.4</c:v>
                </c:pt>
                <c:pt idx="679">
                  <c:v>46.4</c:v>
                </c:pt>
                <c:pt idx="680">
                  <c:v>46.4</c:v>
                </c:pt>
                <c:pt idx="681">
                  <c:v>46.58</c:v>
                </c:pt>
                <c:pt idx="682">
                  <c:v>46.4</c:v>
                </c:pt>
                <c:pt idx="683">
                  <c:v>46.4</c:v>
                </c:pt>
                <c:pt idx="684">
                  <c:v>46.22</c:v>
                </c:pt>
                <c:pt idx="685">
                  <c:v>46.22</c:v>
                </c:pt>
                <c:pt idx="686">
                  <c:v>46.22</c:v>
                </c:pt>
                <c:pt idx="687">
                  <c:v>46.04</c:v>
                </c:pt>
                <c:pt idx="688">
                  <c:v>46.04</c:v>
                </c:pt>
                <c:pt idx="689">
                  <c:v>45.86</c:v>
                </c:pt>
                <c:pt idx="690">
                  <c:v>45.86</c:v>
                </c:pt>
                <c:pt idx="691">
                  <c:v>46.04</c:v>
                </c:pt>
                <c:pt idx="692">
                  <c:v>46.04</c:v>
                </c:pt>
                <c:pt idx="693">
                  <c:v>45.86</c:v>
                </c:pt>
                <c:pt idx="694">
                  <c:v>46.04</c:v>
                </c:pt>
                <c:pt idx="695">
                  <c:v>46.04</c:v>
                </c:pt>
                <c:pt idx="696">
                  <c:v>46.04</c:v>
                </c:pt>
                <c:pt idx="697">
                  <c:v>46.04</c:v>
                </c:pt>
                <c:pt idx="698">
                  <c:v>46.04</c:v>
                </c:pt>
                <c:pt idx="699">
                  <c:v>46.04</c:v>
                </c:pt>
                <c:pt idx="700">
                  <c:v>46.04</c:v>
                </c:pt>
                <c:pt idx="701">
                  <c:v>46.22</c:v>
                </c:pt>
                <c:pt idx="702">
                  <c:v>46.22</c:v>
                </c:pt>
                <c:pt idx="703">
                  <c:v>46.22</c:v>
                </c:pt>
                <c:pt idx="704">
                  <c:v>46.4</c:v>
                </c:pt>
                <c:pt idx="705">
                  <c:v>46.4</c:v>
                </c:pt>
                <c:pt idx="706">
                  <c:v>46.4</c:v>
                </c:pt>
                <c:pt idx="707">
                  <c:v>46.4</c:v>
                </c:pt>
                <c:pt idx="708">
                  <c:v>46.22</c:v>
                </c:pt>
                <c:pt idx="709">
                  <c:v>46.22</c:v>
                </c:pt>
                <c:pt idx="710">
                  <c:v>46.04</c:v>
                </c:pt>
                <c:pt idx="711">
                  <c:v>45.86</c:v>
                </c:pt>
                <c:pt idx="712">
                  <c:v>45.86</c:v>
                </c:pt>
                <c:pt idx="713">
                  <c:v>45.86</c:v>
                </c:pt>
                <c:pt idx="714">
                  <c:v>45.86</c:v>
                </c:pt>
                <c:pt idx="715">
                  <c:v>45.86</c:v>
                </c:pt>
                <c:pt idx="716">
                  <c:v>45.86</c:v>
                </c:pt>
                <c:pt idx="717">
                  <c:v>45.86</c:v>
                </c:pt>
                <c:pt idx="718">
                  <c:v>45.86</c:v>
                </c:pt>
                <c:pt idx="719">
                  <c:v>45.86</c:v>
                </c:pt>
                <c:pt idx="720">
                  <c:v>45.86</c:v>
                </c:pt>
                <c:pt idx="721">
                  <c:v>45.86</c:v>
                </c:pt>
                <c:pt idx="722">
                  <c:v>45.86</c:v>
                </c:pt>
                <c:pt idx="723">
                  <c:v>45.86</c:v>
                </c:pt>
                <c:pt idx="724">
                  <c:v>45.86</c:v>
                </c:pt>
                <c:pt idx="725">
                  <c:v>45.86</c:v>
                </c:pt>
                <c:pt idx="726">
                  <c:v>46.04</c:v>
                </c:pt>
                <c:pt idx="727">
                  <c:v>46.04</c:v>
                </c:pt>
                <c:pt idx="728">
                  <c:v>46.04</c:v>
                </c:pt>
                <c:pt idx="729">
                  <c:v>46.22</c:v>
                </c:pt>
                <c:pt idx="730">
                  <c:v>46.22</c:v>
                </c:pt>
                <c:pt idx="731">
                  <c:v>46.22</c:v>
                </c:pt>
                <c:pt idx="732">
                  <c:v>46.04</c:v>
                </c:pt>
                <c:pt idx="733">
                  <c:v>46.04</c:v>
                </c:pt>
                <c:pt idx="734">
                  <c:v>45.86</c:v>
                </c:pt>
                <c:pt idx="735">
                  <c:v>45.86</c:v>
                </c:pt>
                <c:pt idx="736">
                  <c:v>45.68</c:v>
                </c:pt>
                <c:pt idx="737">
                  <c:v>45.68</c:v>
                </c:pt>
                <c:pt idx="738">
                  <c:v>45.68</c:v>
                </c:pt>
                <c:pt idx="739">
                  <c:v>45.68</c:v>
                </c:pt>
                <c:pt idx="740">
                  <c:v>45.68</c:v>
                </c:pt>
                <c:pt idx="741">
                  <c:v>45.86</c:v>
                </c:pt>
                <c:pt idx="742">
                  <c:v>45.86</c:v>
                </c:pt>
                <c:pt idx="743">
                  <c:v>45.86</c:v>
                </c:pt>
                <c:pt idx="744">
                  <c:v>46.04</c:v>
                </c:pt>
                <c:pt idx="745">
                  <c:v>45.86</c:v>
                </c:pt>
                <c:pt idx="746">
                  <c:v>46.04</c:v>
                </c:pt>
                <c:pt idx="747">
                  <c:v>46.04</c:v>
                </c:pt>
                <c:pt idx="748">
                  <c:v>46.04</c:v>
                </c:pt>
                <c:pt idx="749">
                  <c:v>46.04</c:v>
                </c:pt>
                <c:pt idx="750">
                  <c:v>46.22</c:v>
                </c:pt>
                <c:pt idx="751">
                  <c:v>46.22</c:v>
                </c:pt>
                <c:pt idx="752">
                  <c:v>46.4</c:v>
                </c:pt>
                <c:pt idx="753">
                  <c:v>46.4</c:v>
                </c:pt>
                <c:pt idx="754">
                  <c:v>46.4</c:v>
                </c:pt>
                <c:pt idx="755">
                  <c:v>46.4</c:v>
                </c:pt>
                <c:pt idx="756">
                  <c:v>46.4</c:v>
                </c:pt>
                <c:pt idx="757">
                  <c:v>46.22</c:v>
                </c:pt>
                <c:pt idx="758">
                  <c:v>46.04</c:v>
                </c:pt>
                <c:pt idx="759">
                  <c:v>46.04</c:v>
                </c:pt>
                <c:pt idx="760">
                  <c:v>45.86</c:v>
                </c:pt>
                <c:pt idx="761">
                  <c:v>45.86</c:v>
                </c:pt>
                <c:pt idx="762">
                  <c:v>45.86</c:v>
                </c:pt>
                <c:pt idx="763">
                  <c:v>45.86</c:v>
                </c:pt>
                <c:pt idx="764">
                  <c:v>45.86</c:v>
                </c:pt>
                <c:pt idx="765">
                  <c:v>45.86</c:v>
                </c:pt>
                <c:pt idx="766">
                  <c:v>45.86</c:v>
                </c:pt>
                <c:pt idx="767">
                  <c:v>45.86</c:v>
                </c:pt>
                <c:pt idx="768">
                  <c:v>45.86</c:v>
                </c:pt>
                <c:pt idx="769">
                  <c:v>45.86</c:v>
                </c:pt>
                <c:pt idx="770">
                  <c:v>46.04</c:v>
                </c:pt>
                <c:pt idx="771">
                  <c:v>46.04</c:v>
                </c:pt>
                <c:pt idx="772">
                  <c:v>46.04</c:v>
                </c:pt>
                <c:pt idx="773">
                  <c:v>46.04</c:v>
                </c:pt>
                <c:pt idx="774">
                  <c:v>46.22</c:v>
                </c:pt>
                <c:pt idx="775">
                  <c:v>46.22</c:v>
                </c:pt>
                <c:pt idx="776">
                  <c:v>46.4</c:v>
                </c:pt>
                <c:pt idx="777">
                  <c:v>46.4</c:v>
                </c:pt>
                <c:pt idx="778">
                  <c:v>46.4</c:v>
                </c:pt>
                <c:pt idx="779">
                  <c:v>46.58</c:v>
                </c:pt>
                <c:pt idx="780">
                  <c:v>46.4</c:v>
                </c:pt>
                <c:pt idx="781">
                  <c:v>46.4</c:v>
                </c:pt>
                <c:pt idx="782">
                  <c:v>46.22</c:v>
                </c:pt>
                <c:pt idx="783">
                  <c:v>46.04</c:v>
                </c:pt>
                <c:pt idx="784">
                  <c:v>46.04</c:v>
                </c:pt>
                <c:pt idx="785">
                  <c:v>45.86</c:v>
                </c:pt>
                <c:pt idx="786">
                  <c:v>45.86</c:v>
                </c:pt>
                <c:pt idx="787">
                  <c:v>45.86</c:v>
                </c:pt>
                <c:pt idx="788">
                  <c:v>45.86</c:v>
                </c:pt>
                <c:pt idx="789">
                  <c:v>45.86</c:v>
                </c:pt>
                <c:pt idx="790">
                  <c:v>45.86</c:v>
                </c:pt>
                <c:pt idx="791">
                  <c:v>45.86</c:v>
                </c:pt>
                <c:pt idx="792">
                  <c:v>45.68</c:v>
                </c:pt>
                <c:pt idx="793">
                  <c:v>45.68</c:v>
                </c:pt>
                <c:pt idx="794">
                  <c:v>45.68</c:v>
                </c:pt>
                <c:pt idx="795">
                  <c:v>45.68</c:v>
                </c:pt>
                <c:pt idx="796">
                  <c:v>45.86</c:v>
                </c:pt>
                <c:pt idx="797">
                  <c:v>45.86</c:v>
                </c:pt>
                <c:pt idx="798">
                  <c:v>45.86</c:v>
                </c:pt>
                <c:pt idx="799">
                  <c:v>45.86</c:v>
                </c:pt>
                <c:pt idx="800">
                  <c:v>46.22</c:v>
                </c:pt>
                <c:pt idx="801">
                  <c:v>46.22</c:v>
                </c:pt>
                <c:pt idx="802">
                  <c:v>46.22</c:v>
                </c:pt>
                <c:pt idx="803">
                  <c:v>46.22</c:v>
                </c:pt>
                <c:pt idx="804">
                  <c:v>46.22</c:v>
                </c:pt>
                <c:pt idx="805">
                  <c:v>46.04</c:v>
                </c:pt>
                <c:pt idx="806">
                  <c:v>46.04</c:v>
                </c:pt>
                <c:pt idx="807">
                  <c:v>45.86</c:v>
                </c:pt>
                <c:pt idx="808">
                  <c:v>45.68</c:v>
                </c:pt>
                <c:pt idx="809">
                  <c:v>45.68</c:v>
                </c:pt>
                <c:pt idx="810">
                  <c:v>45.86</c:v>
                </c:pt>
                <c:pt idx="811">
                  <c:v>45.86</c:v>
                </c:pt>
                <c:pt idx="812">
                  <c:v>45.68</c:v>
                </c:pt>
                <c:pt idx="813">
                  <c:v>45.86</c:v>
                </c:pt>
                <c:pt idx="814">
                  <c:v>45.86</c:v>
                </c:pt>
                <c:pt idx="815">
                  <c:v>45.86</c:v>
                </c:pt>
                <c:pt idx="816">
                  <c:v>45.68</c:v>
                </c:pt>
                <c:pt idx="817">
                  <c:v>45.68</c:v>
                </c:pt>
                <c:pt idx="818">
                  <c:v>45.68</c:v>
                </c:pt>
                <c:pt idx="819">
                  <c:v>45.68</c:v>
                </c:pt>
                <c:pt idx="820">
                  <c:v>45.68</c:v>
                </c:pt>
                <c:pt idx="821">
                  <c:v>45.68</c:v>
                </c:pt>
                <c:pt idx="822">
                  <c:v>45.68</c:v>
                </c:pt>
                <c:pt idx="823">
                  <c:v>45.86</c:v>
                </c:pt>
                <c:pt idx="824">
                  <c:v>46.04</c:v>
                </c:pt>
                <c:pt idx="825">
                  <c:v>46.04</c:v>
                </c:pt>
                <c:pt idx="826">
                  <c:v>46.04</c:v>
                </c:pt>
                <c:pt idx="827">
                  <c:v>46.22</c:v>
                </c:pt>
                <c:pt idx="828">
                  <c:v>46.04</c:v>
                </c:pt>
                <c:pt idx="829">
                  <c:v>46.04</c:v>
                </c:pt>
                <c:pt idx="830">
                  <c:v>45.86</c:v>
                </c:pt>
                <c:pt idx="831">
                  <c:v>45.68</c:v>
                </c:pt>
                <c:pt idx="832">
                  <c:v>45.68</c:v>
                </c:pt>
                <c:pt idx="833">
                  <c:v>45.68</c:v>
                </c:pt>
                <c:pt idx="834">
                  <c:v>45.68</c:v>
                </c:pt>
                <c:pt idx="835">
                  <c:v>45.68</c:v>
                </c:pt>
                <c:pt idx="836">
                  <c:v>45.68</c:v>
                </c:pt>
                <c:pt idx="837">
                  <c:v>45.68</c:v>
                </c:pt>
                <c:pt idx="838">
                  <c:v>45.68</c:v>
                </c:pt>
                <c:pt idx="839">
                  <c:v>45.68</c:v>
                </c:pt>
                <c:pt idx="840">
                  <c:v>45.68</c:v>
                </c:pt>
                <c:pt idx="841">
                  <c:v>45.86</c:v>
                </c:pt>
                <c:pt idx="842">
                  <c:v>45.86</c:v>
                </c:pt>
                <c:pt idx="843">
                  <c:v>45.86</c:v>
                </c:pt>
                <c:pt idx="844">
                  <c:v>46.04</c:v>
                </c:pt>
                <c:pt idx="845">
                  <c:v>46.04</c:v>
                </c:pt>
                <c:pt idx="846">
                  <c:v>46.04</c:v>
                </c:pt>
                <c:pt idx="847">
                  <c:v>46.22</c:v>
                </c:pt>
                <c:pt idx="848">
                  <c:v>46.22</c:v>
                </c:pt>
                <c:pt idx="849">
                  <c:v>46.22</c:v>
                </c:pt>
                <c:pt idx="850">
                  <c:v>46.04</c:v>
                </c:pt>
                <c:pt idx="851">
                  <c:v>46.04</c:v>
                </c:pt>
                <c:pt idx="852">
                  <c:v>46.04</c:v>
                </c:pt>
                <c:pt idx="853">
                  <c:v>45.86</c:v>
                </c:pt>
                <c:pt idx="854">
                  <c:v>45.5</c:v>
                </c:pt>
                <c:pt idx="855">
                  <c:v>45.5</c:v>
                </c:pt>
                <c:pt idx="856">
                  <c:v>45.5</c:v>
                </c:pt>
                <c:pt idx="857">
                  <c:v>45.5</c:v>
                </c:pt>
                <c:pt idx="858">
                  <c:v>45.5</c:v>
                </c:pt>
                <c:pt idx="859">
                  <c:v>45.5</c:v>
                </c:pt>
                <c:pt idx="860">
                  <c:v>45.5</c:v>
                </c:pt>
                <c:pt idx="861">
                  <c:v>45.5</c:v>
                </c:pt>
                <c:pt idx="862">
                  <c:v>45.68</c:v>
                </c:pt>
                <c:pt idx="863">
                  <c:v>45.5</c:v>
                </c:pt>
                <c:pt idx="864">
                  <c:v>45.5</c:v>
                </c:pt>
                <c:pt idx="865">
                  <c:v>45.5</c:v>
                </c:pt>
                <c:pt idx="866">
                  <c:v>45.32</c:v>
                </c:pt>
                <c:pt idx="867">
                  <c:v>45.5</c:v>
                </c:pt>
                <c:pt idx="868">
                  <c:v>45.32</c:v>
                </c:pt>
                <c:pt idx="869">
                  <c:v>45.32</c:v>
                </c:pt>
                <c:pt idx="870">
                  <c:v>45.32</c:v>
                </c:pt>
                <c:pt idx="871">
                  <c:v>45.32</c:v>
                </c:pt>
                <c:pt idx="872">
                  <c:v>45.5</c:v>
                </c:pt>
                <c:pt idx="873">
                  <c:v>45.32</c:v>
                </c:pt>
                <c:pt idx="874">
                  <c:v>45.5</c:v>
                </c:pt>
                <c:pt idx="875">
                  <c:v>45.32</c:v>
                </c:pt>
                <c:pt idx="876">
                  <c:v>45.5</c:v>
                </c:pt>
                <c:pt idx="877">
                  <c:v>45.32</c:v>
                </c:pt>
                <c:pt idx="878">
                  <c:v>45.5</c:v>
                </c:pt>
                <c:pt idx="879">
                  <c:v>45.32</c:v>
                </c:pt>
                <c:pt idx="880">
                  <c:v>45.14</c:v>
                </c:pt>
                <c:pt idx="881">
                  <c:v>44.78</c:v>
                </c:pt>
                <c:pt idx="882">
                  <c:v>45.14</c:v>
                </c:pt>
                <c:pt idx="883">
                  <c:v>45.32</c:v>
                </c:pt>
                <c:pt idx="884">
                  <c:v>45.14</c:v>
                </c:pt>
                <c:pt idx="885">
                  <c:v>45.5</c:v>
                </c:pt>
                <c:pt idx="886">
                  <c:v>45.5</c:v>
                </c:pt>
                <c:pt idx="887">
                  <c:v>45.5</c:v>
                </c:pt>
                <c:pt idx="888">
                  <c:v>45.5</c:v>
                </c:pt>
                <c:pt idx="889">
                  <c:v>45.32</c:v>
                </c:pt>
                <c:pt idx="890">
                  <c:v>45.32</c:v>
                </c:pt>
                <c:pt idx="891">
                  <c:v>45.32</c:v>
                </c:pt>
                <c:pt idx="892">
                  <c:v>45.32</c:v>
                </c:pt>
                <c:pt idx="893">
                  <c:v>45.32</c:v>
                </c:pt>
                <c:pt idx="894">
                  <c:v>45.5</c:v>
                </c:pt>
                <c:pt idx="895">
                  <c:v>45.5</c:v>
                </c:pt>
                <c:pt idx="896">
                  <c:v>45.86</c:v>
                </c:pt>
                <c:pt idx="897">
                  <c:v>45.32</c:v>
                </c:pt>
                <c:pt idx="898">
                  <c:v>45.32</c:v>
                </c:pt>
                <c:pt idx="899">
                  <c:v>45.32</c:v>
                </c:pt>
                <c:pt idx="900">
                  <c:v>45.5</c:v>
                </c:pt>
                <c:pt idx="901">
                  <c:v>45.32</c:v>
                </c:pt>
                <c:pt idx="902">
                  <c:v>45.14</c:v>
                </c:pt>
                <c:pt idx="903">
                  <c:v>45.14</c:v>
                </c:pt>
                <c:pt idx="904">
                  <c:v>44.96</c:v>
                </c:pt>
                <c:pt idx="905">
                  <c:v>44.96</c:v>
                </c:pt>
                <c:pt idx="906">
                  <c:v>44.96</c:v>
                </c:pt>
                <c:pt idx="907">
                  <c:v>44.96</c:v>
                </c:pt>
                <c:pt idx="908">
                  <c:v>44.96</c:v>
                </c:pt>
                <c:pt idx="909">
                  <c:v>44.96</c:v>
                </c:pt>
                <c:pt idx="910">
                  <c:v>44.96</c:v>
                </c:pt>
                <c:pt idx="911">
                  <c:v>44.96</c:v>
                </c:pt>
                <c:pt idx="912">
                  <c:v>44.96</c:v>
                </c:pt>
                <c:pt idx="913">
                  <c:v>44.96</c:v>
                </c:pt>
                <c:pt idx="914">
                  <c:v>44.96</c:v>
                </c:pt>
                <c:pt idx="915">
                  <c:v>44.96</c:v>
                </c:pt>
                <c:pt idx="916">
                  <c:v>44.96</c:v>
                </c:pt>
                <c:pt idx="917">
                  <c:v>45.14</c:v>
                </c:pt>
                <c:pt idx="918">
                  <c:v>45.14</c:v>
                </c:pt>
                <c:pt idx="919">
                  <c:v>45.32</c:v>
                </c:pt>
                <c:pt idx="920">
                  <c:v>45.14</c:v>
                </c:pt>
                <c:pt idx="921">
                  <c:v>45.14</c:v>
                </c:pt>
                <c:pt idx="922">
                  <c:v>45.14</c:v>
                </c:pt>
                <c:pt idx="923">
                  <c:v>45.14</c:v>
                </c:pt>
                <c:pt idx="924">
                  <c:v>44.96</c:v>
                </c:pt>
                <c:pt idx="925">
                  <c:v>44.96</c:v>
                </c:pt>
                <c:pt idx="926">
                  <c:v>45.14</c:v>
                </c:pt>
                <c:pt idx="927">
                  <c:v>44.96</c:v>
                </c:pt>
                <c:pt idx="928">
                  <c:v>44.96</c:v>
                </c:pt>
                <c:pt idx="929">
                  <c:v>44.96</c:v>
                </c:pt>
                <c:pt idx="930">
                  <c:v>44.96</c:v>
                </c:pt>
                <c:pt idx="931">
                  <c:v>44.96</c:v>
                </c:pt>
                <c:pt idx="932">
                  <c:v>44.96</c:v>
                </c:pt>
                <c:pt idx="933">
                  <c:v>44.96</c:v>
                </c:pt>
                <c:pt idx="934">
                  <c:v>44.96</c:v>
                </c:pt>
                <c:pt idx="935">
                  <c:v>44.96</c:v>
                </c:pt>
                <c:pt idx="936">
                  <c:v>44.96</c:v>
                </c:pt>
                <c:pt idx="937">
                  <c:v>44.96</c:v>
                </c:pt>
                <c:pt idx="938">
                  <c:v>44.96</c:v>
                </c:pt>
                <c:pt idx="939">
                  <c:v>44.96</c:v>
                </c:pt>
                <c:pt idx="940">
                  <c:v>44.96</c:v>
                </c:pt>
                <c:pt idx="941">
                  <c:v>44.96</c:v>
                </c:pt>
                <c:pt idx="942">
                  <c:v>44.96</c:v>
                </c:pt>
                <c:pt idx="943">
                  <c:v>44.96</c:v>
                </c:pt>
                <c:pt idx="944">
                  <c:v>45.14</c:v>
                </c:pt>
                <c:pt idx="945">
                  <c:v>45.14</c:v>
                </c:pt>
                <c:pt idx="946">
                  <c:v>45.14</c:v>
                </c:pt>
                <c:pt idx="947">
                  <c:v>45.14</c:v>
                </c:pt>
                <c:pt idx="948">
                  <c:v>44.96</c:v>
                </c:pt>
                <c:pt idx="949">
                  <c:v>44.78</c:v>
                </c:pt>
                <c:pt idx="950">
                  <c:v>44.78</c:v>
                </c:pt>
                <c:pt idx="951">
                  <c:v>44.96</c:v>
                </c:pt>
                <c:pt idx="952">
                  <c:v>44.78</c:v>
                </c:pt>
                <c:pt idx="953">
                  <c:v>44.78</c:v>
                </c:pt>
                <c:pt idx="954">
                  <c:v>44.78</c:v>
                </c:pt>
                <c:pt idx="955">
                  <c:v>44.78</c:v>
                </c:pt>
                <c:pt idx="956">
                  <c:v>44.78</c:v>
                </c:pt>
                <c:pt idx="957">
                  <c:v>44.78</c:v>
                </c:pt>
                <c:pt idx="958">
                  <c:v>44.78</c:v>
                </c:pt>
                <c:pt idx="959">
                  <c:v>44.78</c:v>
                </c:pt>
                <c:pt idx="960">
                  <c:v>44.78</c:v>
                </c:pt>
                <c:pt idx="961">
                  <c:v>44.78</c:v>
                </c:pt>
                <c:pt idx="962">
                  <c:v>44.78</c:v>
                </c:pt>
                <c:pt idx="963">
                  <c:v>44.78</c:v>
                </c:pt>
                <c:pt idx="964">
                  <c:v>44.78</c:v>
                </c:pt>
                <c:pt idx="965">
                  <c:v>44.96</c:v>
                </c:pt>
                <c:pt idx="966">
                  <c:v>44.96</c:v>
                </c:pt>
                <c:pt idx="967">
                  <c:v>45.14</c:v>
                </c:pt>
                <c:pt idx="968">
                  <c:v>45.14</c:v>
                </c:pt>
                <c:pt idx="969">
                  <c:v>45.14</c:v>
                </c:pt>
                <c:pt idx="970">
                  <c:v>45.32</c:v>
                </c:pt>
                <c:pt idx="971">
                  <c:v>45.5</c:v>
                </c:pt>
                <c:pt idx="972">
                  <c:v>45.32</c:v>
                </c:pt>
                <c:pt idx="973">
                  <c:v>45.32</c:v>
                </c:pt>
                <c:pt idx="974">
                  <c:v>45.14</c:v>
                </c:pt>
                <c:pt idx="975">
                  <c:v>44.96</c:v>
                </c:pt>
                <c:pt idx="976">
                  <c:v>44.96</c:v>
                </c:pt>
                <c:pt idx="977">
                  <c:v>44.96</c:v>
                </c:pt>
                <c:pt idx="978">
                  <c:v>44.78</c:v>
                </c:pt>
                <c:pt idx="979">
                  <c:v>44.78</c:v>
                </c:pt>
                <c:pt idx="980">
                  <c:v>44.96</c:v>
                </c:pt>
                <c:pt idx="981">
                  <c:v>44.96</c:v>
                </c:pt>
                <c:pt idx="982">
                  <c:v>44.96</c:v>
                </c:pt>
                <c:pt idx="983">
                  <c:v>44.96</c:v>
                </c:pt>
                <c:pt idx="984">
                  <c:v>44.78</c:v>
                </c:pt>
                <c:pt idx="985">
                  <c:v>44.96</c:v>
                </c:pt>
                <c:pt idx="986">
                  <c:v>44.96</c:v>
                </c:pt>
                <c:pt idx="987">
                  <c:v>44.96</c:v>
                </c:pt>
                <c:pt idx="988">
                  <c:v>44.96</c:v>
                </c:pt>
                <c:pt idx="989">
                  <c:v>44.96</c:v>
                </c:pt>
                <c:pt idx="990">
                  <c:v>45.14</c:v>
                </c:pt>
                <c:pt idx="991">
                  <c:v>45.14</c:v>
                </c:pt>
                <c:pt idx="992">
                  <c:v>45.14</c:v>
                </c:pt>
                <c:pt idx="993">
                  <c:v>45.14</c:v>
                </c:pt>
                <c:pt idx="994">
                  <c:v>45.32</c:v>
                </c:pt>
                <c:pt idx="995">
                  <c:v>45.32</c:v>
                </c:pt>
                <c:pt idx="996">
                  <c:v>45.32</c:v>
                </c:pt>
                <c:pt idx="997">
                  <c:v>45.32</c:v>
                </c:pt>
                <c:pt idx="998">
                  <c:v>45.14</c:v>
                </c:pt>
                <c:pt idx="999">
                  <c:v>44.96</c:v>
                </c:pt>
                <c:pt idx="1000">
                  <c:v>44.96</c:v>
                </c:pt>
                <c:pt idx="1001">
                  <c:v>44.96</c:v>
                </c:pt>
                <c:pt idx="1002">
                  <c:v>44.96</c:v>
                </c:pt>
                <c:pt idx="1003">
                  <c:v>44.78</c:v>
                </c:pt>
                <c:pt idx="1004">
                  <c:v>44.96</c:v>
                </c:pt>
                <c:pt idx="1005">
                  <c:v>44.96</c:v>
                </c:pt>
                <c:pt idx="1006">
                  <c:v>44.96</c:v>
                </c:pt>
                <c:pt idx="1007">
                  <c:v>44.96</c:v>
                </c:pt>
                <c:pt idx="1008">
                  <c:v>44.78</c:v>
                </c:pt>
                <c:pt idx="1009">
                  <c:v>44.78</c:v>
                </c:pt>
                <c:pt idx="1010">
                  <c:v>44.96</c:v>
                </c:pt>
                <c:pt idx="1011">
                  <c:v>44.96</c:v>
                </c:pt>
                <c:pt idx="1012">
                  <c:v>44.96</c:v>
                </c:pt>
                <c:pt idx="1013">
                  <c:v>44.78</c:v>
                </c:pt>
                <c:pt idx="1014">
                  <c:v>44.78</c:v>
                </c:pt>
                <c:pt idx="1015">
                  <c:v>44.78</c:v>
                </c:pt>
                <c:pt idx="1016">
                  <c:v>44.96</c:v>
                </c:pt>
                <c:pt idx="1017">
                  <c:v>44.78</c:v>
                </c:pt>
                <c:pt idx="1018">
                  <c:v>44.6</c:v>
                </c:pt>
                <c:pt idx="1019">
                  <c:v>44.78</c:v>
                </c:pt>
                <c:pt idx="1020">
                  <c:v>44.6</c:v>
                </c:pt>
                <c:pt idx="1021">
                  <c:v>44.6</c:v>
                </c:pt>
                <c:pt idx="1022">
                  <c:v>44.42</c:v>
                </c:pt>
                <c:pt idx="1023">
                  <c:v>44.24</c:v>
                </c:pt>
                <c:pt idx="1024">
                  <c:v>44.06</c:v>
                </c:pt>
                <c:pt idx="1025">
                  <c:v>44.24</c:v>
                </c:pt>
                <c:pt idx="1026">
                  <c:v>44.42</c:v>
                </c:pt>
                <c:pt idx="1027">
                  <c:v>44.24</c:v>
                </c:pt>
                <c:pt idx="1028">
                  <c:v>44.42</c:v>
                </c:pt>
                <c:pt idx="1029">
                  <c:v>44.6</c:v>
                </c:pt>
                <c:pt idx="1030">
                  <c:v>44.78</c:v>
                </c:pt>
                <c:pt idx="1031">
                  <c:v>44.96</c:v>
                </c:pt>
                <c:pt idx="1032">
                  <c:v>44.96</c:v>
                </c:pt>
                <c:pt idx="1033">
                  <c:v>44.78</c:v>
                </c:pt>
                <c:pt idx="1034">
                  <c:v>44.6</c:v>
                </c:pt>
                <c:pt idx="1035">
                  <c:v>44.78</c:v>
                </c:pt>
                <c:pt idx="1036">
                  <c:v>44.78</c:v>
                </c:pt>
                <c:pt idx="1037">
                  <c:v>44.78</c:v>
                </c:pt>
                <c:pt idx="1038">
                  <c:v>44.78</c:v>
                </c:pt>
                <c:pt idx="1039">
                  <c:v>44.78</c:v>
                </c:pt>
                <c:pt idx="1040">
                  <c:v>44.96</c:v>
                </c:pt>
                <c:pt idx="1041">
                  <c:v>44.96</c:v>
                </c:pt>
                <c:pt idx="1042">
                  <c:v>44.96</c:v>
                </c:pt>
                <c:pt idx="1043">
                  <c:v>44.96</c:v>
                </c:pt>
                <c:pt idx="1044">
                  <c:v>44.96</c:v>
                </c:pt>
                <c:pt idx="1045">
                  <c:v>44.78</c:v>
                </c:pt>
                <c:pt idx="1046">
                  <c:v>44.78</c:v>
                </c:pt>
                <c:pt idx="1047">
                  <c:v>44.6</c:v>
                </c:pt>
                <c:pt idx="1048">
                  <c:v>44.6</c:v>
                </c:pt>
                <c:pt idx="1049">
                  <c:v>44.6</c:v>
                </c:pt>
                <c:pt idx="1050">
                  <c:v>44.6</c:v>
                </c:pt>
                <c:pt idx="1051">
                  <c:v>44.6</c:v>
                </c:pt>
                <c:pt idx="1052">
                  <c:v>44.6</c:v>
                </c:pt>
                <c:pt idx="1053">
                  <c:v>44.6</c:v>
                </c:pt>
                <c:pt idx="1054">
                  <c:v>44.6</c:v>
                </c:pt>
                <c:pt idx="1055">
                  <c:v>44.6</c:v>
                </c:pt>
                <c:pt idx="1056">
                  <c:v>44.6</c:v>
                </c:pt>
                <c:pt idx="1057">
                  <c:v>44.6</c:v>
                </c:pt>
                <c:pt idx="1058">
                  <c:v>44.6</c:v>
                </c:pt>
                <c:pt idx="1059">
                  <c:v>44.6</c:v>
                </c:pt>
                <c:pt idx="1060">
                  <c:v>44.78</c:v>
                </c:pt>
                <c:pt idx="1061">
                  <c:v>44.78</c:v>
                </c:pt>
                <c:pt idx="1062">
                  <c:v>44.78</c:v>
                </c:pt>
                <c:pt idx="1063">
                  <c:v>44.96</c:v>
                </c:pt>
                <c:pt idx="1064">
                  <c:v>44.96</c:v>
                </c:pt>
                <c:pt idx="1065">
                  <c:v>44.96</c:v>
                </c:pt>
                <c:pt idx="1066">
                  <c:v>44.96</c:v>
                </c:pt>
                <c:pt idx="1067">
                  <c:v>44.96</c:v>
                </c:pt>
                <c:pt idx="1068">
                  <c:v>44.78</c:v>
                </c:pt>
                <c:pt idx="1069">
                  <c:v>44.6</c:v>
                </c:pt>
                <c:pt idx="1070">
                  <c:v>44.6</c:v>
                </c:pt>
                <c:pt idx="1071">
                  <c:v>44.42</c:v>
                </c:pt>
                <c:pt idx="1072">
                  <c:v>44.24</c:v>
                </c:pt>
                <c:pt idx="1073">
                  <c:v>44.24</c:v>
                </c:pt>
                <c:pt idx="1074">
                  <c:v>44.24</c:v>
                </c:pt>
                <c:pt idx="1075">
                  <c:v>44.42</c:v>
                </c:pt>
                <c:pt idx="1076">
                  <c:v>44.42</c:v>
                </c:pt>
                <c:pt idx="1077">
                  <c:v>44.42</c:v>
                </c:pt>
                <c:pt idx="1078">
                  <c:v>44.42</c:v>
                </c:pt>
                <c:pt idx="1079">
                  <c:v>44.42</c:v>
                </c:pt>
                <c:pt idx="1080">
                  <c:v>44.24</c:v>
                </c:pt>
                <c:pt idx="1081">
                  <c:v>44.06</c:v>
                </c:pt>
                <c:pt idx="1082">
                  <c:v>44.24</c:v>
                </c:pt>
                <c:pt idx="1083">
                  <c:v>44.24</c:v>
                </c:pt>
                <c:pt idx="1084">
                  <c:v>44.24</c:v>
                </c:pt>
                <c:pt idx="1085">
                  <c:v>44.42</c:v>
                </c:pt>
                <c:pt idx="1086">
                  <c:v>44.24</c:v>
                </c:pt>
                <c:pt idx="1087">
                  <c:v>44.24</c:v>
                </c:pt>
                <c:pt idx="1088">
                  <c:v>44.24</c:v>
                </c:pt>
                <c:pt idx="1089">
                  <c:v>44.42</c:v>
                </c:pt>
                <c:pt idx="1090">
                  <c:v>44.24</c:v>
                </c:pt>
                <c:pt idx="1091">
                  <c:v>44.24</c:v>
                </c:pt>
                <c:pt idx="1092">
                  <c:v>44.24</c:v>
                </c:pt>
                <c:pt idx="1093">
                  <c:v>44.06</c:v>
                </c:pt>
                <c:pt idx="1094">
                  <c:v>43.88</c:v>
                </c:pt>
                <c:pt idx="1095">
                  <c:v>43.88</c:v>
                </c:pt>
                <c:pt idx="1096">
                  <c:v>43.7</c:v>
                </c:pt>
                <c:pt idx="1097">
                  <c:v>43.7</c:v>
                </c:pt>
                <c:pt idx="1098">
                  <c:v>43.7</c:v>
                </c:pt>
                <c:pt idx="1099">
                  <c:v>43.88</c:v>
                </c:pt>
                <c:pt idx="1100">
                  <c:v>43.88</c:v>
                </c:pt>
                <c:pt idx="1101">
                  <c:v>43.88</c:v>
                </c:pt>
                <c:pt idx="1102">
                  <c:v>44.06</c:v>
                </c:pt>
                <c:pt idx="1103">
                  <c:v>44.06</c:v>
                </c:pt>
                <c:pt idx="1104">
                  <c:v>44.06</c:v>
                </c:pt>
                <c:pt idx="1105">
                  <c:v>44.06</c:v>
                </c:pt>
                <c:pt idx="1106">
                  <c:v>44.06</c:v>
                </c:pt>
                <c:pt idx="1107">
                  <c:v>44.06</c:v>
                </c:pt>
                <c:pt idx="1108">
                  <c:v>44.06</c:v>
                </c:pt>
                <c:pt idx="1109">
                  <c:v>44.06</c:v>
                </c:pt>
                <c:pt idx="1110">
                  <c:v>44.24</c:v>
                </c:pt>
                <c:pt idx="1111">
                  <c:v>44.24</c:v>
                </c:pt>
                <c:pt idx="1112">
                  <c:v>44.24</c:v>
                </c:pt>
                <c:pt idx="1113">
                  <c:v>44.42</c:v>
                </c:pt>
                <c:pt idx="1114">
                  <c:v>44.42</c:v>
                </c:pt>
                <c:pt idx="1115">
                  <c:v>44.42</c:v>
                </c:pt>
                <c:pt idx="1116">
                  <c:v>44.24</c:v>
                </c:pt>
                <c:pt idx="1117">
                  <c:v>44.24</c:v>
                </c:pt>
                <c:pt idx="1118">
                  <c:v>44.06</c:v>
                </c:pt>
                <c:pt idx="1119">
                  <c:v>44.06</c:v>
                </c:pt>
                <c:pt idx="1120">
                  <c:v>43.88</c:v>
                </c:pt>
                <c:pt idx="1121">
                  <c:v>43.88</c:v>
                </c:pt>
                <c:pt idx="1122">
                  <c:v>43.88</c:v>
                </c:pt>
                <c:pt idx="1123">
                  <c:v>44.06</c:v>
                </c:pt>
                <c:pt idx="1124">
                  <c:v>44.06</c:v>
                </c:pt>
                <c:pt idx="1125">
                  <c:v>44.06</c:v>
                </c:pt>
                <c:pt idx="1126">
                  <c:v>44.06</c:v>
                </c:pt>
                <c:pt idx="1127">
                  <c:v>44.06</c:v>
                </c:pt>
                <c:pt idx="1128">
                  <c:v>44.06</c:v>
                </c:pt>
                <c:pt idx="1129">
                  <c:v>44.06</c:v>
                </c:pt>
                <c:pt idx="1130">
                  <c:v>44.06</c:v>
                </c:pt>
                <c:pt idx="1131">
                  <c:v>44.06</c:v>
                </c:pt>
                <c:pt idx="1132">
                  <c:v>44.06</c:v>
                </c:pt>
                <c:pt idx="1133">
                  <c:v>44.06</c:v>
                </c:pt>
                <c:pt idx="1134">
                  <c:v>44.24</c:v>
                </c:pt>
                <c:pt idx="1135">
                  <c:v>44.24</c:v>
                </c:pt>
                <c:pt idx="1136">
                  <c:v>44.24</c:v>
                </c:pt>
                <c:pt idx="1137">
                  <c:v>44.42</c:v>
                </c:pt>
                <c:pt idx="1138">
                  <c:v>44.42</c:v>
                </c:pt>
                <c:pt idx="1139">
                  <c:v>44.42</c:v>
                </c:pt>
                <c:pt idx="1140">
                  <c:v>44.24</c:v>
                </c:pt>
                <c:pt idx="1141">
                  <c:v>44.06</c:v>
                </c:pt>
                <c:pt idx="1142">
                  <c:v>44.06</c:v>
                </c:pt>
                <c:pt idx="1143">
                  <c:v>43.88</c:v>
                </c:pt>
                <c:pt idx="1144">
                  <c:v>43.88</c:v>
                </c:pt>
                <c:pt idx="1145">
                  <c:v>43.7</c:v>
                </c:pt>
                <c:pt idx="1146">
                  <c:v>43.7</c:v>
                </c:pt>
                <c:pt idx="1147">
                  <c:v>43.7</c:v>
                </c:pt>
                <c:pt idx="1148">
                  <c:v>43.88</c:v>
                </c:pt>
                <c:pt idx="1149">
                  <c:v>43.7</c:v>
                </c:pt>
                <c:pt idx="1150">
                  <c:v>43.88</c:v>
                </c:pt>
                <c:pt idx="1151">
                  <c:v>43.88</c:v>
                </c:pt>
                <c:pt idx="1152">
                  <c:v>43.88</c:v>
                </c:pt>
                <c:pt idx="1153">
                  <c:v>43.88</c:v>
                </c:pt>
                <c:pt idx="1154">
                  <c:v>43.88</c:v>
                </c:pt>
                <c:pt idx="1155">
                  <c:v>43.88</c:v>
                </c:pt>
                <c:pt idx="1156">
                  <c:v>43.88</c:v>
                </c:pt>
                <c:pt idx="1157">
                  <c:v>44.06</c:v>
                </c:pt>
                <c:pt idx="1158">
                  <c:v>44.06</c:v>
                </c:pt>
                <c:pt idx="1159">
                  <c:v>44.06</c:v>
                </c:pt>
                <c:pt idx="1160">
                  <c:v>44.24</c:v>
                </c:pt>
                <c:pt idx="1161">
                  <c:v>44.24</c:v>
                </c:pt>
                <c:pt idx="1162">
                  <c:v>44.42</c:v>
                </c:pt>
                <c:pt idx="1163">
                  <c:v>44.24</c:v>
                </c:pt>
                <c:pt idx="1164">
                  <c:v>44.06</c:v>
                </c:pt>
                <c:pt idx="1165">
                  <c:v>44.06</c:v>
                </c:pt>
                <c:pt idx="1166">
                  <c:v>43.88</c:v>
                </c:pt>
                <c:pt idx="1167">
                  <c:v>43.88</c:v>
                </c:pt>
                <c:pt idx="1168">
                  <c:v>43.88</c:v>
                </c:pt>
                <c:pt idx="1169">
                  <c:v>43.7</c:v>
                </c:pt>
                <c:pt idx="1170">
                  <c:v>43.7</c:v>
                </c:pt>
                <c:pt idx="1171">
                  <c:v>43.7</c:v>
                </c:pt>
                <c:pt idx="1172">
                  <c:v>43.88</c:v>
                </c:pt>
                <c:pt idx="1173">
                  <c:v>43.88</c:v>
                </c:pt>
                <c:pt idx="1174">
                  <c:v>43.88</c:v>
                </c:pt>
                <c:pt idx="1175">
                  <c:v>43.88</c:v>
                </c:pt>
                <c:pt idx="1176">
                  <c:v>43.88</c:v>
                </c:pt>
                <c:pt idx="1177">
                  <c:v>43.88</c:v>
                </c:pt>
                <c:pt idx="1178">
                  <c:v>43.88</c:v>
                </c:pt>
                <c:pt idx="1179">
                  <c:v>43.88</c:v>
                </c:pt>
                <c:pt idx="1180">
                  <c:v>43.88</c:v>
                </c:pt>
                <c:pt idx="1181">
                  <c:v>43.88</c:v>
                </c:pt>
                <c:pt idx="1182">
                  <c:v>43.88</c:v>
                </c:pt>
                <c:pt idx="1183">
                  <c:v>44.06</c:v>
                </c:pt>
                <c:pt idx="1184">
                  <c:v>44.06</c:v>
                </c:pt>
                <c:pt idx="1185">
                  <c:v>44.06</c:v>
                </c:pt>
                <c:pt idx="1186">
                  <c:v>44.06</c:v>
                </c:pt>
                <c:pt idx="1187">
                  <c:v>44.06</c:v>
                </c:pt>
                <c:pt idx="1188">
                  <c:v>43.88</c:v>
                </c:pt>
                <c:pt idx="1189">
                  <c:v>43.88</c:v>
                </c:pt>
                <c:pt idx="1190">
                  <c:v>43.7</c:v>
                </c:pt>
                <c:pt idx="1191">
                  <c:v>43.7</c:v>
                </c:pt>
                <c:pt idx="1192">
                  <c:v>43.7</c:v>
                </c:pt>
                <c:pt idx="1193">
                  <c:v>43.52</c:v>
                </c:pt>
                <c:pt idx="1194">
                  <c:v>43.7</c:v>
                </c:pt>
                <c:pt idx="1195">
                  <c:v>43.7</c:v>
                </c:pt>
                <c:pt idx="1196">
                  <c:v>43.7</c:v>
                </c:pt>
                <c:pt idx="1197">
                  <c:v>43.7</c:v>
                </c:pt>
                <c:pt idx="1198">
                  <c:v>43.7</c:v>
                </c:pt>
                <c:pt idx="1199">
                  <c:v>43.7</c:v>
                </c:pt>
                <c:pt idx="1200">
                  <c:v>43.7</c:v>
                </c:pt>
                <c:pt idx="1201">
                  <c:v>43.7</c:v>
                </c:pt>
                <c:pt idx="1202">
                  <c:v>43.7</c:v>
                </c:pt>
                <c:pt idx="1203">
                  <c:v>43.7</c:v>
                </c:pt>
                <c:pt idx="1204">
                  <c:v>43.7</c:v>
                </c:pt>
                <c:pt idx="1205">
                  <c:v>43.7</c:v>
                </c:pt>
                <c:pt idx="1206">
                  <c:v>43.88</c:v>
                </c:pt>
                <c:pt idx="1207">
                  <c:v>43.88</c:v>
                </c:pt>
                <c:pt idx="1208">
                  <c:v>44.06</c:v>
                </c:pt>
                <c:pt idx="1209">
                  <c:v>44.06</c:v>
                </c:pt>
                <c:pt idx="1210">
                  <c:v>44.06</c:v>
                </c:pt>
                <c:pt idx="1211">
                  <c:v>44.06</c:v>
                </c:pt>
                <c:pt idx="1212">
                  <c:v>44.06</c:v>
                </c:pt>
                <c:pt idx="1213">
                  <c:v>43.88</c:v>
                </c:pt>
                <c:pt idx="1214">
                  <c:v>43.88</c:v>
                </c:pt>
                <c:pt idx="1215">
                  <c:v>43.7</c:v>
                </c:pt>
                <c:pt idx="1216">
                  <c:v>43.7</c:v>
                </c:pt>
                <c:pt idx="1217">
                  <c:v>43.7</c:v>
                </c:pt>
                <c:pt idx="1218">
                  <c:v>43.7</c:v>
                </c:pt>
                <c:pt idx="1219">
                  <c:v>43.52</c:v>
                </c:pt>
                <c:pt idx="1220">
                  <c:v>43.52</c:v>
                </c:pt>
                <c:pt idx="1221">
                  <c:v>43.7</c:v>
                </c:pt>
                <c:pt idx="1222">
                  <c:v>43.7</c:v>
                </c:pt>
                <c:pt idx="1223">
                  <c:v>43.52</c:v>
                </c:pt>
                <c:pt idx="1224">
                  <c:v>43.52</c:v>
                </c:pt>
                <c:pt idx="1225">
                  <c:v>43.52</c:v>
                </c:pt>
                <c:pt idx="1226">
                  <c:v>43.52</c:v>
                </c:pt>
                <c:pt idx="1227">
                  <c:v>43.7</c:v>
                </c:pt>
                <c:pt idx="1228">
                  <c:v>43.7</c:v>
                </c:pt>
                <c:pt idx="1229">
                  <c:v>43.7</c:v>
                </c:pt>
                <c:pt idx="1230">
                  <c:v>43.88</c:v>
                </c:pt>
                <c:pt idx="1231">
                  <c:v>43.88</c:v>
                </c:pt>
                <c:pt idx="1232">
                  <c:v>44.06</c:v>
                </c:pt>
                <c:pt idx="1233">
                  <c:v>44.06</c:v>
                </c:pt>
                <c:pt idx="1234">
                  <c:v>44.06</c:v>
                </c:pt>
                <c:pt idx="1235">
                  <c:v>44.06</c:v>
                </c:pt>
                <c:pt idx="1236">
                  <c:v>43.88</c:v>
                </c:pt>
                <c:pt idx="1237">
                  <c:v>43.88</c:v>
                </c:pt>
                <c:pt idx="1238">
                  <c:v>43.88</c:v>
                </c:pt>
                <c:pt idx="1239">
                  <c:v>43.7</c:v>
                </c:pt>
                <c:pt idx="1240">
                  <c:v>43.7</c:v>
                </c:pt>
                <c:pt idx="1241">
                  <c:v>43.7</c:v>
                </c:pt>
                <c:pt idx="1242">
                  <c:v>43.7</c:v>
                </c:pt>
                <c:pt idx="1243">
                  <c:v>43.7</c:v>
                </c:pt>
                <c:pt idx="1244">
                  <c:v>43.7</c:v>
                </c:pt>
                <c:pt idx="1245">
                  <c:v>43.7</c:v>
                </c:pt>
                <c:pt idx="1246">
                  <c:v>43.7</c:v>
                </c:pt>
                <c:pt idx="1247">
                  <c:v>43.7</c:v>
                </c:pt>
                <c:pt idx="1248">
                  <c:v>43.7</c:v>
                </c:pt>
                <c:pt idx="1249">
                  <c:v>43.7</c:v>
                </c:pt>
                <c:pt idx="1250">
                  <c:v>43.7</c:v>
                </c:pt>
                <c:pt idx="1251">
                  <c:v>43.7</c:v>
                </c:pt>
                <c:pt idx="1252">
                  <c:v>43.7</c:v>
                </c:pt>
                <c:pt idx="1253">
                  <c:v>43.7</c:v>
                </c:pt>
                <c:pt idx="1254">
                  <c:v>43.88</c:v>
                </c:pt>
                <c:pt idx="1255">
                  <c:v>43.88</c:v>
                </c:pt>
                <c:pt idx="1256">
                  <c:v>44.06</c:v>
                </c:pt>
                <c:pt idx="1257">
                  <c:v>44.06</c:v>
                </c:pt>
                <c:pt idx="1258">
                  <c:v>44.06</c:v>
                </c:pt>
                <c:pt idx="1259">
                  <c:v>44.06</c:v>
                </c:pt>
                <c:pt idx="1260">
                  <c:v>43.88</c:v>
                </c:pt>
                <c:pt idx="1261">
                  <c:v>43.88</c:v>
                </c:pt>
                <c:pt idx="1262">
                  <c:v>43.7</c:v>
                </c:pt>
                <c:pt idx="1263">
                  <c:v>43.52</c:v>
                </c:pt>
                <c:pt idx="1264">
                  <c:v>43.52</c:v>
                </c:pt>
                <c:pt idx="1265">
                  <c:v>43.52</c:v>
                </c:pt>
                <c:pt idx="1266">
                  <c:v>43.34</c:v>
                </c:pt>
                <c:pt idx="1267">
                  <c:v>43.52</c:v>
                </c:pt>
                <c:pt idx="1268">
                  <c:v>43.7</c:v>
                </c:pt>
                <c:pt idx="1269">
                  <c:v>43.7</c:v>
                </c:pt>
                <c:pt idx="1270">
                  <c:v>43.7</c:v>
                </c:pt>
                <c:pt idx="1271">
                  <c:v>43.52</c:v>
                </c:pt>
                <c:pt idx="1272">
                  <c:v>43.52</c:v>
                </c:pt>
                <c:pt idx="1273">
                  <c:v>43.7</c:v>
                </c:pt>
                <c:pt idx="1274">
                  <c:v>43.7</c:v>
                </c:pt>
                <c:pt idx="1275">
                  <c:v>43.7</c:v>
                </c:pt>
                <c:pt idx="1276">
                  <c:v>43.7</c:v>
                </c:pt>
                <c:pt idx="1277">
                  <c:v>43.7</c:v>
                </c:pt>
                <c:pt idx="1278">
                  <c:v>43.88</c:v>
                </c:pt>
                <c:pt idx="1279">
                  <c:v>43.88</c:v>
                </c:pt>
                <c:pt idx="1280">
                  <c:v>43.7</c:v>
                </c:pt>
                <c:pt idx="1281">
                  <c:v>43.7</c:v>
                </c:pt>
                <c:pt idx="1282">
                  <c:v>43.7</c:v>
                </c:pt>
                <c:pt idx="1283">
                  <c:v>43.52</c:v>
                </c:pt>
                <c:pt idx="1284">
                  <c:v>43.52</c:v>
                </c:pt>
                <c:pt idx="1285">
                  <c:v>43.34</c:v>
                </c:pt>
                <c:pt idx="1286">
                  <c:v>43.34</c:v>
                </c:pt>
                <c:pt idx="1287">
                  <c:v>43.16</c:v>
                </c:pt>
                <c:pt idx="1288">
                  <c:v>42.98</c:v>
                </c:pt>
                <c:pt idx="1289">
                  <c:v>43.16</c:v>
                </c:pt>
                <c:pt idx="1290">
                  <c:v>43.16</c:v>
                </c:pt>
                <c:pt idx="1291">
                  <c:v>43.16</c:v>
                </c:pt>
                <c:pt idx="1292">
                  <c:v>43.34</c:v>
                </c:pt>
                <c:pt idx="1293">
                  <c:v>43.34</c:v>
                </c:pt>
                <c:pt idx="1294">
                  <c:v>43.34</c:v>
                </c:pt>
                <c:pt idx="1295">
                  <c:v>43.7</c:v>
                </c:pt>
                <c:pt idx="1296">
                  <c:v>43.88</c:v>
                </c:pt>
                <c:pt idx="1297">
                  <c:v>43.88</c:v>
                </c:pt>
                <c:pt idx="1298">
                  <c:v>44.06</c:v>
                </c:pt>
                <c:pt idx="1299">
                  <c:v>44.06</c:v>
                </c:pt>
                <c:pt idx="1300">
                  <c:v>44.06</c:v>
                </c:pt>
                <c:pt idx="1301">
                  <c:v>44.06</c:v>
                </c:pt>
                <c:pt idx="1302">
                  <c:v>44.06</c:v>
                </c:pt>
                <c:pt idx="1303">
                  <c:v>44.06</c:v>
                </c:pt>
                <c:pt idx="1304">
                  <c:v>44.06</c:v>
                </c:pt>
                <c:pt idx="1305">
                  <c:v>44.24</c:v>
                </c:pt>
                <c:pt idx="1306">
                  <c:v>44.24</c:v>
                </c:pt>
                <c:pt idx="1307">
                  <c:v>44.24</c:v>
                </c:pt>
                <c:pt idx="1308">
                  <c:v>43.88</c:v>
                </c:pt>
                <c:pt idx="1309">
                  <c:v>44.06</c:v>
                </c:pt>
                <c:pt idx="1310">
                  <c:v>44.06</c:v>
                </c:pt>
                <c:pt idx="1311">
                  <c:v>43.88</c:v>
                </c:pt>
                <c:pt idx="1312">
                  <c:v>43.7</c:v>
                </c:pt>
                <c:pt idx="1313">
                  <c:v>43.7</c:v>
                </c:pt>
                <c:pt idx="1314">
                  <c:v>43.7</c:v>
                </c:pt>
                <c:pt idx="1315">
                  <c:v>43.7</c:v>
                </c:pt>
                <c:pt idx="1316">
                  <c:v>43.7</c:v>
                </c:pt>
                <c:pt idx="1317">
                  <c:v>43.7</c:v>
                </c:pt>
                <c:pt idx="1318">
                  <c:v>43.88</c:v>
                </c:pt>
                <c:pt idx="1319">
                  <c:v>43.88</c:v>
                </c:pt>
                <c:pt idx="1320">
                  <c:v>43.88</c:v>
                </c:pt>
                <c:pt idx="1321">
                  <c:v>43.88</c:v>
                </c:pt>
                <c:pt idx="1322">
                  <c:v>43.88</c:v>
                </c:pt>
                <c:pt idx="1323">
                  <c:v>43.88</c:v>
                </c:pt>
                <c:pt idx="1324">
                  <c:v>43.88</c:v>
                </c:pt>
                <c:pt idx="1325">
                  <c:v>44.06</c:v>
                </c:pt>
                <c:pt idx="1326">
                  <c:v>44.06</c:v>
                </c:pt>
                <c:pt idx="1327">
                  <c:v>44.06</c:v>
                </c:pt>
                <c:pt idx="1328">
                  <c:v>44.24</c:v>
                </c:pt>
                <c:pt idx="1329">
                  <c:v>44.06</c:v>
                </c:pt>
                <c:pt idx="1330">
                  <c:v>44.06</c:v>
                </c:pt>
                <c:pt idx="1331">
                  <c:v>44.06</c:v>
                </c:pt>
                <c:pt idx="1332">
                  <c:v>44.06</c:v>
                </c:pt>
                <c:pt idx="1333">
                  <c:v>43.88</c:v>
                </c:pt>
                <c:pt idx="1334">
                  <c:v>43.88</c:v>
                </c:pt>
                <c:pt idx="1335">
                  <c:v>43.88</c:v>
                </c:pt>
                <c:pt idx="1336">
                  <c:v>43.7</c:v>
                </c:pt>
                <c:pt idx="1337">
                  <c:v>43.7</c:v>
                </c:pt>
                <c:pt idx="1338">
                  <c:v>43.7</c:v>
                </c:pt>
                <c:pt idx="1339">
                  <c:v>43.7</c:v>
                </c:pt>
                <c:pt idx="1340">
                  <c:v>43.7</c:v>
                </c:pt>
                <c:pt idx="1341">
                  <c:v>43.7</c:v>
                </c:pt>
                <c:pt idx="1342">
                  <c:v>43.88</c:v>
                </c:pt>
                <c:pt idx="1343">
                  <c:v>43.7</c:v>
                </c:pt>
                <c:pt idx="1344">
                  <c:v>43.7</c:v>
                </c:pt>
                <c:pt idx="1345">
                  <c:v>43.7</c:v>
                </c:pt>
                <c:pt idx="1346">
                  <c:v>43.7</c:v>
                </c:pt>
                <c:pt idx="1347">
                  <c:v>43.52</c:v>
                </c:pt>
                <c:pt idx="1348">
                  <c:v>43.7</c:v>
                </c:pt>
                <c:pt idx="1349">
                  <c:v>43.88</c:v>
                </c:pt>
                <c:pt idx="1350">
                  <c:v>43.88</c:v>
                </c:pt>
                <c:pt idx="1351">
                  <c:v>43.88</c:v>
                </c:pt>
                <c:pt idx="1352">
                  <c:v>43.88</c:v>
                </c:pt>
                <c:pt idx="1353">
                  <c:v>43.88</c:v>
                </c:pt>
                <c:pt idx="1354">
                  <c:v>43.7</c:v>
                </c:pt>
                <c:pt idx="1355">
                  <c:v>43.7</c:v>
                </c:pt>
                <c:pt idx="1356">
                  <c:v>43.7</c:v>
                </c:pt>
                <c:pt idx="1357">
                  <c:v>43.52</c:v>
                </c:pt>
                <c:pt idx="1358">
                  <c:v>43.52</c:v>
                </c:pt>
                <c:pt idx="1359">
                  <c:v>43.52</c:v>
                </c:pt>
                <c:pt idx="1360">
                  <c:v>43.52</c:v>
                </c:pt>
                <c:pt idx="1361">
                  <c:v>43.34</c:v>
                </c:pt>
                <c:pt idx="1362">
                  <c:v>43.7</c:v>
                </c:pt>
                <c:pt idx="1363">
                  <c:v>43.7</c:v>
                </c:pt>
                <c:pt idx="1364">
                  <c:v>43.7</c:v>
                </c:pt>
                <c:pt idx="1365">
                  <c:v>43.7</c:v>
                </c:pt>
                <c:pt idx="1366">
                  <c:v>44.06</c:v>
                </c:pt>
                <c:pt idx="1367">
                  <c:v>43.88</c:v>
                </c:pt>
                <c:pt idx="1368">
                  <c:v>43.7</c:v>
                </c:pt>
                <c:pt idx="1369">
                  <c:v>43.7</c:v>
                </c:pt>
                <c:pt idx="1370">
                  <c:v>43.88</c:v>
                </c:pt>
                <c:pt idx="1371">
                  <c:v>43.7</c:v>
                </c:pt>
                <c:pt idx="1372">
                  <c:v>43.7</c:v>
                </c:pt>
                <c:pt idx="1373">
                  <c:v>43.7</c:v>
                </c:pt>
                <c:pt idx="1374">
                  <c:v>43.7</c:v>
                </c:pt>
                <c:pt idx="1375">
                  <c:v>43.88</c:v>
                </c:pt>
                <c:pt idx="1376">
                  <c:v>43.88</c:v>
                </c:pt>
                <c:pt idx="1377">
                  <c:v>43.88</c:v>
                </c:pt>
                <c:pt idx="1378">
                  <c:v>43.7</c:v>
                </c:pt>
                <c:pt idx="1379">
                  <c:v>43.7</c:v>
                </c:pt>
                <c:pt idx="1380">
                  <c:v>43.88</c:v>
                </c:pt>
                <c:pt idx="1381">
                  <c:v>43.88</c:v>
                </c:pt>
                <c:pt idx="1382">
                  <c:v>43.7</c:v>
                </c:pt>
                <c:pt idx="1383">
                  <c:v>43.7</c:v>
                </c:pt>
                <c:pt idx="1384">
                  <c:v>43.7</c:v>
                </c:pt>
                <c:pt idx="1385">
                  <c:v>43.7</c:v>
                </c:pt>
                <c:pt idx="1386">
                  <c:v>43.88</c:v>
                </c:pt>
                <c:pt idx="1387">
                  <c:v>43.88</c:v>
                </c:pt>
                <c:pt idx="1388">
                  <c:v>44.06</c:v>
                </c:pt>
                <c:pt idx="1389">
                  <c:v>44.06</c:v>
                </c:pt>
                <c:pt idx="1390">
                  <c:v>44.06</c:v>
                </c:pt>
                <c:pt idx="1391">
                  <c:v>43.88</c:v>
                </c:pt>
                <c:pt idx="1392">
                  <c:v>44.06</c:v>
                </c:pt>
                <c:pt idx="1393">
                  <c:v>43.88</c:v>
                </c:pt>
                <c:pt idx="1394">
                  <c:v>43.88</c:v>
                </c:pt>
                <c:pt idx="1395">
                  <c:v>43.88</c:v>
                </c:pt>
                <c:pt idx="1396">
                  <c:v>43.88</c:v>
                </c:pt>
                <c:pt idx="1397">
                  <c:v>44.06</c:v>
                </c:pt>
                <c:pt idx="1398">
                  <c:v>44.24</c:v>
                </c:pt>
                <c:pt idx="1399">
                  <c:v>44.24</c:v>
                </c:pt>
                <c:pt idx="1400">
                  <c:v>44.42</c:v>
                </c:pt>
                <c:pt idx="1401">
                  <c:v>44.42</c:v>
                </c:pt>
                <c:pt idx="1402">
                  <c:v>44.42</c:v>
                </c:pt>
                <c:pt idx="1403">
                  <c:v>44.42</c:v>
                </c:pt>
                <c:pt idx="1404">
                  <c:v>44.24</c:v>
                </c:pt>
                <c:pt idx="1405">
                  <c:v>44.24</c:v>
                </c:pt>
                <c:pt idx="1406">
                  <c:v>44.24</c:v>
                </c:pt>
                <c:pt idx="1407">
                  <c:v>44.06</c:v>
                </c:pt>
                <c:pt idx="1408">
                  <c:v>43.88</c:v>
                </c:pt>
                <c:pt idx="1409">
                  <c:v>43.88</c:v>
                </c:pt>
                <c:pt idx="1410">
                  <c:v>43.88</c:v>
                </c:pt>
                <c:pt idx="1411">
                  <c:v>43.7</c:v>
                </c:pt>
                <c:pt idx="1412">
                  <c:v>43.7</c:v>
                </c:pt>
                <c:pt idx="1413">
                  <c:v>43.7</c:v>
                </c:pt>
                <c:pt idx="1414">
                  <c:v>43.7</c:v>
                </c:pt>
                <c:pt idx="1415">
                  <c:v>43.7</c:v>
                </c:pt>
                <c:pt idx="1416">
                  <c:v>43.7</c:v>
                </c:pt>
                <c:pt idx="1417">
                  <c:v>43.7</c:v>
                </c:pt>
                <c:pt idx="1418">
                  <c:v>43.7</c:v>
                </c:pt>
                <c:pt idx="1419">
                  <c:v>43.7</c:v>
                </c:pt>
                <c:pt idx="1420">
                  <c:v>43.88</c:v>
                </c:pt>
                <c:pt idx="1421">
                  <c:v>43.88</c:v>
                </c:pt>
                <c:pt idx="1422">
                  <c:v>43.88</c:v>
                </c:pt>
                <c:pt idx="1423">
                  <c:v>43.88</c:v>
                </c:pt>
                <c:pt idx="1424">
                  <c:v>43.88</c:v>
                </c:pt>
                <c:pt idx="1425">
                  <c:v>43.7</c:v>
                </c:pt>
                <c:pt idx="1426">
                  <c:v>43.88</c:v>
                </c:pt>
                <c:pt idx="1427">
                  <c:v>44.06</c:v>
                </c:pt>
                <c:pt idx="1428">
                  <c:v>44.06</c:v>
                </c:pt>
                <c:pt idx="1429">
                  <c:v>44.06</c:v>
                </c:pt>
                <c:pt idx="1430">
                  <c:v>44.06</c:v>
                </c:pt>
                <c:pt idx="1431">
                  <c:v>44.06</c:v>
                </c:pt>
                <c:pt idx="1432">
                  <c:v>43.88</c:v>
                </c:pt>
                <c:pt idx="1433">
                  <c:v>43.7</c:v>
                </c:pt>
                <c:pt idx="1434">
                  <c:v>43.7</c:v>
                </c:pt>
                <c:pt idx="1435">
                  <c:v>43.88</c:v>
                </c:pt>
                <c:pt idx="1436">
                  <c:v>43.88</c:v>
                </c:pt>
                <c:pt idx="1437">
                  <c:v>43.88</c:v>
                </c:pt>
                <c:pt idx="1438">
                  <c:v>43.7</c:v>
                </c:pt>
                <c:pt idx="1439">
                  <c:v>43.7</c:v>
                </c:pt>
                <c:pt idx="1440">
                  <c:v>43.88</c:v>
                </c:pt>
                <c:pt idx="1441">
                  <c:v>43.88</c:v>
                </c:pt>
                <c:pt idx="1442">
                  <c:v>43.88</c:v>
                </c:pt>
                <c:pt idx="1443">
                  <c:v>43.88</c:v>
                </c:pt>
                <c:pt idx="1444">
                  <c:v>43.88</c:v>
                </c:pt>
                <c:pt idx="1445">
                  <c:v>44.06</c:v>
                </c:pt>
                <c:pt idx="1446">
                  <c:v>44.06</c:v>
                </c:pt>
                <c:pt idx="1447">
                  <c:v>44.24</c:v>
                </c:pt>
                <c:pt idx="1448">
                  <c:v>44.24</c:v>
                </c:pt>
                <c:pt idx="1449">
                  <c:v>44.24</c:v>
                </c:pt>
                <c:pt idx="1450">
                  <c:v>44.06</c:v>
                </c:pt>
                <c:pt idx="1451">
                  <c:v>44.06</c:v>
                </c:pt>
                <c:pt idx="1452">
                  <c:v>43.88</c:v>
                </c:pt>
                <c:pt idx="1453">
                  <c:v>43.7</c:v>
                </c:pt>
                <c:pt idx="1454">
                  <c:v>43.7</c:v>
                </c:pt>
                <c:pt idx="1455">
                  <c:v>43.7</c:v>
                </c:pt>
                <c:pt idx="1456">
                  <c:v>43.52</c:v>
                </c:pt>
                <c:pt idx="1457">
                  <c:v>43.7</c:v>
                </c:pt>
                <c:pt idx="1458">
                  <c:v>43.7</c:v>
                </c:pt>
                <c:pt idx="1459">
                  <c:v>43.7</c:v>
                </c:pt>
                <c:pt idx="1460">
                  <c:v>43.88</c:v>
                </c:pt>
                <c:pt idx="1461">
                  <c:v>43.88</c:v>
                </c:pt>
                <c:pt idx="1462">
                  <c:v>43.88</c:v>
                </c:pt>
                <c:pt idx="1463">
                  <c:v>43.88</c:v>
                </c:pt>
                <c:pt idx="1464">
                  <c:v>43.88</c:v>
                </c:pt>
                <c:pt idx="1465">
                  <c:v>43.88</c:v>
                </c:pt>
                <c:pt idx="1466">
                  <c:v>43.88</c:v>
                </c:pt>
                <c:pt idx="1467">
                  <c:v>43.88</c:v>
                </c:pt>
                <c:pt idx="1468">
                  <c:v>43.88</c:v>
                </c:pt>
                <c:pt idx="1469">
                  <c:v>43.88</c:v>
                </c:pt>
                <c:pt idx="1470">
                  <c:v>44.06</c:v>
                </c:pt>
                <c:pt idx="1471">
                  <c:v>44.24</c:v>
                </c:pt>
                <c:pt idx="1472">
                  <c:v>44.42</c:v>
                </c:pt>
                <c:pt idx="1473">
                  <c:v>44.42</c:v>
                </c:pt>
                <c:pt idx="1474">
                  <c:v>44.42</c:v>
                </c:pt>
                <c:pt idx="1475">
                  <c:v>44.24</c:v>
                </c:pt>
                <c:pt idx="1476">
                  <c:v>44.24</c:v>
                </c:pt>
                <c:pt idx="1477">
                  <c:v>44.24</c:v>
                </c:pt>
                <c:pt idx="1478">
                  <c:v>44.06</c:v>
                </c:pt>
                <c:pt idx="1479">
                  <c:v>44.06</c:v>
                </c:pt>
                <c:pt idx="1480">
                  <c:v>43.88</c:v>
                </c:pt>
                <c:pt idx="1481">
                  <c:v>43.88</c:v>
                </c:pt>
                <c:pt idx="1482">
                  <c:v>43.88</c:v>
                </c:pt>
                <c:pt idx="1483">
                  <c:v>43.88</c:v>
                </c:pt>
                <c:pt idx="1484">
                  <c:v>43.88</c:v>
                </c:pt>
                <c:pt idx="1485">
                  <c:v>43.88</c:v>
                </c:pt>
                <c:pt idx="1486">
                  <c:v>43.88</c:v>
                </c:pt>
                <c:pt idx="1487">
                  <c:v>43.88</c:v>
                </c:pt>
                <c:pt idx="1488">
                  <c:v>43.7</c:v>
                </c:pt>
                <c:pt idx="1489">
                  <c:v>43.88</c:v>
                </c:pt>
                <c:pt idx="1490">
                  <c:v>43.88</c:v>
                </c:pt>
                <c:pt idx="1491">
                  <c:v>43.88</c:v>
                </c:pt>
                <c:pt idx="1492">
                  <c:v>43.88</c:v>
                </c:pt>
                <c:pt idx="1493">
                  <c:v>44.06</c:v>
                </c:pt>
                <c:pt idx="1494">
                  <c:v>44.06</c:v>
                </c:pt>
                <c:pt idx="1495">
                  <c:v>44.24</c:v>
                </c:pt>
                <c:pt idx="1496">
                  <c:v>44.24</c:v>
                </c:pt>
                <c:pt idx="1497">
                  <c:v>44.42</c:v>
                </c:pt>
                <c:pt idx="1498">
                  <c:v>44.42</c:v>
                </c:pt>
                <c:pt idx="1499">
                  <c:v>44.42</c:v>
                </c:pt>
                <c:pt idx="1500">
                  <c:v>44.24</c:v>
                </c:pt>
                <c:pt idx="1501">
                  <c:v>44.06</c:v>
                </c:pt>
                <c:pt idx="1502">
                  <c:v>44.06</c:v>
                </c:pt>
                <c:pt idx="1503">
                  <c:v>43.88</c:v>
                </c:pt>
                <c:pt idx="1504">
                  <c:v>43.88</c:v>
                </c:pt>
                <c:pt idx="1505">
                  <c:v>43.7</c:v>
                </c:pt>
                <c:pt idx="1506">
                  <c:v>43.7</c:v>
                </c:pt>
                <c:pt idx="1507">
                  <c:v>43.7</c:v>
                </c:pt>
                <c:pt idx="1508">
                  <c:v>43.7</c:v>
                </c:pt>
                <c:pt idx="1509">
                  <c:v>43.7</c:v>
                </c:pt>
                <c:pt idx="1510">
                  <c:v>43.7</c:v>
                </c:pt>
                <c:pt idx="1511">
                  <c:v>43.7</c:v>
                </c:pt>
                <c:pt idx="1512">
                  <c:v>43.7</c:v>
                </c:pt>
                <c:pt idx="1513">
                  <c:v>43.7</c:v>
                </c:pt>
                <c:pt idx="1514">
                  <c:v>43.7</c:v>
                </c:pt>
                <c:pt idx="1515">
                  <c:v>43.7</c:v>
                </c:pt>
                <c:pt idx="1516">
                  <c:v>43.7</c:v>
                </c:pt>
                <c:pt idx="1517">
                  <c:v>43.88</c:v>
                </c:pt>
                <c:pt idx="1518">
                  <c:v>43.88</c:v>
                </c:pt>
                <c:pt idx="1519">
                  <c:v>44.06</c:v>
                </c:pt>
                <c:pt idx="1520">
                  <c:v>44.06</c:v>
                </c:pt>
                <c:pt idx="1521">
                  <c:v>44.06</c:v>
                </c:pt>
                <c:pt idx="1522">
                  <c:v>44.06</c:v>
                </c:pt>
                <c:pt idx="1523">
                  <c:v>44.06</c:v>
                </c:pt>
                <c:pt idx="1524">
                  <c:v>44.06</c:v>
                </c:pt>
                <c:pt idx="1525">
                  <c:v>43.88</c:v>
                </c:pt>
                <c:pt idx="1526">
                  <c:v>43.7</c:v>
                </c:pt>
                <c:pt idx="1527">
                  <c:v>43.7</c:v>
                </c:pt>
                <c:pt idx="1528">
                  <c:v>43.7</c:v>
                </c:pt>
                <c:pt idx="1529">
                  <c:v>43.52</c:v>
                </c:pt>
                <c:pt idx="1530">
                  <c:v>43.52</c:v>
                </c:pt>
                <c:pt idx="1531">
                  <c:v>43.52</c:v>
                </c:pt>
                <c:pt idx="1532">
                  <c:v>43.7</c:v>
                </c:pt>
                <c:pt idx="1533">
                  <c:v>43.7</c:v>
                </c:pt>
                <c:pt idx="1534">
                  <c:v>43.7</c:v>
                </c:pt>
                <c:pt idx="1535">
                  <c:v>43.52</c:v>
                </c:pt>
                <c:pt idx="1536">
                  <c:v>43.52</c:v>
                </c:pt>
                <c:pt idx="1537">
                  <c:v>43.52</c:v>
                </c:pt>
                <c:pt idx="1538">
                  <c:v>43.52</c:v>
                </c:pt>
                <c:pt idx="1539">
                  <c:v>43.52</c:v>
                </c:pt>
                <c:pt idx="1540">
                  <c:v>43.52</c:v>
                </c:pt>
                <c:pt idx="1541">
                  <c:v>43.52</c:v>
                </c:pt>
                <c:pt idx="1542">
                  <c:v>43.7</c:v>
                </c:pt>
                <c:pt idx="1543">
                  <c:v>43.88</c:v>
                </c:pt>
                <c:pt idx="1544">
                  <c:v>43.88</c:v>
                </c:pt>
                <c:pt idx="1545">
                  <c:v>43.88</c:v>
                </c:pt>
                <c:pt idx="1546">
                  <c:v>43.7</c:v>
                </c:pt>
                <c:pt idx="1547">
                  <c:v>43.52</c:v>
                </c:pt>
                <c:pt idx="1548">
                  <c:v>43.7</c:v>
                </c:pt>
                <c:pt idx="1549">
                  <c:v>43.7</c:v>
                </c:pt>
                <c:pt idx="1550">
                  <c:v>43.7</c:v>
                </c:pt>
                <c:pt idx="1551">
                  <c:v>43.7</c:v>
                </c:pt>
                <c:pt idx="1552">
                  <c:v>43.7</c:v>
                </c:pt>
                <c:pt idx="1553">
                  <c:v>43.52</c:v>
                </c:pt>
                <c:pt idx="1554">
                  <c:v>43.52</c:v>
                </c:pt>
                <c:pt idx="1555">
                  <c:v>43.7</c:v>
                </c:pt>
                <c:pt idx="1556">
                  <c:v>43.7</c:v>
                </c:pt>
                <c:pt idx="1557">
                  <c:v>43.7</c:v>
                </c:pt>
                <c:pt idx="1558">
                  <c:v>43.7</c:v>
                </c:pt>
                <c:pt idx="1559">
                  <c:v>43.7</c:v>
                </c:pt>
                <c:pt idx="1560">
                  <c:v>43.7</c:v>
                </c:pt>
                <c:pt idx="1561">
                  <c:v>43.88</c:v>
                </c:pt>
                <c:pt idx="1562">
                  <c:v>43.88</c:v>
                </c:pt>
                <c:pt idx="1563">
                  <c:v>43.88</c:v>
                </c:pt>
                <c:pt idx="1564">
                  <c:v>43.7</c:v>
                </c:pt>
                <c:pt idx="1565">
                  <c:v>43.88</c:v>
                </c:pt>
                <c:pt idx="1566">
                  <c:v>43.88</c:v>
                </c:pt>
                <c:pt idx="1567">
                  <c:v>44.06</c:v>
                </c:pt>
                <c:pt idx="1568">
                  <c:v>43.88</c:v>
                </c:pt>
                <c:pt idx="1569">
                  <c:v>43.7</c:v>
                </c:pt>
                <c:pt idx="1570">
                  <c:v>43.88</c:v>
                </c:pt>
                <c:pt idx="1571">
                  <c:v>43.7</c:v>
                </c:pt>
                <c:pt idx="1572">
                  <c:v>43.88</c:v>
                </c:pt>
                <c:pt idx="1573">
                  <c:v>43.88</c:v>
                </c:pt>
                <c:pt idx="1574">
                  <c:v>43.7</c:v>
                </c:pt>
                <c:pt idx="1575">
                  <c:v>43.52</c:v>
                </c:pt>
                <c:pt idx="1576">
                  <c:v>43.52</c:v>
                </c:pt>
                <c:pt idx="1577">
                  <c:v>43.52</c:v>
                </c:pt>
                <c:pt idx="1578">
                  <c:v>43.52</c:v>
                </c:pt>
                <c:pt idx="1579">
                  <c:v>43.52</c:v>
                </c:pt>
                <c:pt idx="1580">
                  <c:v>43.52</c:v>
                </c:pt>
                <c:pt idx="1581">
                  <c:v>43.7</c:v>
                </c:pt>
                <c:pt idx="1582">
                  <c:v>43.7</c:v>
                </c:pt>
                <c:pt idx="1583">
                  <c:v>43.7</c:v>
                </c:pt>
                <c:pt idx="1584">
                  <c:v>43.7</c:v>
                </c:pt>
                <c:pt idx="1585">
                  <c:v>43.7</c:v>
                </c:pt>
                <c:pt idx="1586">
                  <c:v>43.7</c:v>
                </c:pt>
                <c:pt idx="1587">
                  <c:v>43.7</c:v>
                </c:pt>
                <c:pt idx="1588">
                  <c:v>43.52</c:v>
                </c:pt>
                <c:pt idx="1589">
                  <c:v>43.7</c:v>
                </c:pt>
                <c:pt idx="1590">
                  <c:v>43.52</c:v>
                </c:pt>
                <c:pt idx="1591">
                  <c:v>43.52</c:v>
                </c:pt>
                <c:pt idx="1592">
                  <c:v>43.52</c:v>
                </c:pt>
                <c:pt idx="1593">
                  <c:v>43.7</c:v>
                </c:pt>
                <c:pt idx="1594">
                  <c:v>43.52</c:v>
                </c:pt>
                <c:pt idx="1595">
                  <c:v>43.52</c:v>
                </c:pt>
                <c:pt idx="1596">
                  <c:v>43.52</c:v>
                </c:pt>
                <c:pt idx="1597">
                  <c:v>43.52</c:v>
                </c:pt>
                <c:pt idx="1598">
                  <c:v>43.34</c:v>
                </c:pt>
                <c:pt idx="1599">
                  <c:v>43.34</c:v>
                </c:pt>
                <c:pt idx="1600">
                  <c:v>43.52</c:v>
                </c:pt>
                <c:pt idx="1601">
                  <c:v>43.52</c:v>
                </c:pt>
                <c:pt idx="1602">
                  <c:v>43.34</c:v>
                </c:pt>
                <c:pt idx="1603">
                  <c:v>43.52</c:v>
                </c:pt>
                <c:pt idx="1604">
                  <c:v>43.52</c:v>
                </c:pt>
                <c:pt idx="1605">
                  <c:v>43.34</c:v>
                </c:pt>
                <c:pt idx="1606">
                  <c:v>43.34</c:v>
                </c:pt>
                <c:pt idx="1607">
                  <c:v>43.52</c:v>
                </c:pt>
                <c:pt idx="1608">
                  <c:v>43.52</c:v>
                </c:pt>
                <c:pt idx="1609">
                  <c:v>43.52</c:v>
                </c:pt>
                <c:pt idx="1610">
                  <c:v>43.52</c:v>
                </c:pt>
                <c:pt idx="1611">
                  <c:v>43.7</c:v>
                </c:pt>
                <c:pt idx="1612">
                  <c:v>43.7</c:v>
                </c:pt>
                <c:pt idx="1613">
                  <c:v>43.7</c:v>
                </c:pt>
                <c:pt idx="1614">
                  <c:v>43.7</c:v>
                </c:pt>
                <c:pt idx="1615">
                  <c:v>43.88</c:v>
                </c:pt>
                <c:pt idx="1616">
                  <c:v>43.88</c:v>
                </c:pt>
                <c:pt idx="1617">
                  <c:v>44.06</c:v>
                </c:pt>
                <c:pt idx="1618">
                  <c:v>44.06</c:v>
                </c:pt>
                <c:pt idx="1619">
                  <c:v>44.06</c:v>
                </c:pt>
                <c:pt idx="1620">
                  <c:v>43.88</c:v>
                </c:pt>
                <c:pt idx="1621">
                  <c:v>43.7</c:v>
                </c:pt>
                <c:pt idx="1622">
                  <c:v>43.7</c:v>
                </c:pt>
                <c:pt idx="1623">
                  <c:v>43.52</c:v>
                </c:pt>
                <c:pt idx="1624">
                  <c:v>43.52</c:v>
                </c:pt>
                <c:pt idx="1625">
                  <c:v>43.52</c:v>
                </c:pt>
                <c:pt idx="1626">
                  <c:v>43.52</c:v>
                </c:pt>
                <c:pt idx="1627">
                  <c:v>43.34</c:v>
                </c:pt>
                <c:pt idx="1628">
                  <c:v>43.34</c:v>
                </c:pt>
                <c:pt idx="1629">
                  <c:v>43.34</c:v>
                </c:pt>
                <c:pt idx="1630">
                  <c:v>43.52</c:v>
                </c:pt>
                <c:pt idx="1631">
                  <c:v>43.52</c:v>
                </c:pt>
                <c:pt idx="1632">
                  <c:v>43.52</c:v>
                </c:pt>
                <c:pt idx="1633">
                  <c:v>43.52</c:v>
                </c:pt>
                <c:pt idx="1634">
                  <c:v>43.52</c:v>
                </c:pt>
                <c:pt idx="1635">
                  <c:v>43.52</c:v>
                </c:pt>
                <c:pt idx="1636">
                  <c:v>43.52</c:v>
                </c:pt>
                <c:pt idx="1637">
                  <c:v>43.34</c:v>
                </c:pt>
                <c:pt idx="1638">
                  <c:v>43.52</c:v>
                </c:pt>
                <c:pt idx="1639">
                  <c:v>43.52</c:v>
                </c:pt>
                <c:pt idx="1640">
                  <c:v>43.52</c:v>
                </c:pt>
                <c:pt idx="1641">
                  <c:v>43.52</c:v>
                </c:pt>
                <c:pt idx="1642">
                  <c:v>43.7</c:v>
                </c:pt>
                <c:pt idx="1643">
                  <c:v>43.7</c:v>
                </c:pt>
                <c:pt idx="1644">
                  <c:v>43.88</c:v>
                </c:pt>
                <c:pt idx="1645">
                  <c:v>43.7</c:v>
                </c:pt>
                <c:pt idx="1646">
                  <c:v>43.52</c:v>
                </c:pt>
                <c:pt idx="1647">
                  <c:v>43.52</c:v>
                </c:pt>
                <c:pt idx="1648">
                  <c:v>43.34</c:v>
                </c:pt>
                <c:pt idx="1649">
                  <c:v>43.34</c:v>
                </c:pt>
                <c:pt idx="1650">
                  <c:v>43.52</c:v>
                </c:pt>
                <c:pt idx="1651">
                  <c:v>43.52</c:v>
                </c:pt>
                <c:pt idx="1652">
                  <c:v>43.52</c:v>
                </c:pt>
                <c:pt idx="1653">
                  <c:v>43.7</c:v>
                </c:pt>
                <c:pt idx="1654">
                  <c:v>43.7</c:v>
                </c:pt>
                <c:pt idx="1655">
                  <c:v>43.7</c:v>
                </c:pt>
                <c:pt idx="1656">
                  <c:v>43.7</c:v>
                </c:pt>
                <c:pt idx="1657">
                  <c:v>43.7</c:v>
                </c:pt>
                <c:pt idx="1658">
                  <c:v>43.7</c:v>
                </c:pt>
                <c:pt idx="1659">
                  <c:v>43.7</c:v>
                </c:pt>
                <c:pt idx="1660">
                  <c:v>43.7</c:v>
                </c:pt>
                <c:pt idx="1661">
                  <c:v>43.7</c:v>
                </c:pt>
                <c:pt idx="1662">
                  <c:v>43.88</c:v>
                </c:pt>
                <c:pt idx="1663">
                  <c:v>43.88</c:v>
                </c:pt>
                <c:pt idx="1664">
                  <c:v>43.88</c:v>
                </c:pt>
                <c:pt idx="1665">
                  <c:v>43.88</c:v>
                </c:pt>
                <c:pt idx="1666">
                  <c:v>43.7</c:v>
                </c:pt>
                <c:pt idx="1667">
                  <c:v>43.88</c:v>
                </c:pt>
                <c:pt idx="1668">
                  <c:v>44.06</c:v>
                </c:pt>
                <c:pt idx="1669">
                  <c:v>43.88</c:v>
                </c:pt>
                <c:pt idx="1670">
                  <c:v>43.7</c:v>
                </c:pt>
                <c:pt idx="1671">
                  <c:v>43.7</c:v>
                </c:pt>
                <c:pt idx="1672">
                  <c:v>43.7</c:v>
                </c:pt>
                <c:pt idx="1673">
                  <c:v>43.52</c:v>
                </c:pt>
                <c:pt idx="1674">
                  <c:v>43.52</c:v>
                </c:pt>
                <c:pt idx="1675">
                  <c:v>43.52</c:v>
                </c:pt>
                <c:pt idx="1676">
                  <c:v>43.52</c:v>
                </c:pt>
                <c:pt idx="1677">
                  <c:v>43.52</c:v>
                </c:pt>
                <c:pt idx="1678">
                  <c:v>43.7</c:v>
                </c:pt>
                <c:pt idx="1679">
                  <c:v>43.7</c:v>
                </c:pt>
                <c:pt idx="1680">
                  <c:v>43.7</c:v>
                </c:pt>
                <c:pt idx="1681">
                  <c:v>43.52</c:v>
                </c:pt>
                <c:pt idx="1682">
                  <c:v>43.52</c:v>
                </c:pt>
                <c:pt idx="1683">
                  <c:v>43.52</c:v>
                </c:pt>
                <c:pt idx="1684">
                  <c:v>43.52</c:v>
                </c:pt>
                <c:pt idx="1685">
                  <c:v>43.52</c:v>
                </c:pt>
                <c:pt idx="1686">
                  <c:v>43.7</c:v>
                </c:pt>
                <c:pt idx="1687">
                  <c:v>43.52</c:v>
                </c:pt>
                <c:pt idx="1688">
                  <c:v>43.7</c:v>
                </c:pt>
                <c:pt idx="1689">
                  <c:v>43.7</c:v>
                </c:pt>
                <c:pt idx="1690">
                  <c:v>43.7</c:v>
                </c:pt>
                <c:pt idx="1691">
                  <c:v>43.52</c:v>
                </c:pt>
                <c:pt idx="1692">
                  <c:v>43.52</c:v>
                </c:pt>
                <c:pt idx="1693">
                  <c:v>43.52</c:v>
                </c:pt>
                <c:pt idx="1694">
                  <c:v>43.34</c:v>
                </c:pt>
                <c:pt idx="1695">
                  <c:v>43.16</c:v>
                </c:pt>
                <c:pt idx="1696">
                  <c:v>43.34</c:v>
                </c:pt>
                <c:pt idx="1697">
                  <c:v>43.34</c:v>
                </c:pt>
                <c:pt idx="1698">
                  <c:v>43.34</c:v>
                </c:pt>
                <c:pt idx="1699">
                  <c:v>43.34</c:v>
                </c:pt>
                <c:pt idx="1700">
                  <c:v>43.52</c:v>
                </c:pt>
                <c:pt idx="1701">
                  <c:v>43.52</c:v>
                </c:pt>
                <c:pt idx="1702">
                  <c:v>43.52</c:v>
                </c:pt>
                <c:pt idx="1703">
                  <c:v>43.52</c:v>
                </c:pt>
                <c:pt idx="1704">
                  <c:v>43.34</c:v>
                </c:pt>
                <c:pt idx="1705">
                  <c:v>43.34</c:v>
                </c:pt>
                <c:pt idx="1706">
                  <c:v>43.52</c:v>
                </c:pt>
                <c:pt idx="1707">
                  <c:v>43.7</c:v>
                </c:pt>
                <c:pt idx="1708">
                  <c:v>43.52</c:v>
                </c:pt>
                <c:pt idx="1709">
                  <c:v>43.7</c:v>
                </c:pt>
                <c:pt idx="1710">
                  <c:v>43.52</c:v>
                </c:pt>
                <c:pt idx="1711">
                  <c:v>43.7</c:v>
                </c:pt>
                <c:pt idx="1712">
                  <c:v>43.7</c:v>
                </c:pt>
                <c:pt idx="1713">
                  <c:v>43.52</c:v>
                </c:pt>
                <c:pt idx="1714">
                  <c:v>43.52</c:v>
                </c:pt>
                <c:pt idx="1715">
                  <c:v>43.7</c:v>
                </c:pt>
                <c:pt idx="1716">
                  <c:v>43.34</c:v>
                </c:pt>
                <c:pt idx="1717">
                  <c:v>43.16</c:v>
                </c:pt>
                <c:pt idx="1718">
                  <c:v>43.16</c:v>
                </c:pt>
                <c:pt idx="1719">
                  <c:v>43.16</c:v>
                </c:pt>
                <c:pt idx="1720">
                  <c:v>42.98</c:v>
                </c:pt>
                <c:pt idx="1721">
                  <c:v>42.98</c:v>
                </c:pt>
                <c:pt idx="1722">
                  <c:v>42.98</c:v>
                </c:pt>
                <c:pt idx="1723">
                  <c:v>43.16</c:v>
                </c:pt>
                <c:pt idx="1724">
                  <c:v>43.16</c:v>
                </c:pt>
                <c:pt idx="1725">
                  <c:v>43.34</c:v>
                </c:pt>
                <c:pt idx="1726">
                  <c:v>43.34</c:v>
                </c:pt>
                <c:pt idx="1727">
                  <c:v>43.34</c:v>
                </c:pt>
                <c:pt idx="1728">
                  <c:v>43.34</c:v>
                </c:pt>
                <c:pt idx="1729">
                  <c:v>43.34</c:v>
                </c:pt>
                <c:pt idx="1730">
                  <c:v>43.34</c:v>
                </c:pt>
                <c:pt idx="1731">
                  <c:v>43.16</c:v>
                </c:pt>
                <c:pt idx="1732">
                  <c:v>43.34</c:v>
                </c:pt>
                <c:pt idx="1733">
                  <c:v>43.34</c:v>
                </c:pt>
                <c:pt idx="1734">
                  <c:v>43.34</c:v>
                </c:pt>
                <c:pt idx="1735">
                  <c:v>43.34</c:v>
                </c:pt>
                <c:pt idx="1736">
                  <c:v>43.34</c:v>
                </c:pt>
                <c:pt idx="1737">
                  <c:v>43.34</c:v>
                </c:pt>
                <c:pt idx="1738">
                  <c:v>43.34</c:v>
                </c:pt>
                <c:pt idx="1739">
                  <c:v>43.34</c:v>
                </c:pt>
                <c:pt idx="1740">
                  <c:v>43.16</c:v>
                </c:pt>
                <c:pt idx="1741">
                  <c:v>43.16</c:v>
                </c:pt>
                <c:pt idx="1742">
                  <c:v>42.98</c:v>
                </c:pt>
                <c:pt idx="1743">
                  <c:v>42.98</c:v>
                </c:pt>
                <c:pt idx="1744">
                  <c:v>42.98</c:v>
                </c:pt>
                <c:pt idx="1745">
                  <c:v>42.98</c:v>
                </c:pt>
                <c:pt idx="1746">
                  <c:v>42.98</c:v>
                </c:pt>
                <c:pt idx="1747">
                  <c:v>43.16</c:v>
                </c:pt>
                <c:pt idx="1748">
                  <c:v>43.34</c:v>
                </c:pt>
                <c:pt idx="1749">
                  <c:v>43.34</c:v>
                </c:pt>
                <c:pt idx="1750">
                  <c:v>43.16</c:v>
                </c:pt>
                <c:pt idx="1751">
                  <c:v>43.34</c:v>
                </c:pt>
                <c:pt idx="1752">
                  <c:v>43.34</c:v>
                </c:pt>
                <c:pt idx="1753">
                  <c:v>43.16</c:v>
                </c:pt>
                <c:pt idx="1754">
                  <c:v>43.16</c:v>
                </c:pt>
                <c:pt idx="1755">
                  <c:v>43.34</c:v>
                </c:pt>
                <c:pt idx="1756">
                  <c:v>43.34</c:v>
                </c:pt>
                <c:pt idx="1757">
                  <c:v>43.34</c:v>
                </c:pt>
                <c:pt idx="1758">
                  <c:v>43.34</c:v>
                </c:pt>
                <c:pt idx="1759">
                  <c:v>43.52</c:v>
                </c:pt>
                <c:pt idx="1760">
                  <c:v>43.7</c:v>
                </c:pt>
                <c:pt idx="1761">
                  <c:v>43.52</c:v>
                </c:pt>
                <c:pt idx="1762">
                  <c:v>43.52</c:v>
                </c:pt>
                <c:pt idx="1763">
                  <c:v>43.52</c:v>
                </c:pt>
                <c:pt idx="1764">
                  <c:v>43.52</c:v>
                </c:pt>
                <c:pt idx="1765">
                  <c:v>43.52</c:v>
                </c:pt>
                <c:pt idx="1766">
                  <c:v>43.34</c:v>
                </c:pt>
                <c:pt idx="1767">
                  <c:v>43.34</c:v>
                </c:pt>
                <c:pt idx="1768">
                  <c:v>43.34</c:v>
                </c:pt>
                <c:pt idx="1769">
                  <c:v>43.16</c:v>
                </c:pt>
                <c:pt idx="1770">
                  <c:v>43.16</c:v>
                </c:pt>
                <c:pt idx="1771">
                  <c:v>43.16</c:v>
                </c:pt>
                <c:pt idx="1772">
                  <c:v>43.16</c:v>
                </c:pt>
                <c:pt idx="1773">
                  <c:v>43.34</c:v>
                </c:pt>
                <c:pt idx="1774">
                  <c:v>43.16</c:v>
                </c:pt>
                <c:pt idx="1775">
                  <c:v>43.16</c:v>
                </c:pt>
                <c:pt idx="1776">
                  <c:v>42.98</c:v>
                </c:pt>
                <c:pt idx="1777">
                  <c:v>43.16</c:v>
                </c:pt>
                <c:pt idx="1778">
                  <c:v>43.16</c:v>
                </c:pt>
                <c:pt idx="1779">
                  <c:v>43.16</c:v>
                </c:pt>
                <c:pt idx="1780">
                  <c:v>43.16</c:v>
                </c:pt>
                <c:pt idx="1781">
                  <c:v>43.16</c:v>
                </c:pt>
                <c:pt idx="1782">
                  <c:v>43.16</c:v>
                </c:pt>
                <c:pt idx="1783">
                  <c:v>43.16</c:v>
                </c:pt>
                <c:pt idx="1784">
                  <c:v>43.16</c:v>
                </c:pt>
                <c:pt idx="1785">
                  <c:v>43.16</c:v>
                </c:pt>
                <c:pt idx="1786">
                  <c:v>43.16</c:v>
                </c:pt>
                <c:pt idx="1787">
                  <c:v>43.16</c:v>
                </c:pt>
                <c:pt idx="1788">
                  <c:v>43.16</c:v>
                </c:pt>
                <c:pt idx="1789">
                  <c:v>43.16</c:v>
                </c:pt>
                <c:pt idx="1790">
                  <c:v>43.16</c:v>
                </c:pt>
                <c:pt idx="1791">
                  <c:v>43.16</c:v>
                </c:pt>
                <c:pt idx="1792">
                  <c:v>43.16</c:v>
                </c:pt>
                <c:pt idx="1793">
                  <c:v>43.16</c:v>
                </c:pt>
                <c:pt idx="1794">
                  <c:v>43.16</c:v>
                </c:pt>
                <c:pt idx="1795">
                  <c:v>43.16</c:v>
                </c:pt>
                <c:pt idx="1796">
                  <c:v>43.16</c:v>
                </c:pt>
                <c:pt idx="1797">
                  <c:v>43.34</c:v>
                </c:pt>
                <c:pt idx="1798">
                  <c:v>43.16</c:v>
                </c:pt>
                <c:pt idx="1799">
                  <c:v>43.16</c:v>
                </c:pt>
                <c:pt idx="1800">
                  <c:v>43.16</c:v>
                </c:pt>
                <c:pt idx="1801">
                  <c:v>43.16</c:v>
                </c:pt>
                <c:pt idx="1802">
                  <c:v>43.16</c:v>
                </c:pt>
                <c:pt idx="1803">
                  <c:v>43.16</c:v>
                </c:pt>
                <c:pt idx="1804">
                  <c:v>43.16</c:v>
                </c:pt>
                <c:pt idx="1805">
                  <c:v>43.34</c:v>
                </c:pt>
                <c:pt idx="1806">
                  <c:v>43.52</c:v>
                </c:pt>
                <c:pt idx="1807">
                  <c:v>43.52</c:v>
                </c:pt>
                <c:pt idx="1808">
                  <c:v>43.52</c:v>
                </c:pt>
                <c:pt idx="1809">
                  <c:v>43.52</c:v>
                </c:pt>
                <c:pt idx="1810">
                  <c:v>43.52</c:v>
                </c:pt>
                <c:pt idx="1811">
                  <c:v>43.34</c:v>
                </c:pt>
                <c:pt idx="1812">
                  <c:v>43.34</c:v>
                </c:pt>
                <c:pt idx="1813">
                  <c:v>43.34</c:v>
                </c:pt>
                <c:pt idx="1814">
                  <c:v>43.16</c:v>
                </c:pt>
                <c:pt idx="1815">
                  <c:v>43.16</c:v>
                </c:pt>
                <c:pt idx="1816">
                  <c:v>42.98</c:v>
                </c:pt>
                <c:pt idx="1817">
                  <c:v>42.98</c:v>
                </c:pt>
                <c:pt idx="1818">
                  <c:v>43.16</c:v>
                </c:pt>
                <c:pt idx="1819">
                  <c:v>43.16</c:v>
                </c:pt>
                <c:pt idx="1820">
                  <c:v>43.16</c:v>
                </c:pt>
                <c:pt idx="1821">
                  <c:v>43.16</c:v>
                </c:pt>
                <c:pt idx="1822">
                  <c:v>43.16</c:v>
                </c:pt>
                <c:pt idx="1823">
                  <c:v>42.98</c:v>
                </c:pt>
                <c:pt idx="1824">
                  <c:v>42.98</c:v>
                </c:pt>
                <c:pt idx="1825">
                  <c:v>42.98</c:v>
                </c:pt>
                <c:pt idx="1826">
                  <c:v>42.98</c:v>
                </c:pt>
                <c:pt idx="1827">
                  <c:v>42.98</c:v>
                </c:pt>
                <c:pt idx="1828">
                  <c:v>43.16</c:v>
                </c:pt>
                <c:pt idx="1829">
                  <c:v>43.34</c:v>
                </c:pt>
                <c:pt idx="1830">
                  <c:v>43.52</c:v>
                </c:pt>
                <c:pt idx="1831">
                  <c:v>43.52</c:v>
                </c:pt>
                <c:pt idx="1832">
                  <c:v>43.52</c:v>
                </c:pt>
                <c:pt idx="1833">
                  <c:v>43.52</c:v>
                </c:pt>
                <c:pt idx="1834">
                  <c:v>43.52</c:v>
                </c:pt>
                <c:pt idx="1835">
                  <c:v>43.52</c:v>
                </c:pt>
                <c:pt idx="1836">
                  <c:v>43.52</c:v>
                </c:pt>
                <c:pt idx="1837">
                  <c:v>43.34</c:v>
                </c:pt>
                <c:pt idx="1838">
                  <c:v>43.34</c:v>
                </c:pt>
                <c:pt idx="1839">
                  <c:v>43.34</c:v>
                </c:pt>
                <c:pt idx="1840">
                  <c:v>43.16</c:v>
                </c:pt>
                <c:pt idx="1841">
                  <c:v>43.16</c:v>
                </c:pt>
                <c:pt idx="1842">
                  <c:v>43.16</c:v>
                </c:pt>
                <c:pt idx="1843">
                  <c:v>43.16</c:v>
                </c:pt>
                <c:pt idx="1844">
                  <c:v>43.16</c:v>
                </c:pt>
                <c:pt idx="1845">
                  <c:v>43.16</c:v>
                </c:pt>
                <c:pt idx="1846">
                  <c:v>43.16</c:v>
                </c:pt>
                <c:pt idx="1847">
                  <c:v>42.98</c:v>
                </c:pt>
                <c:pt idx="1848">
                  <c:v>42.98</c:v>
                </c:pt>
                <c:pt idx="1849">
                  <c:v>42.98</c:v>
                </c:pt>
                <c:pt idx="1850">
                  <c:v>43.16</c:v>
                </c:pt>
                <c:pt idx="1851">
                  <c:v>43.16</c:v>
                </c:pt>
                <c:pt idx="1852">
                  <c:v>43.16</c:v>
                </c:pt>
                <c:pt idx="1853">
                  <c:v>43.16</c:v>
                </c:pt>
                <c:pt idx="1854">
                  <c:v>43.34</c:v>
                </c:pt>
                <c:pt idx="1855">
                  <c:v>43.34</c:v>
                </c:pt>
                <c:pt idx="1856">
                  <c:v>43.34</c:v>
                </c:pt>
                <c:pt idx="1857">
                  <c:v>43.52</c:v>
                </c:pt>
                <c:pt idx="1858">
                  <c:v>43.52</c:v>
                </c:pt>
                <c:pt idx="1859">
                  <c:v>43.52</c:v>
                </c:pt>
                <c:pt idx="1860">
                  <c:v>43.34</c:v>
                </c:pt>
                <c:pt idx="1861">
                  <c:v>43.34</c:v>
                </c:pt>
                <c:pt idx="1862">
                  <c:v>43.34</c:v>
                </c:pt>
                <c:pt idx="1863">
                  <c:v>43.16</c:v>
                </c:pt>
                <c:pt idx="1864">
                  <c:v>43.16</c:v>
                </c:pt>
                <c:pt idx="1865">
                  <c:v>42.98</c:v>
                </c:pt>
                <c:pt idx="1866">
                  <c:v>42.98</c:v>
                </c:pt>
                <c:pt idx="1867">
                  <c:v>42.98</c:v>
                </c:pt>
                <c:pt idx="1868">
                  <c:v>42.98</c:v>
                </c:pt>
                <c:pt idx="1869">
                  <c:v>42.98</c:v>
                </c:pt>
                <c:pt idx="1870">
                  <c:v>42.98</c:v>
                </c:pt>
                <c:pt idx="1871">
                  <c:v>42.98</c:v>
                </c:pt>
                <c:pt idx="1872">
                  <c:v>42.98</c:v>
                </c:pt>
                <c:pt idx="1873">
                  <c:v>42.98</c:v>
                </c:pt>
                <c:pt idx="1874">
                  <c:v>43.16</c:v>
                </c:pt>
                <c:pt idx="1875">
                  <c:v>43.16</c:v>
                </c:pt>
                <c:pt idx="1876">
                  <c:v>43.16</c:v>
                </c:pt>
                <c:pt idx="1877">
                  <c:v>43.16</c:v>
                </c:pt>
                <c:pt idx="1878">
                  <c:v>43.16</c:v>
                </c:pt>
                <c:pt idx="1879">
                  <c:v>43.34</c:v>
                </c:pt>
                <c:pt idx="1880">
                  <c:v>43.34</c:v>
                </c:pt>
                <c:pt idx="1881">
                  <c:v>43.34</c:v>
                </c:pt>
                <c:pt idx="1882">
                  <c:v>43.7</c:v>
                </c:pt>
                <c:pt idx="1883">
                  <c:v>43.7</c:v>
                </c:pt>
                <c:pt idx="1884">
                  <c:v>43.52</c:v>
                </c:pt>
                <c:pt idx="1885">
                  <c:v>43.34</c:v>
                </c:pt>
                <c:pt idx="1886">
                  <c:v>43.34</c:v>
                </c:pt>
                <c:pt idx="1887">
                  <c:v>43.34</c:v>
                </c:pt>
                <c:pt idx="1888">
                  <c:v>42.98</c:v>
                </c:pt>
                <c:pt idx="1889">
                  <c:v>42.98</c:v>
                </c:pt>
                <c:pt idx="1890">
                  <c:v>42.98</c:v>
                </c:pt>
                <c:pt idx="1891">
                  <c:v>42.98</c:v>
                </c:pt>
                <c:pt idx="1892">
                  <c:v>42.98</c:v>
                </c:pt>
                <c:pt idx="1893">
                  <c:v>42.98</c:v>
                </c:pt>
                <c:pt idx="1894">
                  <c:v>42.98</c:v>
                </c:pt>
                <c:pt idx="1895">
                  <c:v>42.98</c:v>
                </c:pt>
                <c:pt idx="1896">
                  <c:v>42.98</c:v>
                </c:pt>
                <c:pt idx="1897">
                  <c:v>42.98</c:v>
                </c:pt>
                <c:pt idx="1898">
                  <c:v>42.98</c:v>
                </c:pt>
                <c:pt idx="1899">
                  <c:v>42.98</c:v>
                </c:pt>
                <c:pt idx="1900">
                  <c:v>43.16</c:v>
                </c:pt>
                <c:pt idx="1901">
                  <c:v>43.16</c:v>
                </c:pt>
                <c:pt idx="1902">
                  <c:v>43.34</c:v>
                </c:pt>
                <c:pt idx="1903">
                  <c:v>43.34</c:v>
                </c:pt>
                <c:pt idx="1904">
                  <c:v>43.34</c:v>
                </c:pt>
                <c:pt idx="1905">
                  <c:v>43.34</c:v>
                </c:pt>
                <c:pt idx="1906">
                  <c:v>43.52</c:v>
                </c:pt>
                <c:pt idx="1907">
                  <c:v>43.88</c:v>
                </c:pt>
                <c:pt idx="1908">
                  <c:v>43.88</c:v>
                </c:pt>
                <c:pt idx="1909">
                  <c:v>43.7</c:v>
                </c:pt>
                <c:pt idx="1910">
                  <c:v>43.52</c:v>
                </c:pt>
                <c:pt idx="1911">
                  <c:v>43.34</c:v>
                </c:pt>
                <c:pt idx="1912">
                  <c:v>43.34</c:v>
                </c:pt>
                <c:pt idx="1913">
                  <c:v>43.16</c:v>
                </c:pt>
                <c:pt idx="1914">
                  <c:v>43.16</c:v>
                </c:pt>
                <c:pt idx="1915">
                  <c:v>43.16</c:v>
                </c:pt>
                <c:pt idx="1916">
                  <c:v>43.16</c:v>
                </c:pt>
                <c:pt idx="1917">
                  <c:v>43.16</c:v>
                </c:pt>
                <c:pt idx="1918">
                  <c:v>43.16</c:v>
                </c:pt>
                <c:pt idx="1919">
                  <c:v>43.16</c:v>
                </c:pt>
                <c:pt idx="1920">
                  <c:v>42.98</c:v>
                </c:pt>
                <c:pt idx="1921">
                  <c:v>43.16</c:v>
                </c:pt>
                <c:pt idx="1922">
                  <c:v>43.16</c:v>
                </c:pt>
                <c:pt idx="1923">
                  <c:v>43.34</c:v>
                </c:pt>
                <c:pt idx="1924">
                  <c:v>43.52</c:v>
                </c:pt>
                <c:pt idx="1925">
                  <c:v>43.88</c:v>
                </c:pt>
                <c:pt idx="1926">
                  <c:v>44.24</c:v>
                </c:pt>
                <c:pt idx="1927">
                  <c:v>44.42</c:v>
                </c:pt>
                <c:pt idx="1928">
                  <c:v>44.78</c:v>
                </c:pt>
                <c:pt idx="1929">
                  <c:v>44.78</c:v>
                </c:pt>
                <c:pt idx="1930">
                  <c:v>44.78</c:v>
                </c:pt>
                <c:pt idx="1931">
                  <c:v>44.78</c:v>
                </c:pt>
                <c:pt idx="1932">
                  <c:v>44.6</c:v>
                </c:pt>
                <c:pt idx="1933">
                  <c:v>44.6</c:v>
                </c:pt>
                <c:pt idx="1934">
                  <c:v>44.24</c:v>
                </c:pt>
                <c:pt idx="1935">
                  <c:v>44.06</c:v>
                </c:pt>
                <c:pt idx="1936">
                  <c:v>43.7</c:v>
                </c:pt>
                <c:pt idx="1937">
                  <c:v>43.7</c:v>
                </c:pt>
                <c:pt idx="1938">
                  <c:v>43.52</c:v>
                </c:pt>
                <c:pt idx="1939">
                  <c:v>43.52</c:v>
                </c:pt>
                <c:pt idx="1940">
                  <c:v>43.52</c:v>
                </c:pt>
                <c:pt idx="1941">
                  <c:v>43.52</c:v>
                </c:pt>
                <c:pt idx="1942">
                  <c:v>43.34</c:v>
                </c:pt>
                <c:pt idx="1943">
                  <c:v>43.34</c:v>
                </c:pt>
                <c:pt idx="1944">
                  <c:v>43.34</c:v>
                </c:pt>
                <c:pt idx="1945">
                  <c:v>43.16</c:v>
                </c:pt>
                <c:pt idx="1946">
                  <c:v>43.16</c:v>
                </c:pt>
                <c:pt idx="1947">
                  <c:v>43.16</c:v>
                </c:pt>
                <c:pt idx="1948">
                  <c:v>43.34</c:v>
                </c:pt>
                <c:pt idx="1949">
                  <c:v>43.52</c:v>
                </c:pt>
                <c:pt idx="1950">
                  <c:v>43.7</c:v>
                </c:pt>
                <c:pt idx="1951">
                  <c:v>43.88</c:v>
                </c:pt>
                <c:pt idx="1952">
                  <c:v>43.88</c:v>
                </c:pt>
                <c:pt idx="1953">
                  <c:v>44.24</c:v>
                </c:pt>
                <c:pt idx="1954">
                  <c:v>44.24</c:v>
                </c:pt>
                <c:pt idx="1955">
                  <c:v>44.24</c:v>
                </c:pt>
                <c:pt idx="1956">
                  <c:v>44.24</c:v>
                </c:pt>
                <c:pt idx="1957">
                  <c:v>43.88</c:v>
                </c:pt>
                <c:pt idx="1958">
                  <c:v>43.7</c:v>
                </c:pt>
                <c:pt idx="1959">
                  <c:v>43.52</c:v>
                </c:pt>
                <c:pt idx="1960">
                  <c:v>43.52</c:v>
                </c:pt>
                <c:pt idx="1961">
                  <c:v>43.34</c:v>
                </c:pt>
                <c:pt idx="1962">
                  <c:v>43.16</c:v>
                </c:pt>
                <c:pt idx="1963">
                  <c:v>42.98</c:v>
                </c:pt>
                <c:pt idx="1964">
                  <c:v>43.16</c:v>
                </c:pt>
                <c:pt idx="1965">
                  <c:v>43.16</c:v>
                </c:pt>
                <c:pt idx="1966">
                  <c:v>43.16</c:v>
                </c:pt>
                <c:pt idx="1967">
                  <c:v>43.34</c:v>
                </c:pt>
                <c:pt idx="1968">
                  <c:v>43.34</c:v>
                </c:pt>
                <c:pt idx="1969">
                  <c:v>43.16</c:v>
                </c:pt>
                <c:pt idx="1970">
                  <c:v>43.16</c:v>
                </c:pt>
                <c:pt idx="1971">
                  <c:v>43.16</c:v>
                </c:pt>
                <c:pt idx="1972">
                  <c:v>43.34</c:v>
                </c:pt>
                <c:pt idx="1973">
                  <c:v>43.52</c:v>
                </c:pt>
                <c:pt idx="1974">
                  <c:v>43.7</c:v>
                </c:pt>
                <c:pt idx="1975">
                  <c:v>43.7</c:v>
                </c:pt>
                <c:pt idx="1976">
                  <c:v>43.88</c:v>
                </c:pt>
                <c:pt idx="1977">
                  <c:v>43.88</c:v>
                </c:pt>
                <c:pt idx="1978">
                  <c:v>43.7</c:v>
                </c:pt>
                <c:pt idx="1979">
                  <c:v>43.34</c:v>
                </c:pt>
                <c:pt idx="1980">
                  <c:v>43.16</c:v>
                </c:pt>
                <c:pt idx="1981">
                  <c:v>43.16</c:v>
                </c:pt>
                <c:pt idx="1982">
                  <c:v>42.98</c:v>
                </c:pt>
                <c:pt idx="1983">
                  <c:v>42.8</c:v>
                </c:pt>
                <c:pt idx="1984">
                  <c:v>42.8</c:v>
                </c:pt>
                <c:pt idx="1985">
                  <c:v>42.98</c:v>
                </c:pt>
                <c:pt idx="1986">
                  <c:v>42.98</c:v>
                </c:pt>
                <c:pt idx="1987">
                  <c:v>43.16</c:v>
                </c:pt>
                <c:pt idx="1988">
                  <c:v>43.16</c:v>
                </c:pt>
                <c:pt idx="1989">
                  <c:v>43.16</c:v>
                </c:pt>
                <c:pt idx="1990">
                  <c:v>42.98</c:v>
                </c:pt>
                <c:pt idx="1991">
                  <c:v>42.98</c:v>
                </c:pt>
                <c:pt idx="1992">
                  <c:v>42.98</c:v>
                </c:pt>
                <c:pt idx="1993">
                  <c:v>42.98</c:v>
                </c:pt>
                <c:pt idx="1994">
                  <c:v>43.16</c:v>
                </c:pt>
                <c:pt idx="1995">
                  <c:v>43.16</c:v>
                </c:pt>
                <c:pt idx="1996">
                  <c:v>43.16</c:v>
                </c:pt>
                <c:pt idx="1997">
                  <c:v>43.16</c:v>
                </c:pt>
                <c:pt idx="1998">
                  <c:v>43.34</c:v>
                </c:pt>
                <c:pt idx="1999">
                  <c:v>43.52</c:v>
                </c:pt>
                <c:pt idx="2000">
                  <c:v>43.52</c:v>
                </c:pt>
                <c:pt idx="2001">
                  <c:v>43.52</c:v>
                </c:pt>
                <c:pt idx="2002">
                  <c:v>43.52</c:v>
                </c:pt>
                <c:pt idx="2003">
                  <c:v>43.34</c:v>
                </c:pt>
                <c:pt idx="2004">
                  <c:v>43.7</c:v>
                </c:pt>
                <c:pt idx="2005">
                  <c:v>43.7</c:v>
                </c:pt>
                <c:pt idx="2006">
                  <c:v>43.52</c:v>
                </c:pt>
                <c:pt idx="2007">
                  <c:v>43.34</c:v>
                </c:pt>
                <c:pt idx="2008">
                  <c:v>43.16</c:v>
                </c:pt>
                <c:pt idx="2009">
                  <c:v>43.16</c:v>
                </c:pt>
                <c:pt idx="2010">
                  <c:v>42.98</c:v>
                </c:pt>
                <c:pt idx="2011">
                  <c:v>42.98</c:v>
                </c:pt>
                <c:pt idx="2012">
                  <c:v>42.98</c:v>
                </c:pt>
                <c:pt idx="2013">
                  <c:v>42.98</c:v>
                </c:pt>
                <c:pt idx="2014">
                  <c:v>43.16</c:v>
                </c:pt>
                <c:pt idx="2015">
                  <c:v>42.98</c:v>
                </c:pt>
                <c:pt idx="2016">
                  <c:v>42.98</c:v>
                </c:pt>
                <c:pt idx="2017">
                  <c:v>43.16</c:v>
                </c:pt>
                <c:pt idx="2018">
                  <c:v>43.16</c:v>
                </c:pt>
                <c:pt idx="2019">
                  <c:v>43.16</c:v>
                </c:pt>
                <c:pt idx="2020">
                  <c:v>43.16</c:v>
                </c:pt>
                <c:pt idx="2021">
                  <c:v>43.16</c:v>
                </c:pt>
                <c:pt idx="2022">
                  <c:v>43.34</c:v>
                </c:pt>
                <c:pt idx="2023">
                  <c:v>43.34</c:v>
                </c:pt>
                <c:pt idx="2024">
                  <c:v>43.52</c:v>
                </c:pt>
                <c:pt idx="2025">
                  <c:v>43.52</c:v>
                </c:pt>
                <c:pt idx="2026">
                  <c:v>43.7</c:v>
                </c:pt>
                <c:pt idx="2027">
                  <c:v>43.7</c:v>
                </c:pt>
                <c:pt idx="2028">
                  <c:v>43.34</c:v>
                </c:pt>
                <c:pt idx="2029">
                  <c:v>43.34</c:v>
                </c:pt>
                <c:pt idx="2030">
                  <c:v>43.34</c:v>
                </c:pt>
                <c:pt idx="2031">
                  <c:v>43.16</c:v>
                </c:pt>
                <c:pt idx="2032">
                  <c:v>42.98</c:v>
                </c:pt>
                <c:pt idx="2033">
                  <c:v>42.98</c:v>
                </c:pt>
                <c:pt idx="2034">
                  <c:v>43.16</c:v>
                </c:pt>
                <c:pt idx="2035">
                  <c:v>43.16</c:v>
                </c:pt>
                <c:pt idx="2036">
                  <c:v>43.16</c:v>
                </c:pt>
                <c:pt idx="2037">
                  <c:v>43.16</c:v>
                </c:pt>
                <c:pt idx="2038">
                  <c:v>43.16</c:v>
                </c:pt>
                <c:pt idx="2039">
                  <c:v>43.16</c:v>
                </c:pt>
                <c:pt idx="2040">
                  <c:v>43.16</c:v>
                </c:pt>
                <c:pt idx="2041">
                  <c:v>43.34</c:v>
                </c:pt>
                <c:pt idx="2042">
                  <c:v>43.16</c:v>
                </c:pt>
                <c:pt idx="2043">
                  <c:v>43.16</c:v>
                </c:pt>
                <c:pt idx="2044">
                  <c:v>42.98</c:v>
                </c:pt>
                <c:pt idx="2045">
                  <c:v>43.16</c:v>
                </c:pt>
                <c:pt idx="2046">
                  <c:v>43.34</c:v>
                </c:pt>
                <c:pt idx="2047">
                  <c:v>43.52</c:v>
                </c:pt>
                <c:pt idx="2048">
                  <c:v>43.52</c:v>
                </c:pt>
                <c:pt idx="2049">
                  <c:v>43.52</c:v>
                </c:pt>
                <c:pt idx="2050">
                  <c:v>43.7</c:v>
                </c:pt>
                <c:pt idx="2051">
                  <c:v>43.7</c:v>
                </c:pt>
                <c:pt idx="2052">
                  <c:v>43.34</c:v>
                </c:pt>
                <c:pt idx="2053">
                  <c:v>43.16</c:v>
                </c:pt>
                <c:pt idx="2054">
                  <c:v>42.98</c:v>
                </c:pt>
                <c:pt idx="2055">
                  <c:v>42.8</c:v>
                </c:pt>
                <c:pt idx="2056">
                  <c:v>42.44</c:v>
                </c:pt>
                <c:pt idx="2057">
                  <c:v>42.62</c:v>
                </c:pt>
                <c:pt idx="2058">
                  <c:v>42.62</c:v>
                </c:pt>
                <c:pt idx="2059">
                  <c:v>42.8</c:v>
                </c:pt>
                <c:pt idx="2060">
                  <c:v>42.62</c:v>
                </c:pt>
                <c:pt idx="2061">
                  <c:v>42.44</c:v>
                </c:pt>
                <c:pt idx="2062">
                  <c:v>42.62</c:v>
                </c:pt>
                <c:pt idx="2063">
                  <c:v>42.62</c:v>
                </c:pt>
                <c:pt idx="2064">
                  <c:v>42.44</c:v>
                </c:pt>
                <c:pt idx="2065">
                  <c:v>42.26</c:v>
                </c:pt>
                <c:pt idx="2066">
                  <c:v>42.44</c:v>
                </c:pt>
                <c:pt idx="2067">
                  <c:v>42.44</c:v>
                </c:pt>
                <c:pt idx="2068">
                  <c:v>42.62</c:v>
                </c:pt>
                <c:pt idx="2069">
                  <c:v>42.62</c:v>
                </c:pt>
                <c:pt idx="2070">
                  <c:v>42.8</c:v>
                </c:pt>
                <c:pt idx="2071">
                  <c:v>42.98</c:v>
                </c:pt>
                <c:pt idx="2072">
                  <c:v>43.16</c:v>
                </c:pt>
                <c:pt idx="2073">
                  <c:v>43.16</c:v>
                </c:pt>
                <c:pt idx="2074">
                  <c:v>43.16</c:v>
                </c:pt>
                <c:pt idx="2075">
                  <c:v>43.16</c:v>
                </c:pt>
                <c:pt idx="2076">
                  <c:v>42.98</c:v>
                </c:pt>
                <c:pt idx="2077">
                  <c:v>42.8</c:v>
                </c:pt>
                <c:pt idx="2078">
                  <c:v>42.62</c:v>
                </c:pt>
                <c:pt idx="2079">
                  <c:v>42.62</c:v>
                </c:pt>
                <c:pt idx="2080">
                  <c:v>42.44</c:v>
                </c:pt>
                <c:pt idx="2081">
                  <c:v>42.44</c:v>
                </c:pt>
                <c:pt idx="2082">
                  <c:v>42.44</c:v>
                </c:pt>
                <c:pt idx="2083">
                  <c:v>42.44</c:v>
                </c:pt>
                <c:pt idx="2084">
                  <c:v>42.62</c:v>
                </c:pt>
                <c:pt idx="2085">
                  <c:v>42.62</c:v>
                </c:pt>
                <c:pt idx="2086">
                  <c:v>42.62</c:v>
                </c:pt>
                <c:pt idx="2087">
                  <c:v>42.62</c:v>
                </c:pt>
                <c:pt idx="2088">
                  <c:v>42.8</c:v>
                </c:pt>
                <c:pt idx="2089">
                  <c:v>42.8</c:v>
                </c:pt>
                <c:pt idx="2090">
                  <c:v>42.62</c:v>
                </c:pt>
                <c:pt idx="2091">
                  <c:v>42.62</c:v>
                </c:pt>
                <c:pt idx="2092">
                  <c:v>42.62</c:v>
                </c:pt>
                <c:pt idx="2093">
                  <c:v>42.62</c:v>
                </c:pt>
                <c:pt idx="2094">
                  <c:v>42.62</c:v>
                </c:pt>
                <c:pt idx="2095">
                  <c:v>42.8</c:v>
                </c:pt>
                <c:pt idx="2096">
                  <c:v>42.98</c:v>
                </c:pt>
                <c:pt idx="2097">
                  <c:v>42.8</c:v>
                </c:pt>
                <c:pt idx="2098">
                  <c:v>42.8</c:v>
                </c:pt>
                <c:pt idx="2099">
                  <c:v>42.8</c:v>
                </c:pt>
                <c:pt idx="2100">
                  <c:v>42.62</c:v>
                </c:pt>
                <c:pt idx="2101">
                  <c:v>42.62</c:v>
                </c:pt>
                <c:pt idx="2102">
                  <c:v>42.44</c:v>
                </c:pt>
                <c:pt idx="2103">
                  <c:v>42.26</c:v>
                </c:pt>
                <c:pt idx="2104">
                  <c:v>42.26</c:v>
                </c:pt>
                <c:pt idx="2105">
                  <c:v>42.26</c:v>
                </c:pt>
                <c:pt idx="2106">
                  <c:v>42.26</c:v>
                </c:pt>
                <c:pt idx="2107">
                  <c:v>42.26</c:v>
                </c:pt>
                <c:pt idx="2108">
                  <c:v>42.44</c:v>
                </c:pt>
                <c:pt idx="2109">
                  <c:v>42.62</c:v>
                </c:pt>
                <c:pt idx="2110">
                  <c:v>42.44</c:v>
                </c:pt>
                <c:pt idx="2111">
                  <c:v>42.44</c:v>
                </c:pt>
                <c:pt idx="2112">
                  <c:v>42.44</c:v>
                </c:pt>
                <c:pt idx="2113">
                  <c:v>42.44</c:v>
                </c:pt>
                <c:pt idx="2114">
                  <c:v>42.44</c:v>
                </c:pt>
                <c:pt idx="2115">
                  <c:v>42.44</c:v>
                </c:pt>
                <c:pt idx="2116">
                  <c:v>42.44</c:v>
                </c:pt>
                <c:pt idx="2117">
                  <c:v>42.62</c:v>
                </c:pt>
                <c:pt idx="2118">
                  <c:v>42.62</c:v>
                </c:pt>
                <c:pt idx="2119">
                  <c:v>42.44</c:v>
                </c:pt>
                <c:pt idx="2120">
                  <c:v>42.44</c:v>
                </c:pt>
                <c:pt idx="2121">
                  <c:v>42.62</c:v>
                </c:pt>
                <c:pt idx="2122">
                  <c:v>42.62</c:v>
                </c:pt>
                <c:pt idx="2123">
                  <c:v>42.62</c:v>
                </c:pt>
                <c:pt idx="2124">
                  <c:v>42.8</c:v>
                </c:pt>
                <c:pt idx="2125">
                  <c:v>42.8</c:v>
                </c:pt>
                <c:pt idx="2126">
                  <c:v>42.62</c:v>
                </c:pt>
                <c:pt idx="2127">
                  <c:v>42.62</c:v>
                </c:pt>
                <c:pt idx="2128">
                  <c:v>42.44</c:v>
                </c:pt>
                <c:pt idx="2129">
                  <c:v>42.44</c:v>
                </c:pt>
                <c:pt idx="2130">
                  <c:v>42.44</c:v>
                </c:pt>
                <c:pt idx="2131">
                  <c:v>42.44</c:v>
                </c:pt>
                <c:pt idx="2132">
                  <c:v>42.26</c:v>
                </c:pt>
                <c:pt idx="2133">
                  <c:v>42.44</c:v>
                </c:pt>
                <c:pt idx="2134">
                  <c:v>42.62</c:v>
                </c:pt>
                <c:pt idx="2135">
                  <c:v>42.62</c:v>
                </c:pt>
                <c:pt idx="2136">
                  <c:v>42.44</c:v>
                </c:pt>
                <c:pt idx="2137">
                  <c:v>42.62</c:v>
                </c:pt>
                <c:pt idx="2138">
                  <c:v>42.62</c:v>
                </c:pt>
                <c:pt idx="2139">
                  <c:v>42.62</c:v>
                </c:pt>
                <c:pt idx="2140">
                  <c:v>42.8</c:v>
                </c:pt>
                <c:pt idx="2141">
                  <c:v>42.98</c:v>
                </c:pt>
                <c:pt idx="2142">
                  <c:v>43.16</c:v>
                </c:pt>
                <c:pt idx="2143">
                  <c:v>43.16</c:v>
                </c:pt>
                <c:pt idx="2144">
                  <c:v>42.98</c:v>
                </c:pt>
                <c:pt idx="2145">
                  <c:v>42.98</c:v>
                </c:pt>
                <c:pt idx="2146">
                  <c:v>43.16</c:v>
                </c:pt>
                <c:pt idx="2147">
                  <c:v>43.34</c:v>
                </c:pt>
                <c:pt idx="2148">
                  <c:v>43.34</c:v>
                </c:pt>
                <c:pt idx="2149">
                  <c:v>43.16</c:v>
                </c:pt>
                <c:pt idx="2150">
                  <c:v>42.98</c:v>
                </c:pt>
                <c:pt idx="2151">
                  <c:v>42.8</c:v>
                </c:pt>
                <c:pt idx="2152">
                  <c:v>42.62</c:v>
                </c:pt>
                <c:pt idx="2153">
                  <c:v>42.44</c:v>
                </c:pt>
                <c:pt idx="2154">
                  <c:v>42.44</c:v>
                </c:pt>
                <c:pt idx="2155">
                  <c:v>42.44</c:v>
                </c:pt>
                <c:pt idx="2156">
                  <c:v>42.44</c:v>
                </c:pt>
                <c:pt idx="2157">
                  <c:v>42.44</c:v>
                </c:pt>
                <c:pt idx="2158">
                  <c:v>42.26</c:v>
                </c:pt>
                <c:pt idx="2159">
                  <c:v>42.26</c:v>
                </c:pt>
                <c:pt idx="2160">
                  <c:v>42.08</c:v>
                </c:pt>
                <c:pt idx="2161">
                  <c:v>42.08</c:v>
                </c:pt>
                <c:pt idx="2162">
                  <c:v>42.26</c:v>
                </c:pt>
                <c:pt idx="2163">
                  <c:v>42.26</c:v>
                </c:pt>
                <c:pt idx="2164">
                  <c:v>42.26</c:v>
                </c:pt>
                <c:pt idx="2165">
                  <c:v>42.26</c:v>
                </c:pt>
                <c:pt idx="2166">
                  <c:v>42.44</c:v>
                </c:pt>
                <c:pt idx="2167">
                  <c:v>42.62</c:v>
                </c:pt>
                <c:pt idx="2168">
                  <c:v>42.44</c:v>
                </c:pt>
                <c:pt idx="2169">
                  <c:v>42.44</c:v>
                </c:pt>
                <c:pt idx="2170">
                  <c:v>42.62</c:v>
                </c:pt>
                <c:pt idx="2171">
                  <c:v>42.98</c:v>
                </c:pt>
                <c:pt idx="2172">
                  <c:v>42.8</c:v>
                </c:pt>
                <c:pt idx="2173">
                  <c:v>42.44</c:v>
                </c:pt>
                <c:pt idx="2174">
                  <c:v>42.44</c:v>
                </c:pt>
                <c:pt idx="2175">
                  <c:v>42.62</c:v>
                </c:pt>
                <c:pt idx="2176">
                  <c:v>42.62</c:v>
                </c:pt>
                <c:pt idx="2177">
                  <c:v>42.44</c:v>
                </c:pt>
                <c:pt idx="2178">
                  <c:v>42.44</c:v>
                </c:pt>
                <c:pt idx="2179">
                  <c:v>42.44</c:v>
                </c:pt>
                <c:pt idx="2180">
                  <c:v>42.62</c:v>
                </c:pt>
                <c:pt idx="2181">
                  <c:v>42.62</c:v>
                </c:pt>
                <c:pt idx="2182">
                  <c:v>42.8</c:v>
                </c:pt>
                <c:pt idx="2183">
                  <c:v>42.8</c:v>
                </c:pt>
                <c:pt idx="2184">
                  <c:v>42.8</c:v>
                </c:pt>
                <c:pt idx="2185">
                  <c:v>42.62</c:v>
                </c:pt>
                <c:pt idx="2186">
                  <c:v>42.62</c:v>
                </c:pt>
                <c:pt idx="2187">
                  <c:v>42.62</c:v>
                </c:pt>
                <c:pt idx="2188">
                  <c:v>42.8</c:v>
                </c:pt>
                <c:pt idx="2189">
                  <c:v>42.8</c:v>
                </c:pt>
                <c:pt idx="2190">
                  <c:v>42.62</c:v>
                </c:pt>
                <c:pt idx="2191">
                  <c:v>42.8</c:v>
                </c:pt>
                <c:pt idx="2192">
                  <c:v>42.98</c:v>
                </c:pt>
                <c:pt idx="2193">
                  <c:v>42.8</c:v>
                </c:pt>
                <c:pt idx="2194">
                  <c:v>42.8</c:v>
                </c:pt>
                <c:pt idx="2195">
                  <c:v>42.98</c:v>
                </c:pt>
                <c:pt idx="2196">
                  <c:v>42.98</c:v>
                </c:pt>
                <c:pt idx="2197">
                  <c:v>42.62</c:v>
                </c:pt>
                <c:pt idx="2198">
                  <c:v>42.44</c:v>
                </c:pt>
                <c:pt idx="2199">
                  <c:v>42.62</c:v>
                </c:pt>
                <c:pt idx="2200">
                  <c:v>42.44</c:v>
                </c:pt>
                <c:pt idx="2201">
                  <c:v>42.44</c:v>
                </c:pt>
                <c:pt idx="2202">
                  <c:v>42.26</c:v>
                </c:pt>
                <c:pt idx="2203">
                  <c:v>42.26</c:v>
                </c:pt>
                <c:pt idx="2204">
                  <c:v>42.26</c:v>
                </c:pt>
                <c:pt idx="2205">
                  <c:v>42.26</c:v>
                </c:pt>
                <c:pt idx="2206">
                  <c:v>42.08</c:v>
                </c:pt>
                <c:pt idx="2207">
                  <c:v>42.26</c:v>
                </c:pt>
                <c:pt idx="2208">
                  <c:v>42.26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LGNW.Temp-Water.Inst.1Hour.0.GOES-REV [F]</c:v>
                </c:pt>
              </c:strCache>
            </c:strRef>
          </c:tx>
          <c:spPr>
            <a:ln w="317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Sheet1!$C$2:$C$2210</c:f>
              <c:numCache>
                <c:formatCode>General</c:formatCode>
                <c:ptCount val="2209"/>
                <c:pt idx="0">
                  <c:v>64.022000000000006</c:v>
                </c:pt>
                <c:pt idx="1">
                  <c:v>64.093999999999994</c:v>
                </c:pt>
                <c:pt idx="2">
                  <c:v>64.147999999999996</c:v>
                </c:pt>
                <c:pt idx="3">
                  <c:v>64.147999999999996</c:v>
                </c:pt>
                <c:pt idx="4">
                  <c:v>64.111999999999995</c:v>
                </c:pt>
                <c:pt idx="5">
                  <c:v>64.147999999999996</c:v>
                </c:pt>
                <c:pt idx="6">
                  <c:v>64.183999999999997</c:v>
                </c:pt>
                <c:pt idx="7">
                  <c:v>64.201999999999998</c:v>
                </c:pt>
                <c:pt idx="8">
                  <c:v>64.256</c:v>
                </c:pt>
                <c:pt idx="9">
                  <c:v>64.256</c:v>
                </c:pt>
                <c:pt idx="10">
                  <c:v>64.183999999999997</c:v>
                </c:pt>
                <c:pt idx="11">
                  <c:v>64.093999999999994</c:v>
                </c:pt>
                <c:pt idx="12">
                  <c:v>64.022000000000006</c:v>
                </c:pt>
                <c:pt idx="13">
                  <c:v>63.896000000000001</c:v>
                </c:pt>
                <c:pt idx="14">
                  <c:v>63.77</c:v>
                </c:pt>
                <c:pt idx="15">
                  <c:v>63.734000000000002</c:v>
                </c:pt>
                <c:pt idx="16">
                  <c:v>63.68</c:v>
                </c:pt>
                <c:pt idx="17">
                  <c:v>63.518000000000001</c:v>
                </c:pt>
                <c:pt idx="18">
                  <c:v>63.5</c:v>
                </c:pt>
                <c:pt idx="19">
                  <c:v>63.374000000000002</c:v>
                </c:pt>
                <c:pt idx="20">
                  <c:v>63.392000000000003</c:v>
                </c:pt>
                <c:pt idx="21">
                  <c:v>63.392000000000003</c:v>
                </c:pt>
                <c:pt idx="22">
                  <c:v>63.41</c:v>
                </c:pt>
                <c:pt idx="23">
                  <c:v>63.463999999999999</c:v>
                </c:pt>
                <c:pt idx="24">
                  <c:v>63.59</c:v>
                </c:pt>
                <c:pt idx="25">
                  <c:v>63.787999999999997</c:v>
                </c:pt>
                <c:pt idx="26">
                  <c:v>63.841999999999999</c:v>
                </c:pt>
                <c:pt idx="27">
                  <c:v>63.86</c:v>
                </c:pt>
                <c:pt idx="28">
                  <c:v>63.86</c:v>
                </c:pt>
                <c:pt idx="29">
                  <c:v>63.896000000000001</c:v>
                </c:pt>
                <c:pt idx="30">
                  <c:v>63.95</c:v>
                </c:pt>
                <c:pt idx="31">
                  <c:v>64.022000000000006</c:v>
                </c:pt>
                <c:pt idx="32">
                  <c:v>64.058000000000007</c:v>
                </c:pt>
                <c:pt idx="33">
                  <c:v>64.093999999999994</c:v>
                </c:pt>
                <c:pt idx="34">
                  <c:v>64.111999999999995</c:v>
                </c:pt>
                <c:pt idx="35">
                  <c:v>64.022000000000006</c:v>
                </c:pt>
                <c:pt idx="36">
                  <c:v>64.058000000000007</c:v>
                </c:pt>
                <c:pt idx="37">
                  <c:v>64.058000000000007</c:v>
                </c:pt>
                <c:pt idx="38">
                  <c:v>63.95</c:v>
                </c:pt>
                <c:pt idx="39">
                  <c:v>63.95</c:v>
                </c:pt>
                <c:pt idx="40">
                  <c:v>63.878</c:v>
                </c:pt>
                <c:pt idx="41">
                  <c:v>63.805999999999997</c:v>
                </c:pt>
                <c:pt idx="42">
                  <c:v>63.787999999999997</c:v>
                </c:pt>
                <c:pt idx="43">
                  <c:v>63.787999999999997</c:v>
                </c:pt>
                <c:pt idx="44">
                  <c:v>63.787999999999997</c:v>
                </c:pt>
                <c:pt idx="45">
                  <c:v>63.823999999999998</c:v>
                </c:pt>
                <c:pt idx="46">
                  <c:v>63.95</c:v>
                </c:pt>
                <c:pt idx="47">
                  <c:v>63.985999999999997</c:v>
                </c:pt>
                <c:pt idx="48">
                  <c:v>63.985999999999997</c:v>
                </c:pt>
                <c:pt idx="49">
                  <c:v>63.985999999999997</c:v>
                </c:pt>
                <c:pt idx="50">
                  <c:v>63.968000000000004</c:v>
                </c:pt>
                <c:pt idx="51">
                  <c:v>64.004000000000005</c:v>
                </c:pt>
                <c:pt idx="52">
                  <c:v>64.004000000000005</c:v>
                </c:pt>
                <c:pt idx="53">
                  <c:v>64.004000000000005</c:v>
                </c:pt>
                <c:pt idx="54">
                  <c:v>64.147999999999996</c:v>
                </c:pt>
                <c:pt idx="55">
                  <c:v>64.201999999999998</c:v>
                </c:pt>
                <c:pt idx="56">
                  <c:v>64.274000000000001</c:v>
                </c:pt>
                <c:pt idx="57">
                  <c:v>64.364000000000004</c:v>
                </c:pt>
                <c:pt idx="58">
                  <c:v>64.328000000000003</c:v>
                </c:pt>
                <c:pt idx="59">
                  <c:v>64.364000000000004</c:v>
                </c:pt>
                <c:pt idx="60">
                  <c:v>64.346000000000004</c:v>
                </c:pt>
                <c:pt idx="61">
                  <c:v>64.274000000000001</c:v>
                </c:pt>
                <c:pt idx="62">
                  <c:v>64.238</c:v>
                </c:pt>
                <c:pt idx="63">
                  <c:v>64.165999999999997</c:v>
                </c:pt>
                <c:pt idx="64">
                  <c:v>64.040000000000006</c:v>
                </c:pt>
                <c:pt idx="65">
                  <c:v>63.878</c:v>
                </c:pt>
                <c:pt idx="66">
                  <c:v>63.805999999999997</c:v>
                </c:pt>
                <c:pt idx="67">
                  <c:v>63.896000000000001</c:v>
                </c:pt>
                <c:pt idx="68">
                  <c:v>63.985999999999997</c:v>
                </c:pt>
                <c:pt idx="69">
                  <c:v>64.147999999999996</c:v>
                </c:pt>
                <c:pt idx="70">
                  <c:v>64.274000000000001</c:v>
                </c:pt>
                <c:pt idx="71">
                  <c:v>64.274000000000001</c:v>
                </c:pt>
                <c:pt idx="72">
                  <c:v>64.364000000000004</c:v>
                </c:pt>
                <c:pt idx="73">
                  <c:v>64.418000000000006</c:v>
                </c:pt>
                <c:pt idx="74">
                  <c:v>64.453999999999994</c:v>
                </c:pt>
                <c:pt idx="75">
                  <c:v>64.471999999999994</c:v>
                </c:pt>
                <c:pt idx="76">
                  <c:v>64.561999999999998</c:v>
                </c:pt>
                <c:pt idx="77">
                  <c:v>64.778000000000006</c:v>
                </c:pt>
                <c:pt idx="78">
                  <c:v>64.831999999999994</c:v>
                </c:pt>
                <c:pt idx="79">
                  <c:v>64.849999999999994</c:v>
                </c:pt>
                <c:pt idx="80">
                  <c:v>64.813999999999993</c:v>
                </c:pt>
                <c:pt idx="81">
                  <c:v>64.742000000000004</c:v>
                </c:pt>
                <c:pt idx="82">
                  <c:v>64.760000000000005</c:v>
                </c:pt>
                <c:pt idx="83">
                  <c:v>64.706000000000003</c:v>
                </c:pt>
                <c:pt idx="84">
                  <c:v>64.58</c:v>
                </c:pt>
                <c:pt idx="85">
                  <c:v>64.58</c:v>
                </c:pt>
                <c:pt idx="86">
                  <c:v>64.507999999999996</c:v>
                </c:pt>
                <c:pt idx="87">
                  <c:v>64.31</c:v>
                </c:pt>
                <c:pt idx="88">
                  <c:v>64.13</c:v>
                </c:pt>
                <c:pt idx="89">
                  <c:v>64.111999999999995</c:v>
                </c:pt>
                <c:pt idx="90">
                  <c:v>64.13</c:v>
                </c:pt>
                <c:pt idx="91">
                  <c:v>64.093999999999994</c:v>
                </c:pt>
                <c:pt idx="92">
                  <c:v>64.093999999999994</c:v>
                </c:pt>
                <c:pt idx="93">
                  <c:v>64.111999999999995</c:v>
                </c:pt>
                <c:pt idx="94">
                  <c:v>64.256</c:v>
                </c:pt>
                <c:pt idx="95">
                  <c:v>64.382000000000005</c:v>
                </c:pt>
                <c:pt idx="96">
                  <c:v>64.453999999999994</c:v>
                </c:pt>
                <c:pt idx="97">
                  <c:v>64.561999999999998</c:v>
                </c:pt>
                <c:pt idx="98">
                  <c:v>65.012</c:v>
                </c:pt>
                <c:pt idx="99">
                  <c:v>65.066000000000003</c:v>
                </c:pt>
                <c:pt idx="100">
                  <c:v>65.03</c:v>
                </c:pt>
                <c:pt idx="101">
                  <c:v>65.048000000000002</c:v>
                </c:pt>
                <c:pt idx="102">
                  <c:v>65.03</c:v>
                </c:pt>
                <c:pt idx="103">
                  <c:v>65.12</c:v>
                </c:pt>
                <c:pt idx="104">
                  <c:v>65.102000000000004</c:v>
                </c:pt>
                <c:pt idx="105">
                  <c:v>65.156000000000006</c:v>
                </c:pt>
                <c:pt idx="106">
                  <c:v>65.209999999999994</c:v>
                </c:pt>
                <c:pt idx="107">
                  <c:v>65.156000000000006</c:v>
                </c:pt>
                <c:pt idx="108">
                  <c:v>65.03</c:v>
                </c:pt>
                <c:pt idx="109">
                  <c:v>64.778000000000006</c:v>
                </c:pt>
                <c:pt idx="110">
                  <c:v>64.597999999999999</c:v>
                </c:pt>
                <c:pt idx="111">
                  <c:v>64.507999999999996</c:v>
                </c:pt>
                <c:pt idx="112">
                  <c:v>64.436000000000007</c:v>
                </c:pt>
                <c:pt idx="113">
                  <c:v>64.418000000000006</c:v>
                </c:pt>
                <c:pt idx="114">
                  <c:v>64.436000000000007</c:v>
                </c:pt>
                <c:pt idx="115">
                  <c:v>64.453999999999994</c:v>
                </c:pt>
                <c:pt idx="116">
                  <c:v>64.507999999999996</c:v>
                </c:pt>
                <c:pt idx="117">
                  <c:v>64.543999999999997</c:v>
                </c:pt>
                <c:pt idx="118">
                  <c:v>64.58</c:v>
                </c:pt>
                <c:pt idx="119">
                  <c:v>64.634</c:v>
                </c:pt>
                <c:pt idx="120">
                  <c:v>64.634</c:v>
                </c:pt>
                <c:pt idx="121">
                  <c:v>64.724000000000004</c:v>
                </c:pt>
                <c:pt idx="122">
                  <c:v>64.796000000000006</c:v>
                </c:pt>
                <c:pt idx="123">
                  <c:v>64.849999999999994</c:v>
                </c:pt>
                <c:pt idx="124">
                  <c:v>64.94</c:v>
                </c:pt>
                <c:pt idx="125">
                  <c:v>64.975999999999999</c:v>
                </c:pt>
                <c:pt idx="126">
                  <c:v>64.921999999999997</c:v>
                </c:pt>
                <c:pt idx="127">
                  <c:v>65.066000000000003</c:v>
                </c:pt>
                <c:pt idx="128">
                  <c:v>65.174000000000007</c:v>
                </c:pt>
                <c:pt idx="129">
                  <c:v>65.12</c:v>
                </c:pt>
                <c:pt idx="130">
                  <c:v>65.138000000000005</c:v>
                </c:pt>
                <c:pt idx="131">
                  <c:v>65.12</c:v>
                </c:pt>
                <c:pt idx="132">
                  <c:v>65.174000000000007</c:v>
                </c:pt>
                <c:pt idx="133">
                  <c:v>65.191999999999993</c:v>
                </c:pt>
                <c:pt idx="134">
                  <c:v>65.191999999999993</c:v>
                </c:pt>
                <c:pt idx="135">
                  <c:v>65.174000000000007</c:v>
                </c:pt>
                <c:pt idx="136">
                  <c:v>65.12</c:v>
                </c:pt>
                <c:pt idx="137">
                  <c:v>65.102000000000004</c:v>
                </c:pt>
                <c:pt idx="138">
                  <c:v>65.12</c:v>
                </c:pt>
                <c:pt idx="139">
                  <c:v>65.102000000000004</c:v>
                </c:pt>
                <c:pt idx="140">
                  <c:v>65.138000000000005</c:v>
                </c:pt>
                <c:pt idx="141">
                  <c:v>65.156000000000006</c:v>
                </c:pt>
                <c:pt idx="142">
                  <c:v>65.263999999999996</c:v>
                </c:pt>
                <c:pt idx="143">
                  <c:v>65.281999999999996</c:v>
                </c:pt>
                <c:pt idx="144">
                  <c:v>65.3</c:v>
                </c:pt>
                <c:pt idx="145">
                  <c:v>65.317999999999998</c:v>
                </c:pt>
                <c:pt idx="146">
                  <c:v>65.317999999999998</c:v>
                </c:pt>
                <c:pt idx="147">
                  <c:v>65.317999999999998</c:v>
                </c:pt>
                <c:pt idx="148">
                  <c:v>65.372</c:v>
                </c:pt>
                <c:pt idx="149">
                  <c:v>65.408000000000001</c:v>
                </c:pt>
                <c:pt idx="150">
                  <c:v>65.444000000000003</c:v>
                </c:pt>
                <c:pt idx="151">
                  <c:v>65.552000000000007</c:v>
                </c:pt>
                <c:pt idx="152">
                  <c:v>65.372</c:v>
                </c:pt>
                <c:pt idx="153">
                  <c:v>65.426000000000002</c:v>
                </c:pt>
                <c:pt idx="154">
                  <c:v>65.48</c:v>
                </c:pt>
                <c:pt idx="155">
                  <c:v>65.426000000000002</c:v>
                </c:pt>
                <c:pt idx="156">
                  <c:v>65.39</c:v>
                </c:pt>
                <c:pt idx="157">
                  <c:v>65.426000000000002</c:v>
                </c:pt>
                <c:pt idx="158">
                  <c:v>65.317999999999998</c:v>
                </c:pt>
                <c:pt idx="159">
                  <c:v>65.245999999999995</c:v>
                </c:pt>
                <c:pt idx="160">
                  <c:v>65.084000000000003</c:v>
                </c:pt>
                <c:pt idx="161">
                  <c:v>65.03</c:v>
                </c:pt>
                <c:pt idx="162">
                  <c:v>65.048000000000002</c:v>
                </c:pt>
                <c:pt idx="163">
                  <c:v>65.102000000000004</c:v>
                </c:pt>
                <c:pt idx="164">
                  <c:v>65.156000000000006</c:v>
                </c:pt>
                <c:pt idx="165">
                  <c:v>65.227999999999994</c:v>
                </c:pt>
                <c:pt idx="166">
                  <c:v>65.39</c:v>
                </c:pt>
                <c:pt idx="167">
                  <c:v>65.498000000000005</c:v>
                </c:pt>
                <c:pt idx="168">
                  <c:v>65.623999999999995</c:v>
                </c:pt>
                <c:pt idx="169">
                  <c:v>65.894000000000005</c:v>
                </c:pt>
                <c:pt idx="170">
                  <c:v>65.983999999999995</c:v>
                </c:pt>
                <c:pt idx="171">
                  <c:v>66.02</c:v>
                </c:pt>
                <c:pt idx="172">
                  <c:v>66.02</c:v>
                </c:pt>
                <c:pt idx="173">
                  <c:v>65.947999999999993</c:v>
                </c:pt>
                <c:pt idx="174">
                  <c:v>65.930000000000007</c:v>
                </c:pt>
                <c:pt idx="175">
                  <c:v>65.912000000000006</c:v>
                </c:pt>
                <c:pt idx="176">
                  <c:v>65.947999999999993</c:v>
                </c:pt>
                <c:pt idx="177">
                  <c:v>65.965999999999994</c:v>
                </c:pt>
                <c:pt idx="178">
                  <c:v>66.001999999999995</c:v>
                </c:pt>
                <c:pt idx="179">
                  <c:v>65.965999999999994</c:v>
                </c:pt>
                <c:pt idx="180">
                  <c:v>65.894000000000005</c:v>
                </c:pt>
                <c:pt idx="181">
                  <c:v>65.858000000000004</c:v>
                </c:pt>
                <c:pt idx="182">
                  <c:v>65.822000000000003</c:v>
                </c:pt>
                <c:pt idx="183">
                  <c:v>65.695999999999998</c:v>
                </c:pt>
                <c:pt idx="184">
                  <c:v>65.498000000000005</c:v>
                </c:pt>
                <c:pt idx="185">
                  <c:v>65.39</c:v>
                </c:pt>
                <c:pt idx="186">
                  <c:v>65.444000000000003</c:v>
                </c:pt>
                <c:pt idx="187">
                  <c:v>65.677999999999997</c:v>
                </c:pt>
                <c:pt idx="188">
                  <c:v>65.731999999999999</c:v>
                </c:pt>
                <c:pt idx="189">
                  <c:v>65.713999999999999</c:v>
                </c:pt>
                <c:pt idx="190">
                  <c:v>65.713999999999999</c:v>
                </c:pt>
                <c:pt idx="191">
                  <c:v>65.731999999999999</c:v>
                </c:pt>
                <c:pt idx="192">
                  <c:v>65.713999999999999</c:v>
                </c:pt>
                <c:pt idx="193">
                  <c:v>65.858000000000004</c:v>
                </c:pt>
                <c:pt idx="194">
                  <c:v>65.876000000000005</c:v>
                </c:pt>
                <c:pt idx="195">
                  <c:v>65.912000000000006</c:v>
                </c:pt>
                <c:pt idx="196">
                  <c:v>65.876000000000005</c:v>
                </c:pt>
                <c:pt idx="197">
                  <c:v>65.858000000000004</c:v>
                </c:pt>
                <c:pt idx="198">
                  <c:v>65.858000000000004</c:v>
                </c:pt>
                <c:pt idx="199">
                  <c:v>65.84</c:v>
                </c:pt>
                <c:pt idx="200">
                  <c:v>65.822000000000003</c:v>
                </c:pt>
                <c:pt idx="201">
                  <c:v>65.786000000000001</c:v>
                </c:pt>
                <c:pt idx="202">
                  <c:v>65.713999999999999</c:v>
                </c:pt>
                <c:pt idx="203">
                  <c:v>65.695999999999998</c:v>
                </c:pt>
                <c:pt idx="204">
                  <c:v>65.695999999999998</c:v>
                </c:pt>
                <c:pt idx="205">
                  <c:v>65.695999999999998</c:v>
                </c:pt>
                <c:pt idx="206">
                  <c:v>65.677999999999997</c:v>
                </c:pt>
                <c:pt idx="207">
                  <c:v>65.641999999999996</c:v>
                </c:pt>
                <c:pt idx="208">
                  <c:v>65.641999999999996</c:v>
                </c:pt>
                <c:pt idx="209">
                  <c:v>65.66</c:v>
                </c:pt>
                <c:pt idx="210">
                  <c:v>65.66</c:v>
                </c:pt>
                <c:pt idx="211">
                  <c:v>65.677999999999997</c:v>
                </c:pt>
                <c:pt idx="212">
                  <c:v>65.641999999999996</c:v>
                </c:pt>
                <c:pt idx="213">
                  <c:v>65.623999999999995</c:v>
                </c:pt>
                <c:pt idx="214">
                  <c:v>65.587999999999994</c:v>
                </c:pt>
                <c:pt idx="215">
                  <c:v>65.605999999999995</c:v>
                </c:pt>
                <c:pt idx="216">
                  <c:v>65.534000000000006</c:v>
                </c:pt>
                <c:pt idx="217">
                  <c:v>65.534000000000006</c:v>
                </c:pt>
                <c:pt idx="218">
                  <c:v>65.534000000000006</c:v>
                </c:pt>
                <c:pt idx="219">
                  <c:v>65.498000000000005</c:v>
                </c:pt>
                <c:pt idx="220">
                  <c:v>65.48</c:v>
                </c:pt>
                <c:pt idx="221">
                  <c:v>65.48</c:v>
                </c:pt>
                <c:pt idx="222">
                  <c:v>65.498000000000005</c:v>
                </c:pt>
                <c:pt idx="223">
                  <c:v>65.516000000000005</c:v>
                </c:pt>
                <c:pt idx="224">
                  <c:v>65.587999999999994</c:v>
                </c:pt>
                <c:pt idx="225">
                  <c:v>65.623999999999995</c:v>
                </c:pt>
                <c:pt idx="226">
                  <c:v>65.695999999999998</c:v>
                </c:pt>
                <c:pt idx="227">
                  <c:v>65.731999999999999</c:v>
                </c:pt>
                <c:pt idx="228">
                  <c:v>65.75</c:v>
                </c:pt>
                <c:pt idx="229">
                  <c:v>65.75</c:v>
                </c:pt>
                <c:pt idx="230">
                  <c:v>65.713999999999999</c:v>
                </c:pt>
                <c:pt idx="231">
                  <c:v>65.623999999999995</c:v>
                </c:pt>
                <c:pt idx="232">
                  <c:v>65.426000000000002</c:v>
                </c:pt>
                <c:pt idx="233">
                  <c:v>65.353999999999999</c:v>
                </c:pt>
                <c:pt idx="234">
                  <c:v>65.372</c:v>
                </c:pt>
                <c:pt idx="235">
                  <c:v>65.372</c:v>
                </c:pt>
                <c:pt idx="236">
                  <c:v>65.372</c:v>
                </c:pt>
                <c:pt idx="237">
                  <c:v>65.39</c:v>
                </c:pt>
                <c:pt idx="238">
                  <c:v>65.444000000000003</c:v>
                </c:pt>
                <c:pt idx="239">
                  <c:v>65.444000000000003</c:v>
                </c:pt>
                <c:pt idx="240">
                  <c:v>65.39</c:v>
                </c:pt>
                <c:pt idx="241">
                  <c:v>65.462000000000003</c:v>
                </c:pt>
                <c:pt idx="242">
                  <c:v>65.623999999999995</c:v>
                </c:pt>
                <c:pt idx="243">
                  <c:v>65.677999999999997</c:v>
                </c:pt>
                <c:pt idx="244">
                  <c:v>65.677999999999997</c:v>
                </c:pt>
                <c:pt idx="245">
                  <c:v>65.713999999999999</c:v>
                </c:pt>
                <c:pt idx="246">
                  <c:v>65.965999999999994</c:v>
                </c:pt>
                <c:pt idx="247">
                  <c:v>65.947999999999993</c:v>
                </c:pt>
                <c:pt idx="248">
                  <c:v>66.146000000000001</c:v>
                </c:pt>
                <c:pt idx="249">
                  <c:v>66.164000000000001</c:v>
                </c:pt>
                <c:pt idx="250">
                  <c:v>66.182000000000002</c:v>
                </c:pt>
                <c:pt idx="251">
                  <c:v>66.037999999999997</c:v>
                </c:pt>
                <c:pt idx="252">
                  <c:v>65.965999999999994</c:v>
                </c:pt>
                <c:pt idx="253">
                  <c:v>65.876000000000005</c:v>
                </c:pt>
                <c:pt idx="254">
                  <c:v>65.804000000000002</c:v>
                </c:pt>
                <c:pt idx="255">
                  <c:v>65.695999999999998</c:v>
                </c:pt>
                <c:pt idx="256">
                  <c:v>65.587999999999994</c:v>
                </c:pt>
                <c:pt idx="257">
                  <c:v>65.498000000000005</c:v>
                </c:pt>
                <c:pt idx="258">
                  <c:v>65.48</c:v>
                </c:pt>
                <c:pt idx="259">
                  <c:v>65.498000000000005</c:v>
                </c:pt>
                <c:pt idx="260">
                  <c:v>65.516000000000005</c:v>
                </c:pt>
                <c:pt idx="261">
                  <c:v>65.498000000000005</c:v>
                </c:pt>
                <c:pt idx="262">
                  <c:v>65.498000000000005</c:v>
                </c:pt>
                <c:pt idx="263">
                  <c:v>65.48</c:v>
                </c:pt>
                <c:pt idx="264">
                  <c:v>65.462000000000003</c:v>
                </c:pt>
                <c:pt idx="265">
                  <c:v>65.444000000000003</c:v>
                </c:pt>
                <c:pt idx="266">
                  <c:v>65.48</c:v>
                </c:pt>
                <c:pt idx="267">
                  <c:v>65.641999999999996</c:v>
                </c:pt>
                <c:pt idx="268">
                  <c:v>65.695999999999998</c:v>
                </c:pt>
                <c:pt idx="269">
                  <c:v>65.695999999999998</c:v>
                </c:pt>
                <c:pt idx="270">
                  <c:v>65.731999999999999</c:v>
                </c:pt>
                <c:pt idx="271">
                  <c:v>65.75</c:v>
                </c:pt>
                <c:pt idx="272">
                  <c:v>65.804000000000002</c:v>
                </c:pt>
                <c:pt idx="273">
                  <c:v>65.84</c:v>
                </c:pt>
                <c:pt idx="274">
                  <c:v>65.912000000000006</c:v>
                </c:pt>
                <c:pt idx="275">
                  <c:v>65.876000000000005</c:v>
                </c:pt>
                <c:pt idx="276">
                  <c:v>65.912000000000006</c:v>
                </c:pt>
                <c:pt idx="277">
                  <c:v>65.75</c:v>
                </c:pt>
                <c:pt idx="278">
                  <c:v>65.569999999999993</c:v>
                </c:pt>
                <c:pt idx="279">
                  <c:v>65.462000000000003</c:v>
                </c:pt>
                <c:pt idx="280">
                  <c:v>65.263999999999996</c:v>
                </c:pt>
                <c:pt idx="281">
                  <c:v>65.191999999999993</c:v>
                </c:pt>
                <c:pt idx="282">
                  <c:v>65.227999999999994</c:v>
                </c:pt>
                <c:pt idx="283">
                  <c:v>65.245999999999995</c:v>
                </c:pt>
                <c:pt idx="284">
                  <c:v>65.263999999999996</c:v>
                </c:pt>
                <c:pt idx="285">
                  <c:v>65.3</c:v>
                </c:pt>
                <c:pt idx="286">
                  <c:v>65.408000000000001</c:v>
                </c:pt>
                <c:pt idx="287">
                  <c:v>65.552000000000007</c:v>
                </c:pt>
                <c:pt idx="288">
                  <c:v>65.75</c:v>
                </c:pt>
                <c:pt idx="289">
                  <c:v>65.768000000000001</c:v>
                </c:pt>
                <c:pt idx="290">
                  <c:v>65.731999999999999</c:v>
                </c:pt>
                <c:pt idx="291">
                  <c:v>65.677999999999997</c:v>
                </c:pt>
                <c:pt idx="292">
                  <c:v>65.623999999999995</c:v>
                </c:pt>
                <c:pt idx="293">
                  <c:v>65.552000000000007</c:v>
                </c:pt>
                <c:pt idx="294">
                  <c:v>65.462000000000003</c:v>
                </c:pt>
                <c:pt idx="295">
                  <c:v>65.48</c:v>
                </c:pt>
                <c:pt idx="296">
                  <c:v>65.569999999999993</c:v>
                </c:pt>
                <c:pt idx="297">
                  <c:v>65.534000000000006</c:v>
                </c:pt>
                <c:pt idx="298">
                  <c:v>65.48</c:v>
                </c:pt>
                <c:pt idx="299">
                  <c:v>65.552000000000007</c:v>
                </c:pt>
                <c:pt idx="300">
                  <c:v>65.534000000000006</c:v>
                </c:pt>
                <c:pt idx="301">
                  <c:v>65.516000000000005</c:v>
                </c:pt>
                <c:pt idx="302">
                  <c:v>65.498000000000005</c:v>
                </c:pt>
                <c:pt idx="303">
                  <c:v>65.408000000000001</c:v>
                </c:pt>
                <c:pt idx="304">
                  <c:v>65.317999999999998</c:v>
                </c:pt>
                <c:pt idx="305">
                  <c:v>65.245999999999995</c:v>
                </c:pt>
                <c:pt idx="306">
                  <c:v>65.102000000000004</c:v>
                </c:pt>
                <c:pt idx="307">
                  <c:v>65.084000000000003</c:v>
                </c:pt>
                <c:pt idx="308">
                  <c:v>65.102000000000004</c:v>
                </c:pt>
                <c:pt idx="309">
                  <c:v>65.12</c:v>
                </c:pt>
                <c:pt idx="310">
                  <c:v>65.12</c:v>
                </c:pt>
                <c:pt idx="311">
                  <c:v>65.084000000000003</c:v>
                </c:pt>
                <c:pt idx="312">
                  <c:v>65.012</c:v>
                </c:pt>
                <c:pt idx="313">
                  <c:v>64.975999999999999</c:v>
                </c:pt>
                <c:pt idx="314">
                  <c:v>64.94</c:v>
                </c:pt>
                <c:pt idx="315">
                  <c:v>64.921999999999997</c:v>
                </c:pt>
                <c:pt idx="316">
                  <c:v>64.903999999999996</c:v>
                </c:pt>
                <c:pt idx="317">
                  <c:v>64.94</c:v>
                </c:pt>
                <c:pt idx="318">
                  <c:v>64.921999999999997</c:v>
                </c:pt>
                <c:pt idx="319">
                  <c:v>64.94</c:v>
                </c:pt>
                <c:pt idx="320">
                  <c:v>65.048000000000002</c:v>
                </c:pt>
                <c:pt idx="321">
                  <c:v>65.156000000000006</c:v>
                </c:pt>
                <c:pt idx="322">
                  <c:v>65.209999999999994</c:v>
                </c:pt>
                <c:pt idx="323">
                  <c:v>65.227999999999994</c:v>
                </c:pt>
                <c:pt idx="324">
                  <c:v>65.209999999999994</c:v>
                </c:pt>
                <c:pt idx="325">
                  <c:v>65.39</c:v>
                </c:pt>
                <c:pt idx="326">
                  <c:v>65.317999999999998</c:v>
                </c:pt>
                <c:pt idx="327">
                  <c:v>65.209999999999994</c:v>
                </c:pt>
                <c:pt idx="328">
                  <c:v>65.102000000000004</c:v>
                </c:pt>
                <c:pt idx="329">
                  <c:v>65.012</c:v>
                </c:pt>
                <c:pt idx="330">
                  <c:v>64.867999999999995</c:v>
                </c:pt>
                <c:pt idx="331">
                  <c:v>64.778000000000006</c:v>
                </c:pt>
                <c:pt idx="332">
                  <c:v>64.796000000000006</c:v>
                </c:pt>
                <c:pt idx="333">
                  <c:v>64.831999999999994</c:v>
                </c:pt>
                <c:pt idx="334">
                  <c:v>64.867999999999995</c:v>
                </c:pt>
                <c:pt idx="335">
                  <c:v>65.353999999999999</c:v>
                </c:pt>
                <c:pt idx="336">
                  <c:v>65.317999999999998</c:v>
                </c:pt>
                <c:pt idx="337">
                  <c:v>65.39</c:v>
                </c:pt>
                <c:pt idx="338">
                  <c:v>65.372</c:v>
                </c:pt>
                <c:pt idx="339">
                  <c:v>65.353999999999999</c:v>
                </c:pt>
                <c:pt idx="340">
                  <c:v>65.353999999999999</c:v>
                </c:pt>
                <c:pt idx="341">
                  <c:v>65.353999999999999</c:v>
                </c:pt>
                <c:pt idx="342">
                  <c:v>65.39</c:v>
                </c:pt>
                <c:pt idx="343">
                  <c:v>65.444000000000003</c:v>
                </c:pt>
                <c:pt idx="344">
                  <c:v>65.48</c:v>
                </c:pt>
                <c:pt idx="345">
                  <c:v>65.534000000000006</c:v>
                </c:pt>
                <c:pt idx="346">
                  <c:v>65.534000000000006</c:v>
                </c:pt>
                <c:pt idx="347">
                  <c:v>65.534000000000006</c:v>
                </c:pt>
                <c:pt idx="348">
                  <c:v>65.444000000000003</c:v>
                </c:pt>
                <c:pt idx="349">
                  <c:v>65.335999999999999</c:v>
                </c:pt>
                <c:pt idx="350">
                  <c:v>65.335999999999999</c:v>
                </c:pt>
                <c:pt idx="351">
                  <c:v>65.3</c:v>
                </c:pt>
                <c:pt idx="352">
                  <c:v>65.3</c:v>
                </c:pt>
                <c:pt idx="353">
                  <c:v>65.281999999999996</c:v>
                </c:pt>
                <c:pt idx="354">
                  <c:v>65.281999999999996</c:v>
                </c:pt>
                <c:pt idx="355">
                  <c:v>65.317999999999998</c:v>
                </c:pt>
                <c:pt idx="356">
                  <c:v>65.317999999999998</c:v>
                </c:pt>
                <c:pt idx="357">
                  <c:v>65.317999999999998</c:v>
                </c:pt>
                <c:pt idx="358">
                  <c:v>65.353999999999999</c:v>
                </c:pt>
                <c:pt idx="359">
                  <c:v>65.39</c:v>
                </c:pt>
                <c:pt idx="360">
                  <c:v>65.444000000000003</c:v>
                </c:pt>
                <c:pt idx="361">
                  <c:v>65.462000000000003</c:v>
                </c:pt>
                <c:pt idx="362">
                  <c:v>65.516000000000005</c:v>
                </c:pt>
                <c:pt idx="363">
                  <c:v>65.569999999999993</c:v>
                </c:pt>
                <c:pt idx="364">
                  <c:v>65.641999999999996</c:v>
                </c:pt>
                <c:pt idx="365">
                  <c:v>65.641999999999996</c:v>
                </c:pt>
                <c:pt idx="366">
                  <c:v>65.75</c:v>
                </c:pt>
                <c:pt idx="367">
                  <c:v>65.894000000000005</c:v>
                </c:pt>
                <c:pt idx="368">
                  <c:v>65.947999999999993</c:v>
                </c:pt>
                <c:pt idx="369">
                  <c:v>65.983999999999995</c:v>
                </c:pt>
                <c:pt idx="370">
                  <c:v>65.947999999999993</c:v>
                </c:pt>
                <c:pt idx="371">
                  <c:v>65.947999999999993</c:v>
                </c:pt>
                <c:pt idx="372">
                  <c:v>65.894000000000005</c:v>
                </c:pt>
                <c:pt idx="373">
                  <c:v>65.876000000000005</c:v>
                </c:pt>
                <c:pt idx="374">
                  <c:v>65.894000000000005</c:v>
                </c:pt>
                <c:pt idx="375">
                  <c:v>65.84</c:v>
                </c:pt>
                <c:pt idx="376">
                  <c:v>65.731999999999999</c:v>
                </c:pt>
                <c:pt idx="377">
                  <c:v>65.695999999999998</c:v>
                </c:pt>
                <c:pt idx="378">
                  <c:v>65.768000000000001</c:v>
                </c:pt>
                <c:pt idx="379">
                  <c:v>65.768000000000001</c:v>
                </c:pt>
                <c:pt idx="380">
                  <c:v>65.75</c:v>
                </c:pt>
                <c:pt idx="381">
                  <c:v>65.713999999999999</c:v>
                </c:pt>
                <c:pt idx="382">
                  <c:v>65.677999999999997</c:v>
                </c:pt>
                <c:pt idx="383">
                  <c:v>65.66</c:v>
                </c:pt>
                <c:pt idx="384">
                  <c:v>65.587999999999994</c:v>
                </c:pt>
                <c:pt idx="385">
                  <c:v>65.552000000000007</c:v>
                </c:pt>
                <c:pt idx="386">
                  <c:v>65.569999999999993</c:v>
                </c:pt>
                <c:pt idx="387">
                  <c:v>65.623999999999995</c:v>
                </c:pt>
                <c:pt idx="388">
                  <c:v>65.677999999999997</c:v>
                </c:pt>
                <c:pt idx="389">
                  <c:v>65.768000000000001</c:v>
                </c:pt>
                <c:pt idx="390">
                  <c:v>65.75</c:v>
                </c:pt>
                <c:pt idx="391">
                  <c:v>65.804000000000002</c:v>
                </c:pt>
                <c:pt idx="392">
                  <c:v>65.912000000000006</c:v>
                </c:pt>
                <c:pt idx="393">
                  <c:v>65.912000000000006</c:v>
                </c:pt>
                <c:pt idx="394">
                  <c:v>66.11</c:v>
                </c:pt>
                <c:pt idx="395">
                  <c:v>66.11</c:v>
                </c:pt>
                <c:pt idx="396">
                  <c:v>66.055999999999997</c:v>
                </c:pt>
                <c:pt idx="397">
                  <c:v>66.02</c:v>
                </c:pt>
                <c:pt idx="398">
                  <c:v>65.912000000000006</c:v>
                </c:pt>
                <c:pt idx="399">
                  <c:v>65.804000000000002</c:v>
                </c:pt>
                <c:pt idx="400">
                  <c:v>65.75</c:v>
                </c:pt>
                <c:pt idx="401">
                  <c:v>65.731999999999999</c:v>
                </c:pt>
                <c:pt idx="402">
                  <c:v>65.731999999999999</c:v>
                </c:pt>
                <c:pt idx="403">
                  <c:v>65.695999999999998</c:v>
                </c:pt>
                <c:pt idx="404">
                  <c:v>65.695999999999998</c:v>
                </c:pt>
                <c:pt idx="405">
                  <c:v>65.695999999999998</c:v>
                </c:pt>
                <c:pt idx="406">
                  <c:v>65.695999999999998</c:v>
                </c:pt>
                <c:pt idx="407">
                  <c:v>65.66</c:v>
                </c:pt>
                <c:pt idx="408">
                  <c:v>65.66</c:v>
                </c:pt>
                <c:pt idx="409">
                  <c:v>65.66</c:v>
                </c:pt>
                <c:pt idx="410">
                  <c:v>65.641999999999996</c:v>
                </c:pt>
                <c:pt idx="411">
                  <c:v>65.695999999999998</c:v>
                </c:pt>
                <c:pt idx="412">
                  <c:v>65.695999999999998</c:v>
                </c:pt>
                <c:pt idx="413">
                  <c:v>65.677999999999997</c:v>
                </c:pt>
                <c:pt idx="414">
                  <c:v>65.695999999999998</c:v>
                </c:pt>
                <c:pt idx="415">
                  <c:v>65.695999999999998</c:v>
                </c:pt>
                <c:pt idx="416">
                  <c:v>65.623999999999995</c:v>
                </c:pt>
                <c:pt idx="417">
                  <c:v>65.804000000000002</c:v>
                </c:pt>
                <c:pt idx="418">
                  <c:v>65.876000000000005</c:v>
                </c:pt>
                <c:pt idx="419">
                  <c:v>65.894000000000005</c:v>
                </c:pt>
                <c:pt idx="420">
                  <c:v>65.858000000000004</c:v>
                </c:pt>
                <c:pt idx="421">
                  <c:v>65.786000000000001</c:v>
                </c:pt>
                <c:pt idx="422">
                  <c:v>65.66</c:v>
                </c:pt>
                <c:pt idx="423">
                  <c:v>65.66</c:v>
                </c:pt>
                <c:pt idx="424">
                  <c:v>65.569999999999993</c:v>
                </c:pt>
                <c:pt idx="425">
                  <c:v>65.48</c:v>
                </c:pt>
                <c:pt idx="426">
                  <c:v>65.426000000000002</c:v>
                </c:pt>
                <c:pt idx="427">
                  <c:v>65.39</c:v>
                </c:pt>
                <c:pt idx="428">
                  <c:v>65.444000000000003</c:v>
                </c:pt>
                <c:pt idx="429">
                  <c:v>65.605999999999995</c:v>
                </c:pt>
                <c:pt idx="430">
                  <c:v>65.731999999999999</c:v>
                </c:pt>
                <c:pt idx="431">
                  <c:v>65.965999999999994</c:v>
                </c:pt>
                <c:pt idx="432">
                  <c:v>66.128</c:v>
                </c:pt>
                <c:pt idx="433">
                  <c:v>66.2</c:v>
                </c:pt>
                <c:pt idx="434">
                  <c:v>66.218000000000004</c:v>
                </c:pt>
                <c:pt idx="435">
                  <c:v>66.236000000000004</c:v>
                </c:pt>
                <c:pt idx="436">
                  <c:v>66.128</c:v>
                </c:pt>
                <c:pt idx="437">
                  <c:v>66.055999999999997</c:v>
                </c:pt>
                <c:pt idx="438">
                  <c:v>66.254000000000005</c:v>
                </c:pt>
                <c:pt idx="439">
                  <c:v>66.218000000000004</c:v>
                </c:pt>
                <c:pt idx="440">
                  <c:v>66.254000000000005</c:v>
                </c:pt>
                <c:pt idx="441">
                  <c:v>66.361999999999995</c:v>
                </c:pt>
                <c:pt idx="442">
                  <c:v>66.361999999999995</c:v>
                </c:pt>
                <c:pt idx="443">
                  <c:v>66.578000000000003</c:v>
                </c:pt>
                <c:pt idx="444">
                  <c:v>66.542000000000002</c:v>
                </c:pt>
                <c:pt idx="445">
                  <c:v>66.415999999999997</c:v>
                </c:pt>
                <c:pt idx="446">
                  <c:v>66.290000000000006</c:v>
                </c:pt>
                <c:pt idx="447">
                  <c:v>66.164000000000001</c:v>
                </c:pt>
                <c:pt idx="448">
                  <c:v>66.055999999999997</c:v>
                </c:pt>
                <c:pt idx="449">
                  <c:v>65.983999999999995</c:v>
                </c:pt>
                <c:pt idx="450">
                  <c:v>65.965999999999994</c:v>
                </c:pt>
                <c:pt idx="451">
                  <c:v>65.947999999999993</c:v>
                </c:pt>
                <c:pt idx="452">
                  <c:v>65.965999999999994</c:v>
                </c:pt>
                <c:pt idx="453">
                  <c:v>66.001999999999995</c:v>
                </c:pt>
                <c:pt idx="454">
                  <c:v>66.037999999999997</c:v>
                </c:pt>
                <c:pt idx="455">
                  <c:v>65.983999999999995</c:v>
                </c:pt>
                <c:pt idx="456">
                  <c:v>66.001999999999995</c:v>
                </c:pt>
                <c:pt idx="457">
                  <c:v>66.037999999999997</c:v>
                </c:pt>
                <c:pt idx="458">
                  <c:v>66.073999999999998</c:v>
                </c:pt>
                <c:pt idx="459">
                  <c:v>66.146000000000001</c:v>
                </c:pt>
                <c:pt idx="460">
                  <c:v>66.254000000000005</c:v>
                </c:pt>
                <c:pt idx="461">
                  <c:v>66.361999999999995</c:v>
                </c:pt>
                <c:pt idx="462">
                  <c:v>66.488</c:v>
                </c:pt>
                <c:pt idx="463">
                  <c:v>66.524000000000001</c:v>
                </c:pt>
                <c:pt idx="464">
                  <c:v>66.506</c:v>
                </c:pt>
                <c:pt idx="465">
                  <c:v>66.451999999999998</c:v>
                </c:pt>
                <c:pt idx="466">
                  <c:v>66.451999999999998</c:v>
                </c:pt>
                <c:pt idx="467">
                  <c:v>66.325999999999993</c:v>
                </c:pt>
                <c:pt idx="468">
                  <c:v>66.236000000000004</c:v>
                </c:pt>
                <c:pt idx="469">
                  <c:v>66.128</c:v>
                </c:pt>
                <c:pt idx="470">
                  <c:v>65.983999999999995</c:v>
                </c:pt>
                <c:pt idx="471">
                  <c:v>65.822000000000003</c:v>
                </c:pt>
                <c:pt idx="472">
                  <c:v>65.713999999999999</c:v>
                </c:pt>
                <c:pt idx="473">
                  <c:v>65.587999999999994</c:v>
                </c:pt>
                <c:pt idx="474">
                  <c:v>65.552000000000007</c:v>
                </c:pt>
                <c:pt idx="475">
                  <c:v>65.534000000000006</c:v>
                </c:pt>
                <c:pt idx="476">
                  <c:v>65.552000000000007</c:v>
                </c:pt>
                <c:pt idx="477">
                  <c:v>65.587999999999994</c:v>
                </c:pt>
                <c:pt idx="478">
                  <c:v>65.641999999999996</c:v>
                </c:pt>
                <c:pt idx="479">
                  <c:v>65.695999999999998</c:v>
                </c:pt>
                <c:pt idx="480">
                  <c:v>65.731999999999999</c:v>
                </c:pt>
                <c:pt idx="481">
                  <c:v>65.804000000000002</c:v>
                </c:pt>
                <c:pt idx="482">
                  <c:v>65.894000000000005</c:v>
                </c:pt>
                <c:pt idx="483">
                  <c:v>66.02</c:v>
                </c:pt>
                <c:pt idx="484">
                  <c:v>65.965999999999994</c:v>
                </c:pt>
                <c:pt idx="485">
                  <c:v>66.037999999999997</c:v>
                </c:pt>
                <c:pt idx="486">
                  <c:v>66.128</c:v>
                </c:pt>
                <c:pt idx="487">
                  <c:v>66.164000000000001</c:v>
                </c:pt>
                <c:pt idx="488">
                  <c:v>66.182000000000002</c:v>
                </c:pt>
                <c:pt idx="489">
                  <c:v>66.2</c:v>
                </c:pt>
                <c:pt idx="490">
                  <c:v>66.343999999999994</c:v>
                </c:pt>
                <c:pt idx="491">
                  <c:v>66.128</c:v>
                </c:pt>
                <c:pt idx="492">
                  <c:v>66.182000000000002</c:v>
                </c:pt>
                <c:pt idx="493">
                  <c:v>66.037999999999997</c:v>
                </c:pt>
                <c:pt idx="494">
                  <c:v>65.894000000000005</c:v>
                </c:pt>
                <c:pt idx="495">
                  <c:v>65.75</c:v>
                </c:pt>
                <c:pt idx="496">
                  <c:v>65.623999999999995</c:v>
                </c:pt>
                <c:pt idx="497">
                  <c:v>65.641999999999996</c:v>
                </c:pt>
                <c:pt idx="498">
                  <c:v>65.569999999999993</c:v>
                </c:pt>
                <c:pt idx="499">
                  <c:v>65.516000000000005</c:v>
                </c:pt>
                <c:pt idx="500">
                  <c:v>65.462000000000003</c:v>
                </c:pt>
                <c:pt idx="501">
                  <c:v>65.462000000000003</c:v>
                </c:pt>
                <c:pt idx="502">
                  <c:v>65.66</c:v>
                </c:pt>
                <c:pt idx="503">
                  <c:v>65.786000000000001</c:v>
                </c:pt>
                <c:pt idx="504">
                  <c:v>65.804000000000002</c:v>
                </c:pt>
                <c:pt idx="505">
                  <c:v>65.876000000000005</c:v>
                </c:pt>
                <c:pt idx="506">
                  <c:v>65.894000000000005</c:v>
                </c:pt>
                <c:pt idx="507">
                  <c:v>65.912000000000006</c:v>
                </c:pt>
                <c:pt idx="508">
                  <c:v>65.822000000000003</c:v>
                </c:pt>
                <c:pt idx="509">
                  <c:v>65.858000000000004</c:v>
                </c:pt>
                <c:pt idx="510">
                  <c:v>65.858000000000004</c:v>
                </c:pt>
                <c:pt idx="511">
                  <c:v>65.894000000000005</c:v>
                </c:pt>
                <c:pt idx="512">
                  <c:v>65.965999999999994</c:v>
                </c:pt>
                <c:pt idx="513">
                  <c:v>65.930000000000007</c:v>
                </c:pt>
                <c:pt idx="514">
                  <c:v>66.11</c:v>
                </c:pt>
                <c:pt idx="515">
                  <c:v>66.001999999999995</c:v>
                </c:pt>
                <c:pt idx="516">
                  <c:v>66.02</c:v>
                </c:pt>
                <c:pt idx="517">
                  <c:v>65.947999999999993</c:v>
                </c:pt>
                <c:pt idx="518">
                  <c:v>65.876000000000005</c:v>
                </c:pt>
                <c:pt idx="519">
                  <c:v>65.75</c:v>
                </c:pt>
                <c:pt idx="520">
                  <c:v>65.641999999999996</c:v>
                </c:pt>
                <c:pt idx="521">
                  <c:v>65.623999999999995</c:v>
                </c:pt>
                <c:pt idx="522">
                  <c:v>65.66</c:v>
                </c:pt>
                <c:pt idx="523">
                  <c:v>65.605999999999995</c:v>
                </c:pt>
                <c:pt idx="524">
                  <c:v>65.66</c:v>
                </c:pt>
                <c:pt idx="525">
                  <c:v>65.677999999999997</c:v>
                </c:pt>
                <c:pt idx="526">
                  <c:v>65.498000000000005</c:v>
                </c:pt>
                <c:pt idx="527">
                  <c:v>65.623999999999995</c:v>
                </c:pt>
                <c:pt idx="528">
                  <c:v>65.587999999999994</c:v>
                </c:pt>
                <c:pt idx="529">
                  <c:v>65.587999999999994</c:v>
                </c:pt>
                <c:pt idx="530">
                  <c:v>65.587999999999994</c:v>
                </c:pt>
                <c:pt idx="531">
                  <c:v>65.587999999999994</c:v>
                </c:pt>
                <c:pt idx="532">
                  <c:v>65.408000000000001</c:v>
                </c:pt>
                <c:pt idx="533">
                  <c:v>65.605999999999995</c:v>
                </c:pt>
                <c:pt idx="534">
                  <c:v>65.66</c:v>
                </c:pt>
                <c:pt idx="535">
                  <c:v>65.641999999999996</c:v>
                </c:pt>
                <c:pt idx="536">
                  <c:v>65.66</c:v>
                </c:pt>
                <c:pt idx="537">
                  <c:v>65.713999999999999</c:v>
                </c:pt>
                <c:pt idx="538">
                  <c:v>65.713999999999999</c:v>
                </c:pt>
                <c:pt idx="539">
                  <c:v>65.66</c:v>
                </c:pt>
                <c:pt idx="540">
                  <c:v>65.569999999999993</c:v>
                </c:pt>
                <c:pt idx="541">
                  <c:v>65.48</c:v>
                </c:pt>
                <c:pt idx="542">
                  <c:v>65.444000000000003</c:v>
                </c:pt>
                <c:pt idx="543">
                  <c:v>65.39</c:v>
                </c:pt>
                <c:pt idx="544">
                  <c:v>65.156000000000006</c:v>
                </c:pt>
                <c:pt idx="545">
                  <c:v>65.227999999999994</c:v>
                </c:pt>
                <c:pt idx="546">
                  <c:v>65.263999999999996</c:v>
                </c:pt>
                <c:pt idx="547">
                  <c:v>65.227999999999994</c:v>
                </c:pt>
                <c:pt idx="548">
                  <c:v>65.281999999999996</c:v>
                </c:pt>
                <c:pt idx="549">
                  <c:v>65.317999999999998</c:v>
                </c:pt>
                <c:pt idx="550">
                  <c:v>65.317999999999998</c:v>
                </c:pt>
                <c:pt idx="551">
                  <c:v>65.372</c:v>
                </c:pt>
                <c:pt idx="552">
                  <c:v>65.39</c:v>
                </c:pt>
                <c:pt idx="553">
                  <c:v>65.408000000000001</c:v>
                </c:pt>
                <c:pt idx="554">
                  <c:v>65.353999999999999</c:v>
                </c:pt>
                <c:pt idx="555">
                  <c:v>65.245999999999995</c:v>
                </c:pt>
                <c:pt idx="556">
                  <c:v>65.263999999999996</c:v>
                </c:pt>
                <c:pt idx="557">
                  <c:v>65.227999999999994</c:v>
                </c:pt>
                <c:pt idx="558">
                  <c:v>65.281999999999996</c:v>
                </c:pt>
                <c:pt idx="559">
                  <c:v>65.498000000000005</c:v>
                </c:pt>
                <c:pt idx="560">
                  <c:v>65.66</c:v>
                </c:pt>
                <c:pt idx="561">
                  <c:v>65.894000000000005</c:v>
                </c:pt>
                <c:pt idx="562">
                  <c:v>65.965999999999994</c:v>
                </c:pt>
                <c:pt idx="563">
                  <c:v>65.876000000000005</c:v>
                </c:pt>
                <c:pt idx="564">
                  <c:v>65.731999999999999</c:v>
                </c:pt>
                <c:pt idx="565">
                  <c:v>65.713999999999999</c:v>
                </c:pt>
                <c:pt idx="566">
                  <c:v>65.605999999999995</c:v>
                </c:pt>
                <c:pt idx="567">
                  <c:v>65.462000000000003</c:v>
                </c:pt>
                <c:pt idx="568">
                  <c:v>65.317999999999998</c:v>
                </c:pt>
                <c:pt idx="569">
                  <c:v>65.191999999999993</c:v>
                </c:pt>
                <c:pt idx="570">
                  <c:v>65.138000000000005</c:v>
                </c:pt>
                <c:pt idx="571">
                  <c:v>65.227999999999994</c:v>
                </c:pt>
                <c:pt idx="572">
                  <c:v>65.335999999999999</c:v>
                </c:pt>
                <c:pt idx="573">
                  <c:v>65.426000000000002</c:v>
                </c:pt>
                <c:pt idx="574">
                  <c:v>65.569999999999993</c:v>
                </c:pt>
                <c:pt idx="575">
                  <c:v>65.912000000000006</c:v>
                </c:pt>
                <c:pt idx="576">
                  <c:v>66.128</c:v>
                </c:pt>
                <c:pt idx="577">
                  <c:v>66.361999999999995</c:v>
                </c:pt>
                <c:pt idx="578">
                  <c:v>66.433999999999997</c:v>
                </c:pt>
                <c:pt idx="579">
                  <c:v>66.361999999999995</c:v>
                </c:pt>
                <c:pt idx="580">
                  <c:v>66.397999999999996</c:v>
                </c:pt>
                <c:pt idx="581">
                  <c:v>66.397999999999996</c:v>
                </c:pt>
                <c:pt idx="582">
                  <c:v>66.433999999999997</c:v>
                </c:pt>
                <c:pt idx="583">
                  <c:v>66.56</c:v>
                </c:pt>
                <c:pt idx="584">
                  <c:v>66.542000000000002</c:v>
                </c:pt>
                <c:pt idx="585">
                  <c:v>66.56</c:v>
                </c:pt>
                <c:pt idx="586">
                  <c:v>66.686000000000007</c:v>
                </c:pt>
                <c:pt idx="587">
                  <c:v>66.793999999999997</c:v>
                </c:pt>
                <c:pt idx="588">
                  <c:v>66.739999999999995</c:v>
                </c:pt>
                <c:pt idx="589">
                  <c:v>66.578000000000003</c:v>
                </c:pt>
                <c:pt idx="590">
                  <c:v>66.451999999999998</c:v>
                </c:pt>
                <c:pt idx="591">
                  <c:v>66.290000000000006</c:v>
                </c:pt>
                <c:pt idx="592">
                  <c:v>66.037999999999997</c:v>
                </c:pt>
                <c:pt idx="593">
                  <c:v>66.055999999999997</c:v>
                </c:pt>
                <c:pt idx="594">
                  <c:v>65.930000000000007</c:v>
                </c:pt>
                <c:pt idx="595">
                  <c:v>65.947999999999993</c:v>
                </c:pt>
                <c:pt idx="596">
                  <c:v>65.983999999999995</c:v>
                </c:pt>
                <c:pt idx="597">
                  <c:v>66.055999999999997</c:v>
                </c:pt>
                <c:pt idx="598">
                  <c:v>66.218000000000004</c:v>
                </c:pt>
                <c:pt idx="599">
                  <c:v>66.38</c:v>
                </c:pt>
                <c:pt idx="600">
                  <c:v>66.506</c:v>
                </c:pt>
                <c:pt idx="601">
                  <c:v>66.578000000000003</c:v>
                </c:pt>
                <c:pt idx="602">
                  <c:v>66.686000000000007</c:v>
                </c:pt>
                <c:pt idx="603">
                  <c:v>66.703999999999994</c:v>
                </c:pt>
                <c:pt idx="604">
                  <c:v>66.578000000000003</c:v>
                </c:pt>
                <c:pt idx="605">
                  <c:v>66.524000000000001</c:v>
                </c:pt>
                <c:pt idx="606">
                  <c:v>66.433999999999997</c:v>
                </c:pt>
                <c:pt idx="607">
                  <c:v>66.272000000000006</c:v>
                </c:pt>
                <c:pt idx="608">
                  <c:v>66.488</c:v>
                </c:pt>
                <c:pt idx="609">
                  <c:v>66.488</c:v>
                </c:pt>
                <c:pt idx="610">
                  <c:v>66.506</c:v>
                </c:pt>
                <c:pt idx="611">
                  <c:v>66.361999999999995</c:v>
                </c:pt>
                <c:pt idx="612">
                  <c:v>66.218000000000004</c:v>
                </c:pt>
                <c:pt idx="613">
                  <c:v>65.983999999999995</c:v>
                </c:pt>
                <c:pt idx="614">
                  <c:v>65.641999999999996</c:v>
                </c:pt>
                <c:pt idx="615">
                  <c:v>65.408000000000001</c:v>
                </c:pt>
                <c:pt idx="616">
                  <c:v>65.263999999999996</c:v>
                </c:pt>
                <c:pt idx="617">
                  <c:v>65.263999999999996</c:v>
                </c:pt>
                <c:pt idx="618">
                  <c:v>65.408000000000001</c:v>
                </c:pt>
                <c:pt idx="619">
                  <c:v>65.498000000000005</c:v>
                </c:pt>
                <c:pt idx="620">
                  <c:v>65.587999999999994</c:v>
                </c:pt>
                <c:pt idx="621">
                  <c:v>65.713999999999999</c:v>
                </c:pt>
                <c:pt idx="622">
                  <c:v>65.804000000000002</c:v>
                </c:pt>
                <c:pt idx="623">
                  <c:v>65.894000000000005</c:v>
                </c:pt>
                <c:pt idx="624">
                  <c:v>66.001999999999995</c:v>
                </c:pt>
                <c:pt idx="625">
                  <c:v>65.983999999999995</c:v>
                </c:pt>
                <c:pt idx="626">
                  <c:v>65.983999999999995</c:v>
                </c:pt>
                <c:pt idx="627">
                  <c:v>66.037999999999997</c:v>
                </c:pt>
                <c:pt idx="628">
                  <c:v>66.037999999999997</c:v>
                </c:pt>
                <c:pt idx="629">
                  <c:v>66.001999999999995</c:v>
                </c:pt>
                <c:pt idx="630">
                  <c:v>66.001999999999995</c:v>
                </c:pt>
                <c:pt idx="631">
                  <c:v>65.947999999999993</c:v>
                </c:pt>
                <c:pt idx="632">
                  <c:v>65.894000000000005</c:v>
                </c:pt>
                <c:pt idx="633">
                  <c:v>65.912000000000006</c:v>
                </c:pt>
                <c:pt idx="634">
                  <c:v>65.894000000000005</c:v>
                </c:pt>
                <c:pt idx="635">
                  <c:v>65.947999999999993</c:v>
                </c:pt>
                <c:pt idx="636">
                  <c:v>65.858000000000004</c:v>
                </c:pt>
                <c:pt idx="637">
                  <c:v>65.822000000000003</c:v>
                </c:pt>
                <c:pt idx="638">
                  <c:v>65.786000000000001</c:v>
                </c:pt>
                <c:pt idx="639">
                  <c:v>65.66</c:v>
                </c:pt>
                <c:pt idx="640">
                  <c:v>65.408000000000001</c:v>
                </c:pt>
                <c:pt idx="641">
                  <c:v>65.245999999999995</c:v>
                </c:pt>
                <c:pt idx="642">
                  <c:v>65.174000000000007</c:v>
                </c:pt>
                <c:pt idx="643">
                  <c:v>65.138000000000005</c:v>
                </c:pt>
                <c:pt idx="644">
                  <c:v>65.03</c:v>
                </c:pt>
                <c:pt idx="645">
                  <c:v>64.831999999999994</c:v>
                </c:pt>
                <c:pt idx="646">
                  <c:v>64.975999999999999</c:v>
                </c:pt>
                <c:pt idx="647">
                  <c:v>64.921999999999997</c:v>
                </c:pt>
                <c:pt idx="648">
                  <c:v>65.263999999999996</c:v>
                </c:pt>
                <c:pt idx="649">
                  <c:v>65.138000000000005</c:v>
                </c:pt>
                <c:pt idx="650">
                  <c:v>65.066000000000003</c:v>
                </c:pt>
                <c:pt idx="651">
                  <c:v>65.012</c:v>
                </c:pt>
                <c:pt idx="652">
                  <c:v>64.921999999999997</c:v>
                </c:pt>
                <c:pt idx="653">
                  <c:v>65.317999999999998</c:v>
                </c:pt>
                <c:pt idx="654">
                  <c:v>65.372</c:v>
                </c:pt>
                <c:pt idx="655">
                  <c:v>65.317999999999998</c:v>
                </c:pt>
                <c:pt idx="656">
                  <c:v>65.372</c:v>
                </c:pt>
                <c:pt idx="657">
                  <c:v>65.39</c:v>
                </c:pt>
                <c:pt idx="658">
                  <c:v>65.174000000000007</c:v>
                </c:pt>
                <c:pt idx="659">
                  <c:v>65.498000000000005</c:v>
                </c:pt>
                <c:pt idx="660">
                  <c:v>65.353999999999999</c:v>
                </c:pt>
                <c:pt idx="661">
                  <c:v>65.281999999999996</c:v>
                </c:pt>
                <c:pt idx="662">
                  <c:v>65.281999999999996</c:v>
                </c:pt>
                <c:pt idx="663">
                  <c:v>65.138000000000005</c:v>
                </c:pt>
                <c:pt idx="664">
                  <c:v>65.12</c:v>
                </c:pt>
                <c:pt idx="665">
                  <c:v>64.903999999999996</c:v>
                </c:pt>
                <c:pt idx="666">
                  <c:v>64.94</c:v>
                </c:pt>
                <c:pt idx="667">
                  <c:v>65.03</c:v>
                </c:pt>
                <c:pt idx="668">
                  <c:v>65.066000000000003</c:v>
                </c:pt>
                <c:pt idx="669">
                  <c:v>65.12</c:v>
                </c:pt>
                <c:pt idx="670">
                  <c:v>65.138000000000005</c:v>
                </c:pt>
                <c:pt idx="671">
                  <c:v>65.174000000000007</c:v>
                </c:pt>
                <c:pt idx="672">
                  <c:v>65.084000000000003</c:v>
                </c:pt>
                <c:pt idx="673">
                  <c:v>65.102000000000004</c:v>
                </c:pt>
                <c:pt idx="674">
                  <c:v>65.3</c:v>
                </c:pt>
                <c:pt idx="675">
                  <c:v>65.281999999999996</c:v>
                </c:pt>
                <c:pt idx="676">
                  <c:v>65.156000000000006</c:v>
                </c:pt>
                <c:pt idx="677">
                  <c:v>65.462000000000003</c:v>
                </c:pt>
                <c:pt idx="678">
                  <c:v>65.623999999999995</c:v>
                </c:pt>
                <c:pt idx="679">
                  <c:v>65.623999999999995</c:v>
                </c:pt>
                <c:pt idx="680">
                  <c:v>65.587999999999994</c:v>
                </c:pt>
                <c:pt idx="681">
                  <c:v>65.605999999999995</c:v>
                </c:pt>
                <c:pt idx="682">
                  <c:v>65.534000000000006</c:v>
                </c:pt>
                <c:pt idx="683">
                  <c:v>65.569999999999993</c:v>
                </c:pt>
                <c:pt idx="684">
                  <c:v>65.641999999999996</c:v>
                </c:pt>
                <c:pt idx="685">
                  <c:v>65.605999999999995</c:v>
                </c:pt>
                <c:pt idx="686">
                  <c:v>65.516000000000005</c:v>
                </c:pt>
                <c:pt idx="687">
                  <c:v>65.39</c:v>
                </c:pt>
                <c:pt idx="688">
                  <c:v>65.245999999999995</c:v>
                </c:pt>
                <c:pt idx="689">
                  <c:v>65.227999999999994</c:v>
                </c:pt>
                <c:pt idx="690">
                  <c:v>65.263999999999996</c:v>
                </c:pt>
                <c:pt idx="691">
                  <c:v>65.263999999999996</c:v>
                </c:pt>
                <c:pt idx="692">
                  <c:v>65.281999999999996</c:v>
                </c:pt>
                <c:pt idx="693">
                  <c:v>65.281999999999996</c:v>
                </c:pt>
                <c:pt idx="694">
                  <c:v>65.3</c:v>
                </c:pt>
                <c:pt idx="695">
                  <c:v>65.372</c:v>
                </c:pt>
                <c:pt idx="696">
                  <c:v>65.426000000000002</c:v>
                </c:pt>
                <c:pt idx="697">
                  <c:v>65.408000000000001</c:v>
                </c:pt>
                <c:pt idx="698">
                  <c:v>65.498000000000005</c:v>
                </c:pt>
                <c:pt idx="699">
                  <c:v>65.462000000000003</c:v>
                </c:pt>
                <c:pt idx="700">
                  <c:v>65.462000000000003</c:v>
                </c:pt>
                <c:pt idx="701">
                  <c:v>65.426000000000002</c:v>
                </c:pt>
                <c:pt idx="702">
                  <c:v>65.498000000000005</c:v>
                </c:pt>
                <c:pt idx="703">
                  <c:v>65.48</c:v>
                </c:pt>
                <c:pt idx="704">
                  <c:v>65.408000000000001</c:v>
                </c:pt>
                <c:pt idx="705">
                  <c:v>65.48</c:v>
                </c:pt>
                <c:pt idx="706">
                  <c:v>65.498000000000005</c:v>
                </c:pt>
                <c:pt idx="707">
                  <c:v>65.48</c:v>
                </c:pt>
                <c:pt idx="708">
                  <c:v>65.3</c:v>
                </c:pt>
                <c:pt idx="709">
                  <c:v>65.12</c:v>
                </c:pt>
                <c:pt idx="710">
                  <c:v>65.012</c:v>
                </c:pt>
                <c:pt idx="711">
                  <c:v>64.796000000000006</c:v>
                </c:pt>
                <c:pt idx="712">
                  <c:v>64.67</c:v>
                </c:pt>
                <c:pt idx="713">
                  <c:v>64.706000000000003</c:v>
                </c:pt>
                <c:pt idx="714">
                  <c:v>64.742000000000004</c:v>
                </c:pt>
                <c:pt idx="715">
                  <c:v>64.742000000000004</c:v>
                </c:pt>
                <c:pt idx="716">
                  <c:v>64.742000000000004</c:v>
                </c:pt>
                <c:pt idx="717">
                  <c:v>64.760000000000005</c:v>
                </c:pt>
                <c:pt idx="718">
                  <c:v>64.688000000000002</c:v>
                </c:pt>
                <c:pt idx="719">
                  <c:v>64.67</c:v>
                </c:pt>
                <c:pt idx="720">
                  <c:v>64.885999999999996</c:v>
                </c:pt>
                <c:pt idx="721">
                  <c:v>64.885999999999996</c:v>
                </c:pt>
                <c:pt idx="722">
                  <c:v>64.813999999999993</c:v>
                </c:pt>
                <c:pt idx="723">
                  <c:v>64.957999999999998</c:v>
                </c:pt>
                <c:pt idx="724">
                  <c:v>64.778000000000006</c:v>
                </c:pt>
                <c:pt idx="725">
                  <c:v>65.138000000000005</c:v>
                </c:pt>
                <c:pt idx="726">
                  <c:v>64.921999999999997</c:v>
                </c:pt>
                <c:pt idx="727">
                  <c:v>65.263999999999996</c:v>
                </c:pt>
                <c:pt idx="728">
                  <c:v>65.227999999999994</c:v>
                </c:pt>
                <c:pt idx="729">
                  <c:v>65.138000000000005</c:v>
                </c:pt>
                <c:pt idx="730">
                  <c:v>65.174000000000007</c:v>
                </c:pt>
                <c:pt idx="731">
                  <c:v>65.048000000000002</c:v>
                </c:pt>
                <c:pt idx="732">
                  <c:v>64.957999999999998</c:v>
                </c:pt>
                <c:pt idx="733">
                  <c:v>64.813999999999993</c:v>
                </c:pt>
                <c:pt idx="734">
                  <c:v>64.813999999999993</c:v>
                </c:pt>
                <c:pt idx="735">
                  <c:v>64.760000000000005</c:v>
                </c:pt>
                <c:pt idx="736">
                  <c:v>64.652000000000001</c:v>
                </c:pt>
                <c:pt idx="737">
                  <c:v>64.597999999999999</c:v>
                </c:pt>
                <c:pt idx="738">
                  <c:v>64.561999999999998</c:v>
                </c:pt>
                <c:pt idx="739">
                  <c:v>64.597999999999999</c:v>
                </c:pt>
                <c:pt idx="740">
                  <c:v>64.58</c:v>
                </c:pt>
                <c:pt idx="741">
                  <c:v>64.634</c:v>
                </c:pt>
                <c:pt idx="742">
                  <c:v>64.634</c:v>
                </c:pt>
                <c:pt idx="743">
                  <c:v>64.634</c:v>
                </c:pt>
                <c:pt idx="744">
                  <c:v>64.634</c:v>
                </c:pt>
                <c:pt idx="745">
                  <c:v>64.67</c:v>
                </c:pt>
                <c:pt idx="746">
                  <c:v>64.706000000000003</c:v>
                </c:pt>
                <c:pt idx="747">
                  <c:v>64.760000000000005</c:v>
                </c:pt>
                <c:pt idx="748">
                  <c:v>64.778000000000006</c:v>
                </c:pt>
                <c:pt idx="749">
                  <c:v>64.885999999999996</c:v>
                </c:pt>
                <c:pt idx="750">
                  <c:v>65.048000000000002</c:v>
                </c:pt>
                <c:pt idx="751">
                  <c:v>65.12</c:v>
                </c:pt>
                <c:pt idx="752">
                  <c:v>65.3</c:v>
                </c:pt>
                <c:pt idx="753">
                  <c:v>65.353999999999999</c:v>
                </c:pt>
                <c:pt idx="754">
                  <c:v>65.48</c:v>
                </c:pt>
                <c:pt idx="755">
                  <c:v>65.426000000000002</c:v>
                </c:pt>
                <c:pt idx="756">
                  <c:v>65.462000000000003</c:v>
                </c:pt>
                <c:pt idx="757">
                  <c:v>65.353999999999999</c:v>
                </c:pt>
                <c:pt idx="758">
                  <c:v>65.227999999999994</c:v>
                </c:pt>
                <c:pt idx="759">
                  <c:v>65.066000000000003</c:v>
                </c:pt>
                <c:pt idx="760">
                  <c:v>64.921999999999997</c:v>
                </c:pt>
                <c:pt idx="761">
                  <c:v>64.796000000000006</c:v>
                </c:pt>
                <c:pt idx="762">
                  <c:v>64.813999999999993</c:v>
                </c:pt>
                <c:pt idx="763">
                  <c:v>64.813999999999993</c:v>
                </c:pt>
                <c:pt idx="764">
                  <c:v>64.867999999999995</c:v>
                </c:pt>
                <c:pt idx="765">
                  <c:v>65.084000000000003</c:v>
                </c:pt>
                <c:pt idx="766">
                  <c:v>65.156000000000006</c:v>
                </c:pt>
                <c:pt idx="767">
                  <c:v>65.191999999999993</c:v>
                </c:pt>
                <c:pt idx="768">
                  <c:v>65.245999999999995</c:v>
                </c:pt>
                <c:pt idx="769">
                  <c:v>65.227999999999994</c:v>
                </c:pt>
                <c:pt idx="770">
                  <c:v>65.156000000000006</c:v>
                </c:pt>
                <c:pt idx="771">
                  <c:v>65.138000000000005</c:v>
                </c:pt>
                <c:pt idx="772">
                  <c:v>65.138000000000005</c:v>
                </c:pt>
                <c:pt idx="773">
                  <c:v>65.408000000000001</c:v>
                </c:pt>
                <c:pt idx="774">
                  <c:v>65.462000000000003</c:v>
                </c:pt>
                <c:pt idx="775">
                  <c:v>65.48</c:v>
                </c:pt>
                <c:pt idx="776">
                  <c:v>65.912000000000006</c:v>
                </c:pt>
                <c:pt idx="777">
                  <c:v>65.894000000000005</c:v>
                </c:pt>
                <c:pt idx="778">
                  <c:v>65.876000000000005</c:v>
                </c:pt>
                <c:pt idx="779">
                  <c:v>65.822000000000003</c:v>
                </c:pt>
                <c:pt idx="780">
                  <c:v>65.695999999999998</c:v>
                </c:pt>
                <c:pt idx="781">
                  <c:v>65.48</c:v>
                </c:pt>
                <c:pt idx="782">
                  <c:v>65.317999999999998</c:v>
                </c:pt>
                <c:pt idx="783">
                  <c:v>65.209999999999994</c:v>
                </c:pt>
                <c:pt idx="784">
                  <c:v>65.138000000000005</c:v>
                </c:pt>
                <c:pt idx="785">
                  <c:v>65.03</c:v>
                </c:pt>
                <c:pt idx="786">
                  <c:v>64.921999999999997</c:v>
                </c:pt>
                <c:pt idx="787">
                  <c:v>64.903999999999996</c:v>
                </c:pt>
                <c:pt idx="788">
                  <c:v>64.94</c:v>
                </c:pt>
                <c:pt idx="789">
                  <c:v>64.994</c:v>
                </c:pt>
                <c:pt idx="790">
                  <c:v>65.03</c:v>
                </c:pt>
                <c:pt idx="791">
                  <c:v>65.084000000000003</c:v>
                </c:pt>
                <c:pt idx="792">
                  <c:v>65.066000000000003</c:v>
                </c:pt>
                <c:pt idx="793">
                  <c:v>65.209999999999994</c:v>
                </c:pt>
                <c:pt idx="794">
                  <c:v>65.263999999999996</c:v>
                </c:pt>
                <c:pt idx="795">
                  <c:v>65.263999999999996</c:v>
                </c:pt>
                <c:pt idx="796">
                  <c:v>65.335999999999999</c:v>
                </c:pt>
                <c:pt idx="797">
                  <c:v>65.39</c:v>
                </c:pt>
                <c:pt idx="798">
                  <c:v>65.48</c:v>
                </c:pt>
                <c:pt idx="799">
                  <c:v>65.587999999999994</c:v>
                </c:pt>
                <c:pt idx="800">
                  <c:v>65.587999999999994</c:v>
                </c:pt>
                <c:pt idx="801">
                  <c:v>65.66</c:v>
                </c:pt>
                <c:pt idx="802">
                  <c:v>65.516000000000005</c:v>
                </c:pt>
                <c:pt idx="803">
                  <c:v>65.462000000000003</c:v>
                </c:pt>
                <c:pt idx="804">
                  <c:v>65.516000000000005</c:v>
                </c:pt>
                <c:pt idx="805">
                  <c:v>65.408000000000001</c:v>
                </c:pt>
                <c:pt idx="806">
                  <c:v>65.209999999999994</c:v>
                </c:pt>
                <c:pt idx="807">
                  <c:v>65.012</c:v>
                </c:pt>
                <c:pt idx="808">
                  <c:v>64.921999999999997</c:v>
                </c:pt>
                <c:pt idx="809">
                  <c:v>64.849999999999994</c:v>
                </c:pt>
                <c:pt idx="810">
                  <c:v>64.849999999999994</c:v>
                </c:pt>
                <c:pt idx="811">
                  <c:v>64.867999999999995</c:v>
                </c:pt>
                <c:pt idx="812">
                  <c:v>64.867999999999995</c:v>
                </c:pt>
                <c:pt idx="813">
                  <c:v>64.957999999999998</c:v>
                </c:pt>
                <c:pt idx="814">
                  <c:v>65.012</c:v>
                </c:pt>
                <c:pt idx="815">
                  <c:v>65.03</c:v>
                </c:pt>
                <c:pt idx="816">
                  <c:v>65.03</c:v>
                </c:pt>
                <c:pt idx="817">
                  <c:v>64.885999999999996</c:v>
                </c:pt>
                <c:pt idx="818">
                  <c:v>65.174000000000007</c:v>
                </c:pt>
                <c:pt idx="819">
                  <c:v>65.353999999999999</c:v>
                </c:pt>
                <c:pt idx="820">
                  <c:v>65.498000000000005</c:v>
                </c:pt>
                <c:pt idx="821">
                  <c:v>65.894000000000005</c:v>
                </c:pt>
                <c:pt idx="822">
                  <c:v>66.128</c:v>
                </c:pt>
                <c:pt idx="823">
                  <c:v>66.128</c:v>
                </c:pt>
                <c:pt idx="824">
                  <c:v>66.182000000000002</c:v>
                </c:pt>
                <c:pt idx="825">
                  <c:v>66.055999999999997</c:v>
                </c:pt>
                <c:pt idx="826">
                  <c:v>66.218000000000004</c:v>
                </c:pt>
                <c:pt idx="827">
                  <c:v>66.182000000000002</c:v>
                </c:pt>
                <c:pt idx="828">
                  <c:v>66.128</c:v>
                </c:pt>
                <c:pt idx="829">
                  <c:v>66.073999999999998</c:v>
                </c:pt>
                <c:pt idx="830">
                  <c:v>65.912000000000006</c:v>
                </c:pt>
                <c:pt idx="831">
                  <c:v>65.75</c:v>
                </c:pt>
                <c:pt idx="832">
                  <c:v>65.462000000000003</c:v>
                </c:pt>
                <c:pt idx="833">
                  <c:v>65.191999999999993</c:v>
                </c:pt>
                <c:pt idx="834">
                  <c:v>65.084000000000003</c:v>
                </c:pt>
                <c:pt idx="835">
                  <c:v>65.138000000000005</c:v>
                </c:pt>
                <c:pt idx="836">
                  <c:v>65.191999999999993</c:v>
                </c:pt>
                <c:pt idx="837">
                  <c:v>65.209999999999994</c:v>
                </c:pt>
                <c:pt idx="838">
                  <c:v>65.263999999999996</c:v>
                </c:pt>
                <c:pt idx="839">
                  <c:v>65.3</c:v>
                </c:pt>
                <c:pt idx="840">
                  <c:v>65.317999999999998</c:v>
                </c:pt>
                <c:pt idx="841">
                  <c:v>65.353999999999999</c:v>
                </c:pt>
                <c:pt idx="842">
                  <c:v>65.444000000000003</c:v>
                </c:pt>
                <c:pt idx="843">
                  <c:v>65.605999999999995</c:v>
                </c:pt>
                <c:pt idx="844">
                  <c:v>65.677999999999997</c:v>
                </c:pt>
                <c:pt idx="845">
                  <c:v>66.290000000000006</c:v>
                </c:pt>
                <c:pt idx="846">
                  <c:v>66.308000000000007</c:v>
                </c:pt>
                <c:pt idx="847">
                  <c:v>66.361999999999995</c:v>
                </c:pt>
                <c:pt idx="848">
                  <c:v>66.415999999999997</c:v>
                </c:pt>
                <c:pt idx="849">
                  <c:v>66.433999999999997</c:v>
                </c:pt>
                <c:pt idx="850">
                  <c:v>66.542000000000002</c:v>
                </c:pt>
                <c:pt idx="851">
                  <c:v>66.451999999999998</c:v>
                </c:pt>
                <c:pt idx="852">
                  <c:v>66.433999999999997</c:v>
                </c:pt>
                <c:pt idx="853">
                  <c:v>66.361999999999995</c:v>
                </c:pt>
                <c:pt idx="854">
                  <c:v>66.236000000000004</c:v>
                </c:pt>
                <c:pt idx="855">
                  <c:v>66.182000000000002</c:v>
                </c:pt>
                <c:pt idx="856">
                  <c:v>65.894000000000005</c:v>
                </c:pt>
                <c:pt idx="857">
                  <c:v>65.804000000000002</c:v>
                </c:pt>
                <c:pt idx="858">
                  <c:v>65.695999999999998</c:v>
                </c:pt>
                <c:pt idx="859">
                  <c:v>65.695999999999998</c:v>
                </c:pt>
                <c:pt idx="860">
                  <c:v>65.75</c:v>
                </c:pt>
                <c:pt idx="861">
                  <c:v>65.786000000000001</c:v>
                </c:pt>
                <c:pt idx="862">
                  <c:v>65.84</c:v>
                </c:pt>
                <c:pt idx="863">
                  <c:v>65.858000000000004</c:v>
                </c:pt>
                <c:pt idx="864">
                  <c:v>65.786000000000001</c:v>
                </c:pt>
                <c:pt idx="865">
                  <c:v>65.768000000000001</c:v>
                </c:pt>
                <c:pt idx="866">
                  <c:v>65.713999999999999</c:v>
                </c:pt>
                <c:pt idx="867">
                  <c:v>65.605999999999995</c:v>
                </c:pt>
                <c:pt idx="868">
                  <c:v>65.75</c:v>
                </c:pt>
                <c:pt idx="869">
                  <c:v>65.894000000000005</c:v>
                </c:pt>
                <c:pt idx="870">
                  <c:v>66.073999999999998</c:v>
                </c:pt>
                <c:pt idx="871">
                  <c:v>66.037999999999997</c:v>
                </c:pt>
                <c:pt idx="872">
                  <c:v>66.073999999999998</c:v>
                </c:pt>
                <c:pt idx="873">
                  <c:v>65.876000000000005</c:v>
                </c:pt>
                <c:pt idx="874">
                  <c:v>65.858000000000004</c:v>
                </c:pt>
                <c:pt idx="875">
                  <c:v>65.768000000000001</c:v>
                </c:pt>
                <c:pt idx="876">
                  <c:v>65.75</c:v>
                </c:pt>
                <c:pt idx="877">
                  <c:v>65.822000000000003</c:v>
                </c:pt>
                <c:pt idx="878">
                  <c:v>66.001999999999995</c:v>
                </c:pt>
                <c:pt idx="879">
                  <c:v>65.912000000000006</c:v>
                </c:pt>
                <c:pt idx="880">
                  <c:v>65.822000000000003</c:v>
                </c:pt>
                <c:pt idx="881">
                  <c:v>65.623999999999995</c:v>
                </c:pt>
                <c:pt idx="882">
                  <c:v>65.48</c:v>
                </c:pt>
                <c:pt idx="883">
                  <c:v>65.462000000000003</c:v>
                </c:pt>
                <c:pt idx="884">
                  <c:v>65.426000000000002</c:v>
                </c:pt>
                <c:pt idx="885">
                  <c:v>65.353999999999999</c:v>
                </c:pt>
                <c:pt idx="886">
                  <c:v>65.372</c:v>
                </c:pt>
                <c:pt idx="887">
                  <c:v>65.372</c:v>
                </c:pt>
                <c:pt idx="888">
                  <c:v>65.372</c:v>
                </c:pt>
                <c:pt idx="889">
                  <c:v>65.3</c:v>
                </c:pt>
                <c:pt idx="890">
                  <c:v>65.209999999999994</c:v>
                </c:pt>
                <c:pt idx="891">
                  <c:v>65.048000000000002</c:v>
                </c:pt>
                <c:pt idx="892">
                  <c:v>65.12</c:v>
                </c:pt>
                <c:pt idx="893">
                  <c:v>65.372</c:v>
                </c:pt>
                <c:pt idx="894">
                  <c:v>65.39</c:v>
                </c:pt>
                <c:pt idx="895">
                  <c:v>65.335999999999999</c:v>
                </c:pt>
                <c:pt idx="896">
                  <c:v>65.353999999999999</c:v>
                </c:pt>
                <c:pt idx="897">
                  <c:v>65.426000000000002</c:v>
                </c:pt>
                <c:pt idx="898">
                  <c:v>65.48</c:v>
                </c:pt>
                <c:pt idx="899">
                  <c:v>65.498000000000005</c:v>
                </c:pt>
                <c:pt idx="900">
                  <c:v>65.462000000000003</c:v>
                </c:pt>
                <c:pt idx="901">
                  <c:v>65.39</c:v>
                </c:pt>
                <c:pt idx="902">
                  <c:v>65.353999999999999</c:v>
                </c:pt>
                <c:pt idx="903">
                  <c:v>65.317999999999998</c:v>
                </c:pt>
                <c:pt idx="904">
                  <c:v>65.263999999999996</c:v>
                </c:pt>
                <c:pt idx="905">
                  <c:v>65.138000000000005</c:v>
                </c:pt>
                <c:pt idx="906">
                  <c:v>65.012</c:v>
                </c:pt>
                <c:pt idx="907">
                  <c:v>65.174000000000007</c:v>
                </c:pt>
                <c:pt idx="908">
                  <c:v>65.12</c:v>
                </c:pt>
                <c:pt idx="909">
                  <c:v>65.138000000000005</c:v>
                </c:pt>
                <c:pt idx="910">
                  <c:v>65.138000000000005</c:v>
                </c:pt>
                <c:pt idx="911">
                  <c:v>65.102000000000004</c:v>
                </c:pt>
                <c:pt idx="912">
                  <c:v>65.012</c:v>
                </c:pt>
                <c:pt idx="913">
                  <c:v>65.03</c:v>
                </c:pt>
                <c:pt idx="914">
                  <c:v>65.102000000000004</c:v>
                </c:pt>
                <c:pt idx="915">
                  <c:v>65.138000000000005</c:v>
                </c:pt>
                <c:pt idx="916">
                  <c:v>65.191999999999993</c:v>
                </c:pt>
                <c:pt idx="917">
                  <c:v>65.245999999999995</c:v>
                </c:pt>
                <c:pt idx="918">
                  <c:v>65.3</c:v>
                </c:pt>
                <c:pt idx="919">
                  <c:v>65.444000000000003</c:v>
                </c:pt>
                <c:pt idx="920">
                  <c:v>65.462000000000003</c:v>
                </c:pt>
                <c:pt idx="921">
                  <c:v>65.444000000000003</c:v>
                </c:pt>
                <c:pt idx="922">
                  <c:v>65.408000000000001</c:v>
                </c:pt>
                <c:pt idx="923">
                  <c:v>65.317999999999998</c:v>
                </c:pt>
                <c:pt idx="924">
                  <c:v>65.174000000000007</c:v>
                </c:pt>
                <c:pt idx="925">
                  <c:v>65.209999999999994</c:v>
                </c:pt>
                <c:pt idx="926">
                  <c:v>65.281999999999996</c:v>
                </c:pt>
                <c:pt idx="927">
                  <c:v>65.353999999999999</c:v>
                </c:pt>
                <c:pt idx="928">
                  <c:v>65.39</c:v>
                </c:pt>
                <c:pt idx="929">
                  <c:v>65.353999999999999</c:v>
                </c:pt>
                <c:pt idx="930">
                  <c:v>65.372</c:v>
                </c:pt>
                <c:pt idx="931">
                  <c:v>65.39</c:v>
                </c:pt>
                <c:pt idx="932">
                  <c:v>65.408000000000001</c:v>
                </c:pt>
                <c:pt idx="933">
                  <c:v>65.48</c:v>
                </c:pt>
                <c:pt idx="934">
                  <c:v>65.605999999999995</c:v>
                </c:pt>
                <c:pt idx="935">
                  <c:v>65.569999999999993</c:v>
                </c:pt>
                <c:pt idx="936">
                  <c:v>65.623999999999995</c:v>
                </c:pt>
                <c:pt idx="937">
                  <c:v>65.713999999999999</c:v>
                </c:pt>
                <c:pt idx="938">
                  <c:v>65.677999999999997</c:v>
                </c:pt>
                <c:pt idx="939">
                  <c:v>65.641999999999996</c:v>
                </c:pt>
                <c:pt idx="940">
                  <c:v>65.605999999999995</c:v>
                </c:pt>
                <c:pt idx="941">
                  <c:v>66.001999999999995</c:v>
                </c:pt>
                <c:pt idx="942">
                  <c:v>65.894000000000005</c:v>
                </c:pt>
                <c:pt idx="943">
                  <c:v>65.930000000000007</c:v>
                </c:pt>
                <c:pt idx="944">
                  <c:v>66.488</c:v>
                </c:pt>
                <c:pt idx="945">
                  <c:v>66.361999999999995</c:v>
                </c:pt>
                <c:pt idx="946">
                  <c:v>66.128</c:v>
                </c:pt>
                <c:pt idx="947">
                  <c:v>66.506</c:v>
                </c:pt>
                <c:pt idx="948">
                  <c:v>66.38</c:v>
                </c:pt>
                <c:pt idx="949">
                  <c:v>66.361999999999995</c:v>
                </c:pt>
                <c:pt idx="950">
                  <c:v>66.325999999999993</c:v>
                </c:pt>
                <c:pt idx="951">
                  <c:v>66.290000000000006</c:v>
                </c:pt>
                <c:pt idx="952">
                  <c:v>66.272000000000006</c:v>
                </c:pt>
                <c:pt idx="953">
                  <c:v>66.325999999999993</c:v>
                </c:pt>
                <c:pt idx="954">
                  <c:v>66.290000000000006</c:v>
                </c:pt>
                <c:pt idx="955">
                  <c:v>66.361999999999995</c:v>
                </c:pt>
                <c:pt idx="956">
                  <c:v>66.451999999999998</c:v>
                </c:pt>
                <c:pt idx="957">
                  <c:v>66.596000000000004</c:v>
                </c:pt>
                <c:pt idx="958">
                  <c:v>66.721999999999994</c:v>
                </c:pt>
                <c:pt idx="959">
                  <c:v>66.739999999999995</c:v>
                </c:pt>
                <c:pt idx="960">
                  <c:v>66.92</c:v>
                </c:pt>
                <c:pt idx="961">
                  <c:v>66.938000000000002</c:v>
                </c:pt>
                <c:pt idx="962">
                  <c:v>66.938000000000002</c:v>
                </c:pt>
                <c:pt idx="963">
                  <c:v>66.992000000000004</c:v>
                </c:pt>
                <c:pt idx="964">
                  <c:v>67.063999999999993</c:v>
                </c:pt>
                <c:pt idx="965">
                  <c:v>67.153999999999996</c:v>
                </c:pt>
                <c:pt idx="966">
                  <c:v>67.298000000000002</c:v>
                </c:pt>
                <c:pt idx="967">
                  <c:v>67.262</c:v>
                </c:pt>
                <c:pt idx="968">
                  <c:v>67.298000000000002</c:v>
                </c:pt>
                <c:pt idx="969">
                  <c:v>67.424000000000007</c:v>
                </c:pt>
                <c:pt idx="970">
                  <c:v>67.441999999999993</c:v>
                </c:pt>
                <c:pt idx="971">
                  <c:v>67.37</c:v>
                </c:pt>
                <c:pt idx="972">
                  <c:v>67.063999999999993</c:v>
                </c:pt>
                <c:pt idx="973">
                  <c:v>66.866</c:v>
                </c:pt>
                <c:pt idx="974">
                  <c:v>66.757999999999996</c:v>
                </c:pt>
                <c:pt idx="975">
                  <c:v>66.650000000000006</c:v>
                </c:pt>
                <c:pt idx="976">
                  <c:v>66.542000000000002</c:v>
                </c:pt>
                <c:pt idx="977">
                  <c:v>66.290000000000006</c:v>
                </c:pt>
                <c:pt idx="978">
                  <c:v>66.236000000000004</c:v>
                </c:pt>
                <c:pt idx="979">
                  <c:v>66.128</c:v>
                </c:pt>
                <c:pt idx="980">
                  <c:v>66.182000000000002</c:v>
                </c:pt>
                <c:pt idx="981">
                  <c:v>66.146000000000001</c:v>
                </c:pt>
                <c:pt idx="982">
                  <c:v>66.182000000000002</c:v>
                </c:pt>
                <c:pt idx="983">
                  <c:v>66.11</c:v>
                </c:pt>
                <c:pt idx="984">
                  <c:v>66.037999999999997</c:v>
                </c:pt>
                <c:pt idx="985">
                  <c:v>66.11</c:v>
                </c:pt>
                <c:pt idx="986">
                  <c:v>66.433999999999997</c:v>
                </c:pt>
                <c:pt idx="987">
                  <c:v>66.542000000000002</c:v>
                </c:pt>
                <c:pt idx="988">
                  <c:v>66.596000000000004</c:v>
                </c:pt>
                <c:pt idx="989">
                  <c:v>66.650000000000006</c:v>
                </c:pt>
                <c:pt idx="990">
                  <c:v>66.757999999999996</c:v>
                </c:pt>
                <c:pt idx="991">
                  <c:v>66.866</c:v>
                </c:pt>
                <c:pt idx="992">
                  <c:v>66.83</c:v>
                </c:pt>
                <c:pt idx="993">
                  <c:v>66.775999999999996</c:v>
                </c:pt>
                <c:pt idx="994">
                  <c:v>66.739999999999995</c:v>
                </c:pt>
                <c:pt idx="995">
                  <c:v>66.578000000000003</c:v>
                </c:pt>
                <c:pt idx="996">
                  <c:v>66.614000000000004</c:v>
                </c:pt>
                <c:pt idx="997">
                  <c:v>66.451999999999998</c:v>
                </c:pt>
                <c:pt idx="998">
                  <c:v>66.38</c:v>
                </c:pt>
                <c:pt idx="999">
                  <c:v>66.254000000000005</c:v>
                </c:pt>
                <c:pt idx="1000">
                  <c:v>66.325999999999993</c:v>
                </c:pt>
                <c:pt idx="1001">
                  <c:v>66.272000000000006</c:v>
                </c:pt>
                <c:pt idx="1002">
                  <c:v>66.236000000000004</c:v>
                </c:pt>
                <c:pt idx="1003">
                  <c:v>66.290000000000006</c:v>
                </c:pt>
                <c:pt idx="1004">
                  <c:v>66.290000000000006</c:v>
                </c:pt>
                <c:pt idx="1005">
                  <c:v>66.343999999999994</c:v>
                </c:pt>
                <c:pt idx="1006">
                  <c:v>66.415999999999997</c:v>
                </c:pt>
                <c:pt idx="1007">
                  <c:v>66.47</c:v>
                </c:pt>
                <c:pt idx="1008">
                  <c:v>66.506</c:v>
                </c:pt>
                <c:pt idx="1009">
                  <c:v>66.56</c:v>
                </c:pt>
                <c:pt idx="1010">
                  <c:v>66.56</c:v>
                </c:pt>
                <c:pt idx="1011">
                  <c:v>66.614000000000004</c:v>
                </c:pt>
                <c:pt idx="1012">
                  <c:v>66.506</c:v>
                </c:pt>
                <c:pt idx="1013">
                  <c:v>66.596000000000004</c:v>
                </c:pt>
                <c:pt idx="1014">
                  <c:v>66.56</c:v>
                </c:pt>
                <c:pt idx="1015">
                  <c:v>66.506</c:v>
                </c:pt>
                <c:pt idx="1016">
                  <c:v>66.38</c:v>
                </c:pt>
                <c:pt idx="1017">
                  <c:v>66.272000000000006</c:v>
                </c:pt>
                <c:pt idx="1018">
                  <c:v>66.128</c:v>
                </c:pt>
                <c:pt idx="1019">
                  <c:v>66.073999999999998</c:v>
                </c:pt>
                <c:pt idx="1020">
                  <c:v>65.930000000000007</c:v>
                </c:pt>
                <c:pt idx="1021">
                  <c:v>65.695999999999998</c:v>
                </c:pt>
                <c:pt idx="1022">
                  <c:v>65.372</c:v>
                </c:pt>
                <c:pt idx="1023">
                  <c:v>65.263999999999996</c:v>
                </c:pt>
                <c:pt idx="1024">
                  <c:v>64.975999999999999</c:v>
                </c:pt>
                <c:pt idx="1025">
                  <c:v>64.742000000000004</c:v>
                </c:pt>
                <c:pt idx="1026">
                  <c:v>64.849999999999994</c:v>
                </c:pt>
                <c:pt idx="1027">
                  <c:v>64.903999999999996</c:v>
                </c:pt>
                <c:pt idx="1028">
                  <c:v>65.102000000000004</c:v>
                </c:pt>
                <c:pt idx="1029">
                  <c:v>65.227999999999994</c:v>
                </c:pt>
                <c:pt idx="1030">
                  <c:v>65.263999999999996</c:v>
                </c:pt>
                <c:pt idx="1031">
                  <c:v>65.372</c:v>
                </c:pt>
                <c:pt idx="1032">
                  <c:v>65.462000000000003</c:v>
                </c:pt>
                <c:pt idx="1033">
                  <c:v>65.353999999999999</c:v>
                </c:pt>
                <c:pt idx="1034">
                  <c:v>65.317999999999998</c:v>
                </c:pt>
                <c:pt idx="1035">
                  <c:v>65.245999999999995</c:v>
                </c:pt>
                <c:pt idx="1036">
                  <c:v>65.426000000000002</c:v>
                </c:pt>
                <c:pt idx="1037">
                  <c:v>65.444000000000003</c:v>
                </c:pt>
                <c:pt idx="1038">
                  <c:v>65.408000000000001</c:v>
                </c:pt>
                <c:pt idx="1039">
                  <c:v>65.39</c:v>
                </c:pt>
                <c:pt idx="1040">
                  <c:v>65.587999999999994</c:v>
                </c:pt>
                <c:pt idx="1041">
                  <c:v>65.641999999999996</c:v>
                </c:pt>
                <c:pt idx="1042">
                  <c:v>66.11</c:v>
                </c:pt>
                <c:pt idx="1043">
                  <c:v>66.128</c:v>
                </c:pt>
                <c:pt idx="1044">
                  <c:v>66.308000000000007</c:v>
                </c:pt>
                <c:pt idx="1045">
                  <c:v>66.325999999999993</c:v>
                </c:pt>
                <c:pt idx="1046">
                  <c:v>66.343999999999994</c:v>
                </c:pt>
                <c:pt idx="1047">
                  <c:v>66.343999999999994</c:v>
                </c:pt>
                <c:pt idx="1048">
                  <c:v>66.290000000000006</c:v>
                </c:pt>
                <c:pt idx="1049">
                  <c:v>66.272000000000006</c:v>
                </c:pt>
                <c:pt idx="1050">
                  <c:v>66.272000000000006</c:v>
                </c:pt>
                <c:pt idx="1051">
                  <c:v>66.308000000000007</c:v>
                </c:pt>
                <c:pt idx="1052">
                  <c:v>66.290000000000006</c:v>
                </c:pt>
                <c:pt idx="1053">
                  <c:v>66.308000000000007</c:v>
                </c:pt>
                <c:pt idx="1054">
                  <c:v>66.272000000000006</c:v>
                </c:pt>
                <c:pt idx="1055">
                  <c:v>66.308000000000007</c:v>
                </c:pt>
                <c:pt idx="1056">
                  <c:v>66.308000000000007</c:v>
                </c:pt>
                <c:pt idx="1057">
                  <c:v>66.38</c:v>
                </c:pt>
                <c:pt idx="1058">
                  <c:v>66.38</c:v>
                </c:pt>
                <c:pt idx="1059">
                  <c:v>66.488</c:v>
                </c:pt>
                <c:pt idx="1060">
                  <c:v>66.506</c:v>
                </c:pt>
                <c:pt idx="1061">
                  <c:v>66.524000000000001</c:v>
                </c:pt>
                <c:pt idx="1062">
                  <c:v>66.308000000000007</c:v>
                </c:pt>
                <c:pt idx="1063">
                  <c:v>66.325999999999993</c:v>
                </c:pt>
                <c:pt idx="1064">
                  <c:v>66.2</c:v>
                </c:pt>
                <c:pt idx="1065">
                  <c:v>66.325999999999993</c:v>
                </c:pt>
                <c:pt idx="1066">
                  <c:v>66.290000000000006</c:v>
                </c:pt>
                <c:pt idx="1067">
                  <c:v>66.254000000000005</c:v>
                </c:pt>
                <c:pt idx="1068">
                  <c:v>66.11</c:v>
                </c:pt>
                <c:pt idx="1069">
                  <c:v>65.965999999999994</c:v>
                </c:pt>
                <c:pt idx="1070">
                  <c:v>65.804000000000002</c:v>
                </c:pt>
                <c:pt idx="1071">
                  <c:v>65.641999999999996</c:v>
                </c:pt>
                <c:pt idx="1072">
                  <c:v>65.498000000000005</c:v>
                </c:pt>
                <c:pt idx="1073">
                  <c:v>65.48</c:v>
                </c:pt>
                <c:pt idx="1074">
                  <c:v>65.444000000000003</c:v>
                </c:pt>
                <c:pt idx="1075">
                  <c:v>65.462000000000003</c:v>
                </c:pt>
                <c:pt idx="1076">
                  <c:v>65.335999999999999</c:v>
                </c:pt>
                <c:pt idx="1077">
                  <c:v>65.263999999999996</c:v>
                </c:pt>
                <c:pt idx="1078">
                  <c:v>65.281999999999996</c:v>
                </c:pt>
                <c:pt idx="1079">
                  <c:v>65.191999999999993</c:v>
                </c:pt>
                <c:pt idx="1080">
                  <c:v>65.084000000000003</c:v>
                </c:pt>
                <c:pt idx="1081">
                  <c:v>65.048000000000002</c:v>
                </c:pt>
                <c:pt idx="1082">
                  <c:v>65.066000000000003</c:v>
                </c:pt>
                <c:pt idx="1083">
                  <c:v>65.03</c:v>
                </c:pt>
                <c:pt idx="1084">
                  <c:v>65.227999999999994</c:v>
                </c:pt>
                <c:pt idx="1085">
                  <c:v>65.498000000000005</c:v>
                </c:pt>
                <c:pt idx="1086">
                  <c:v>65.534000000000006</c:v>
                </c:pt>
                <c:pt idx="1087">
                  <c:v>65.516000000000005</c:v>
                </c:pt>
                <c:pt idx="1088">
                  <c:v>65.444000000000003</c:v>
                </c:pt>
                <c:pt idx="1089">
                  <c:v>65.444000000000003</c:v>
                </c:pt>
                <c:pt idx="1090">
                  <c:v>65.335999999999999</c:v>
                </c:pt>
                <c:pt idx="1091">
                  <c:v>65.281999999999996</c:v>
                </c:pt>
                <c:pt idx="1092">
                  <c:v>65.156000000000006</c:v>
                </c:pt>
                <c:pt idx="1093">
                  <c:v>65.156000000000006</c:v>
                </c:pt>
                <c:pt idx="1094">
                  <c:v>65.263999999999996</c:v>
                </c:pt>
                <c:pt idx="1095">
                  <c:v>65.245999999999995</c:v>
                </c:pt>
                <c:pt idx="1096">
                  <c:v>65.263999999999996</c:v>
                </c:pt>
                <c:pt idx="1097">
                  <c:v>65.335999999999999</c:v>
                </c:pt>
                <c:pt idx="1098">
                  <c:v>65.263999999999996</c:v>
                </c:pt>
                <c:pt idx="1099">
                  <c:v>65.209999999999994</c:v>
                </c:pt>
                <c:pt idx="1100">
                  <c:v>65.156000000000006</c:v>
                </c:pt>
                <c:pt idx="1101">
                  <c:v>65.138000000000005</c:v>
                </c:pt>
                <c:pt idx="1102">
                  <c:v>65.335999999999999</c:v>
                </c:pt>
                <c:pt idx="1103">
                  <c:v>65.444000000000003</c:v>
                </c:pt>
                <c:pt idx="1104">
                  <c:v>65.48</c:v>
                </c:pt>
                <c:pt idx="1105">
                  <c:v>65.587999999999994</c:v>
                </c:pt>
                <c:pt idx="1106">
                  <c:v>65.587999999999994</c:v>
                </c:pt>
                <c:pt idx="1107">
                  <c:v>65.534000000000006</c:v>
                </c:pt>
                <c:pt idx="1108">
                  <c:v>65.534000000000006</c:v>
                </c:pt>
                <c:pt idx="1109">
                  <c:v>65.677999999999997</c:v>
                </c:pt>
                <c:pt idx="1110">
                  <c:v>65.641999999999996</c:v>
                </c:pt>
                <c:pt idx="1111">
                  <c:v>65.623999999999995</c:v>
                </c:pt>
                <c:pt idx="1112">
                  <c:v>65.894000000000005</c:v>
                </c:pt>
                <c:pt idx="1113">
                  <c:v>65.84</c:v>
                </c:pt>
                <c:pt idx="1114">
                  <c:v>65.822000000000003</c:v>
                </c:pt>
                <c:pt idx="1115">
                  <c:v>65.623999999999995</c:v>
                </c:pt>
                <c:pt idx="1116">
                  <c:v>65.947999999999993</c:v>
                </c:pt>
                <c:pt idx="1117">
                  <c:v>65.894000000000005</c:v>
                </c:pt>
                <c:pt idx="1118">
                  <c:v>65.965999999999994</c:v>
                </c:pt>
                <c:pt idx="1119">
                  <c:v>65.930000000000007</c:v>
                </c:pt>
                <c:pt idx="1120">
                  <c:v>65.804000000000002</c:v>
                </c:pt>
                <c:pt idx="1121">
                  <c:v>65.677999999999997</c:v>
                </c:pt>
                <c:pt idx="1122">
                  <c:v>65.84</c:v>
                </c:pt>
                <c:pt idx="1123">
                  <c:v>65.858000000000004</c:v>
                </c:pt>
                <c:pt idx="1124">
                  <c:v>65.84</c:v>
                </c:pt>
                <c:pt idx="1125">
                  <c:v>65.822000000000003</c:v>
                </c:pt>
                <c:pt idx="1126">
                  <c:v>65.786000000000001</c:v>
                </c:pt>
                <c:pt idx="1127">
                  <c:v>65.822000000000003</c:v>
                </c:pt>
                <c:pt idx="1128">
                  <c:v>65.822000000000003</c:v>
                </c:pt>
                <c:pt idx="1129">
                  <c:v>65.84</c:v>
                </c:pt>
                <c:pt idx="1130">
                  <c:v>65.965999999999994</c:v>
                </c:pt>
                <c:pt idx="1131">
                  <c:v>66.037999999999997</c:v>
                </c:pt>
                <c:pt idx="1132">
                  <c:v>66.146000000000001</c:v>
                </c:pt>
                <c:pt idx="1133">
                  <c:v>66.397999999999996</c:v>
                </c:pt>
                <c:pt idx="1134">
                  <c:v>66.614000000000004</c:v>
                </c:pt>
                <c:pt idx="1135">
                  <c:v>66.650000000000006</c:v>
                </c:pt>
                <c:pt idx="1136">
                  <c:v>66.686000000000007</c:v>
                </c:pt>
                <c:pt idx="1137">
                  <c:v>66.686000000000007</c:v>
                </c:pt>
                <c:pt idx="1138">
                  <c:v>66.632000000000005</c:v>
                </c:pt>
                <c:pt idx="1139">
                  <c:v>66.596000000000004</c:v>
                </c:pt>
                <c:pt idx="1140">
                  <c:v>66.488</c:v>
                </c:pt>
                <c:pt idx="1141">
                  <c:v>66.397999999999996</c:v>
                </c:pt>
                <c:pt idx="1142">
                  <c:v>66.11</c:v>
                </c:pt>
                <c:pt idx="1143">
                  <c:v>65.804000000000002</c:v>
                </c:pt>
                <c:pt idx="1144">
                  <c:v>65.605999999999995</c:v>
                </c:pt>
                <c:pt idx="1145">
                  <c:v>65.534000000000006</c:v>
                </c:pt>
                <c:pt idx="1146">
                  <c:v>65.516000000000005</c:v>
                </c:pt>
                <c:pt idx="1147">
                  <c:v>65.516000000000005</c:v>
                </c:pt>
                <c:pt idx="1148">
                  <c:v>65.534000000000006</c:v>
                </c:pt>
                <c:pt idx="1149">
                  <c:v>65.48</c:v>
                </c:pt>
                <c:pt idx="1150">
                  <c:v>65.408000000000001</c:v>
                </c:pt>
                <c:pt idx="1151">
                  <c:v>65.444000000000003</c:v>
                </c:pt>
                <c:pt idx="1152">
                  <c:v>65.444000000000003</c:v>
                </c:pt>
                <c:pt idx="1153">
                  <c:v>65.498000000000005</c:v>
                </c:pt>
                <c:pt idx="1154">
                  <c:v>65.498000000000005</c:v>
                </c:pt>
                <c:pt idx="1155">
                  <c:v>65.552000000000007</c:v>
                </c:pt>
                <c:pt idx="1156">
                  <c:v>65.623999999999995</c:v>
                </c:pt>
                <c:pt idx="1157">
                  <c:v>65.587999999999994</c:v>
                </c:pt>
                <c:pt idx="1158">
                  <c:v>65.876000000000005</c:v>
                </c:pt>
                <c:pt idx="1159">
                  <c:v>65.84</c:v>
                </c:pt>
                <c:pt idx="1160">
                  <c:v>65.75</c:v>
                </c:pt>
                <c:pt idx="1161">
                  <c:v>65.786000000000001</c:v>
                </c:pt>
                <c:pt idx="1162">
                  <c:v>65.731999999999999</c:v>
                </c:pt>
                <c:pt idx="1163">
                  <c:v>65.66</c:v>
                </c:pt>
                <c:pt idx="1164">
                  <c:v>65.587999999999994</c:v>
                </c:pt>
                <c:pt idx="1165">
                  <c:v>65.498000000000005</c:v>
                </c:pt>
                <c:pt idx="1166">
                  <c:v>65.444000000000003</c:v>
                </c:pt>
                <c:pt idx="1167">
                  <c:v>65.408000000000001</c:v>
                </c:pt>
                <c:pt idx="1168">
                  <c:v>65.317999999999998</c:v>
                </c:pt>
                <c:pt idx="1169">
                  <c:v>65.281999999999996</c:v>
                </c:pt>
                <c:pt idx="1170">
                  <c:v>65.3</c:v>
                </c:pt>
                <c:pt idx="1171">
                  <c:v>65.317999999999998</c:v>
                </c:pt>
                <c:pt idx="1172">
                  <c:v>65.372</c:v>
                </c:pt>
                <c:pt idx="1173">
                  <c:v>65.39</c:v>
                </c:pt>
                <c:pt idx="1174">
                  <c:v>65.408000000000001</c:v>
                </c:pt>
                <c:pt idx="1175">
                  <c:v>65.48</c:v>
                </c:pt>
                <c:pt idx="1176">
                  <c:v>65.552000000000007</c:v>
                </c:pt>
                <c:pt idx="1177">
                  <c:v>65.516000000000005</c:v>
                </c:pt>
                <c:pt idx="1178">
                  <c:v>65.641999999999996</c:v>
                </c:pt>
                <c:pt idx="1179">
                  <c:v>65.768000000000001</c:v>
                </c:pt>
                <c:pt idx="1180">
                  <c:v>65.786000000000001</c:v>
                </c:pt>
                <c:pt idx="1181">
                  <c:v>65.858000000000004</c:v>
                </c:pt>
                <c:pt idx="1182">
                  <c:v>66.037999999999997</c:v>
                </c:pt>
                <c:pt idx="1183">
                  <c:v>66.091999999999999</c:v>
                </c:pt>
                <c:pt idx="1184">
                  <c:v>66.182000000000002</c:v>
                </c:pt>
                <c:pt idx="1185">
                  <c:v>66.236000000000004</c:v>
                </c:pt>
                <c:pt idx="1186">
                  <c:v>66.218000000000004</c:v>
                </c:pt>
                <c:pt idx="1187">
                  <c:v>66.218000000000004</c:v>
                </c:pt>
                <c:pt idx="1188">
                  <c:v>66.146000000000001</c:v>
                </c:pt>
                <c:pt idx="1189">
                  <c:v>66.290000000000006</c:v>
                </c:pt>
                <c:pt idx="1190">
                  <c:v>66.091999999999999</c:v>
                </c:pt>
                <c:pt idx="1191">
                  <c:v>66.037999999999997</c:v>
                </c:pt>
                <c:pt idx="1192">
                  <c:v>65.965999999999994</c:v>
                </c:pt>
                <c:pt idx="1193">
                  <c:v>65.894000000000005</c:v>
                </c:pt>
                <c:pt idx="1194">
                  <c:v>65.894000000000005</c:v>
                </c:pt>
                <c:pt idx="1195">
                  <c:v>65.965999999999994</c:v>
                </c:pt>
                <c:pt idx="1196">
                  <c:v>66.02</c:v>
                </c:pt>
                <c:pt idx="1197">
                  <c:v>66.055999999999997</c:v>
                </c:pt>
                <c:pt idx="1198">
                  <c:v>66.055999999999997</c:v>
                </c:pt>
                <c:pt idx="1199">
                  <c:v>66.146000000000001</c:v>
                </c:pt>
                <c:pt idx="1200">
                  <c:v>66.2</c:v>
                </c:pt>
                <c:pt idx="1201">
                  <c:v>66.218000000000004</c:v>
                </c:pt>
                <c:pt idx="1202">
                  <c:v>66.254000000000005</c:v>
                </c:pt>
                <c:pt idx="1203">
                  <c:v>66.361999999999995</c:v>
                </c:pt>
                <c:pt idx="1204">
                  <c:v>66.254000000000005</c:v>
                </c:pt>
                <c:pt idx="1205">
                  <c:v>66.47</c:v>
                </c:pt>
                <c:pt idx="1206">
                  <c:v>66.739999999999995</c:v>
                </c:pt>
                <c:pt idx="1207">
                  <c:v>66.793999999999997</c:v>
                </c:pt>
                <c:pt idx="1208">
                  <c:v>66.902000000000001</c:v>
                </c:pt>
                <c:pt idx="1209">
                  <c:v>66.83</c:v>
                </c:pt>
                <c:pt idx="1210">
                  <c:v>66.83</c:v>
                </c:pt>
                <c:pt idx="1211">
                  <c:v>66.793999999999997</c:v>
                </c:pt>
                <c:pt idx="1212">
                  <c:v>66.83</c:v>
                </c:pt>
                <c:pt idx="1213">
                  <c:v>66.703999999999994</c:v>
                </c:pt>
                <c:pt idx="1214">
                  <c:v>66.739999999999995</c:v>
                </c:pt>
                <c:pt idx="1215">
                  <c:v>66.614000000000004</c:v>
                </c:pt>
                <c:pt idx="1216">
                  <c:v>66.488</c:v>
                </c:pt>
                <c:pt idx="1217">
                  <c:v>66.451999999999998</c:v>
                </c:pt>
                <c:pt idx="1218">
                  <c:v>66.451999999999998</c:v>
                </c:pt>
                <c:pt idx="1219">
                  <c:v>66.488</c:v>
                </c:pt>
                <c:pt idx="1220">
                  <c:v>66.542000000000002</c:v>
                </c:pt>
                <c:pt idx="1221">
                  <c:v>66.56</c:v>
                </c:pt>
                <c:pt idx="1222">
                  <c:v>66.632000000000005</c:v>
                </c:pt>
                <c:pt idx="1223">
                  <c:v>66.739999999999995</c:v>
                </c:pt>
                <c:pt idx="1224">
                  <c:v>66.757999999999996</c:v>
                </c:pt>
                <c:pt idx="1225">
                  <c:v>66.938000000000002</c:v>
                </c:pt>
                <c:pt idx="1226">
                  <c:v>67.010000000000005</c:v>
                </c:pt>
                <c:pt idx="1227">
                  <c:v>67.046000000000006</c:v>
                </c:pt>
                <c:pt idx="1228">
                  <c:v>66.92</c:v>
                </c:pt>
                <c:pt idx="1229">
                  <c:v>67.19</c:v>
                </c:pt>
                <c:pt idx="1230">
                  <c:v>67.19</c:v>
                </c:pt>
                <c:pt idx="1231">
                  <c:v>67.19</c:v>
                </c:pt>
                <c:pt idx="1232">
                  <c:v>67.117999999999995</c:v>
                </c:pt>
                <c:pt idx="1233">
                  <c:v>67.262</c:v>
                </c:pt>
                <c:pt idx="1234">
                  <c:v>67.171999999999997</c:v>
                </c:pt>
                <c:pt idx="1235">
                  <c:v>67.135999999999996</c:v>
                </c:pt>
                <c:pt idx="1236">
                  <c:v>67.081999999999994</c:v>
                </c:pt>
                <c:pt idx="1237">
                  <c:v>66.956000000000003</c:v>
                </c:pt>
                <c:pt idx="1238">
                  <c:v>66.83</c:v>
                </c:pt>
                <c:pt idx="1239">
                  <c:v>66.668000000000006</c:v>
                </c:pt>
                <c:pt idx="1240">
                  <c:v>66.308000000000007</c:v>
                </c:pt>
                <c:pt idx="1241">
                  <c:v>66.2</c:v>
                </c:pt>
                <c:pt idx="1242">
                  <c:v>66.218000000000004</c:v>
                </c:pt>
                <c:pt idx="1243">
                  <c:v>66.2</c:v>
                </c:pt>
                <c:pt idx="1244">
                  <c:v>66.218000000000004</c:v>
                </c:pt>
                <c:pt idx="1245">
                  <c:v>66.164000000000001</c:v>
                </c:pt>
                <c:pt idx="1246">
                  <c:v>66.146000000000001</c:v>
                </c:pt>
                <c:pt idx="1247">
                  <c:v>66.146000000000001</c:v>
                </c:pt>
                <c:pt idx="1248">
                  <c:v>66.146000000000001</c:v>
                </c:pt>
                <c:pt idx="1249">
                  <c:v>66.2</c:v>
                </c:pt>
                <c:pt idx="1250">
                  <c:v>66.2</c:v>
                </c:pt>
                <c:pt idx="1251">
                  <c:v>66.236000000000004</c:v>
                </c:pt>
                <c:pt idx="1252">
                  <c:v>66.290000000000006</c:v>
                </c:pt>
                <c:pt idx="1253">
                  <c:v>66.361999999999995</c:v>
                </c:pt>
                <c:pt idx="1254">
                  <c:v>66.397999999999996</c:v>
                </c:pt>
                <c:pt idx="1255">
                  <c:v>66.38</c:v>
                </c:pt>
                <c:pt idx="1256">
                  <c:v>66.290000000000006</c:v>
                </c:pt>
                <c:pt idx="1257">
                  <c:v>66.47</c:v>
                </c:pt>
                <c:pt idx="1258">
                  <c:v>66.433999999999997</c:v>
                </c:pt>
                <c:pt idx="1259">
                  <c:v>66.47</c:v>
                </c:pt>
                <c:pt idx="1260">
                  <c:v>66.361999999999995</c:v>
                </c:pt>
                <c:pt idx="1261">
                  <c:v>66.236000000000004</c:v>
                </c:pt>
                <c:pt idx="1262">
                  <c:v>66.146000000000001</c:v>
                </c:pt>
                <c:pt idx="1263">
                  <c:v>65.983999999999995</c:v>
                </c:pt>
                <c:pt idx="1264">
                  <c:v>65.84</c:v>
                </c:pt>
                <c:pt idx="1265">
                  <c:v>65.768000000000001</c:v>
                </c:pt>
                <c:pt idx="1266">
                  <c:v>65.731999999999999</c:v>
                </c:pt>
                <c:pt idx="1267">
                  <c:v>65.731999999999999</c:v>
                </c:pt>
                <c:pt idx="1268">
                  <c:v>65.731999999999999</c:v>
                </c:pt>
                <c:pt idx="1269">
                  <c:v>65.731999999999999</c:v>
                </c:pt>
                <c:pt idx="1270">
                  <c:v>65.66</c:v>
                </c:pt>
                <c:pt idx="1271">
                  <c:v>65.641999999999996</c:v>
                </c:pt>
                <c:pt idx="1272">
                  <c:v>65.677999999999997</c:v>
                </c:pt>
                <c:pt idx="1273">
                  <c:v>65.677999999999997</c:v>
                </c:pt>
                <c:pt idx="1274">
                  <c:v>65.66</c:v>
                </c:pt>
                <c:pt idx="1275">
                  <c:v>65.587999999999994</c:v>
                </c:pt>
                <c:pt idx="1276">
                  <c:v>65.534000000000006</c:v>
                </c:pt>
                <c:pt idx="1277">
                  <c:v>65.677999999999997</c:v>
                </c:pt>
                <c:pt idx="1278">
                  <c:v>65.605999999999995</c:v>
                </c:pt>
                <c:pt idx="1279">
                  <c:v>65.641999999999996</c:v>
                </c:pt>
                <c:pt idx="1280">
                  <c:v>65.462000000000003</c:v>
                </c:pt>
                <c:pt idx="1281">
                  <c:v>65.66</c:v>
                </c:pt>
                <c:pt idx="1282">
                  <c:v>65.677999999999997</c:v>
                </c:pt>
                <c:pt idx="1283">
                  <c:v>65.66</c:v>
                </c:pt>
                <c:pt idx="1284">
                  <c:v>65.605999999999995</c:v>
                </c:pt>
                <c:pt idx="1285">
                  <c:v>65.516000000000005</c:v>
                </c:pt>
                <c:pt idx="1286">
                  <c:v>65.408000000000001</c:v>
                </c:pt>
                <c:pt idx="1287">
                  <c:v>65.3</c:v>
                </c:pt>
                <c:pt idx="1288">
                  <c:v>65.174000000000007</c:v>
                </c:pt>
                <c:pt idx="1289">
                  <c:v>65.12</c:v>
                </c:pt>
                <c:pt idx="1290">
                  <c:v>64.994</c:v>
                </c:pt>
                <c:pt idx="1291">
                  <c:v>64.994</c:v>
                </c:pt>
                <c:pt idx="1292">
                  <c:v>64.994</c:v>
                </c:pt>
                <c:pt idx="1293">
                  <c:v>64.975999999999999</c:v>
                </c:pt>
                <c:pt idx="1294">
                  <c:v>64.94</c:v>
                </c:pt>
                <c:pt idx="1295">
                  <c:v>64.957999999999998</c:v>
                </c:pt>
                <c:pt idx="1296">
                  <c:v>64.975999999999999</c:v>
                </c:pt>
                <c:pt idx="1297">
                  <c:v>64.957999999999998</c:v>
                </c:pt>
                <c:pt idx="1298">
                  <c:v>65.03</c:v>
                </c:pt>
                <c:pt idx="1299">
                  <c:v>65.03</c:v>
                </c:pt>
                <c:pt idx="1300">
                  <c:v>65.012</c:v>
                </c:pt>
                <c:pt idx="1301">
                  <c:v>65.227999999999994</c:v>
                </c:pt>
                <c:pt idx="1302">
                  <c:v>65.353999999999999</c:v>
                </c:pt>
                <c:pt idx="1303">
                  <c:v>65.426000000000002</c:v>
                </c:pt>
                <c:pt idx="1304">
                  <c:v>65.426000000000002</c:v>
                </c:pt>
                <c:pt idx="1305">
                  <c:v>65.408000000000001</c:v>
                </c:pt>
                <c:pt idx="1306">
                  <c:v>65.408000000000001</c:v>
                </c:pt>
                <c:pt idx="1307">
                  <c:v>65.372</c:v>
                </c:pt>
                <c:pt idx="1308">
                  <c:v>65.444000000000003</c:v>
                </c:pt>
                <c:pt idx="1309">
                  <c:v>65.462000000000003</c:v>
                </c:pt>
                <c:pt idx="1310">
                  <c:v>65.335999999999999</c:v>
                </c:pt>
                <c:pt idx="1311">
                  <c:v>65.3</c:v>
                </c:pt>
                <c:pt idx="1312">
                  <c:v>65.209999999999994</c:v>
                </c:pt>
                <c:pt idx="1313">
                  <c:v>65.227999999999994</c:v>
                </c:pt>
                <c:pt idx="1314">
                  <c:v>65.372</c:v>
                </c:pt>
                <c:pt idx="1315">
                  <c:v>65.498000000000005</c:v>
                </c:pt>
                <c:pt idx="1316">
                  <c:v>65.677999999999997</c:v>
                </c:pt>
                <c:pt idx="1317">
                  <c:v>65.713999999999999</c:v>
                </c:pt>
                <c:pt idx="1318">
                  <c:v>65.822000000000003</c:v>
                </c:pt>
                <c:pt idx="1319">
                  <c:v>65.876000000000005</c:v>
                </c:pt>
                <c:pt idx="1320">
                  <c:v>65.894000000000005</c:v>
                </c:pt>
                <c:pt idx="1321">
                  <c:v>65.876000000000005</c:v>
                </c:pt>
                <c:pt idx="1322">
                  <c:v>66.02</c:v>
                </c:pt>
                <c:pt idx="1323">
                  <c:v>66.037999999999997</c:v>
                </c:pt>
                <c:pt idx="1324">
                  <c:v>66.055999999999997</c:v>
                </c:pt>
                <c:pt idx="1325">
                  <c:v>66.073999999999998</c:v>
                </c:pt>
                <c:pt idx="1326">
                  <c:v>66.164000000000001</c:v>
                </c:pt>
                <c:pt idx="1327">
                  <c:v>66.415999999999997</c:v>
                </c:pt>
                <c:pt idx="1328">
                  <c:v>66.290000000000006</c:v>
                </c:pt>
                <c:pt idx="1329">
                  <c:v>66.38</c:v>
                </c:pt>
                <c:pt idx="1330">
                  <c:v>66.272000000000006</c:v>
                </c:pt>
                <c:pt idx="1331">
                  <c:v>66.254000000000005</c:v>
                </c:pt>
                <c:pt idx="1332">
                  <c:v>66.254000000000005</c:v>
                </c:pt>
                <c:pt idx="1333">
                  <c:v>66.146000000000001</c:v>
                </c:pt>
                <c:pt idx="1334">
                  <c:v>66.037999999999997</c:v>
                </c:pt>
                <c:pt idx="1335">
                  <c:v>65.858000000000004</c:v>
                </c:pt>
                <c:pt idx="1336">
                  <c:v>65.713999999999999</c:v>
                </c:pt>
                <c:pt idx="1337">
                  <c:v>65.623999999999995</c:v>
                </c:pt>
                <c:pt idx="1338">
                  <c:v>65.569999999999993</c:v>
                </c:pt>
                <c:pt idx="1339">
                  <c:v>65.569999999999993</c:v>
                </c:pt>
                <c:pt idx="1340">
                  <c:v>65.587999999999994</c:v>
                </c:pt>
                <c:pt idx="1341">
                  <c:v>65.623999999999995</c:v>
                </c:pt>
                <c:pt idx="1342">
                  <c:v>65.623999999999995</c:v>
                </c:pt>
                <c:pt idx="1343">
                  <c:v>65.641999999999996</c:v>
                </c:pt>
                <c:pt idx="1344">
                  <c:v>65.66</c:v>
                </c:pt>
                <c:pt idx="1345">
                  <c:v>65.677999999999997</c:v>
                </c:pt>
                <c:pt idx="1346">
                  <c:v>65.695999999999998</c:v>
                </c:pt>
                <c:pt idx="1347">
                  <c:v>65.677999999999997</c:v>
                </c:pt>
                <c:pt idx="1348">
                  <c:v>65.786000000000001</c:v>
                </c:pt>
                <c:pt idx="1349">
                  <c:v>65.84</c:v>
                </c:pt>
                <c:pt idx="1350">
                  <c:v>65.876000000000005</c:v>
                </c:pt>
                <c:pt idx="1351">
                  <c:v>65.858000000000004</c:v>
                </c:pt>
                <c:pt idx="1352">
                  <c:v>65.876000000000005</c:v>
                </c:pt>
                <c:pt idx="1353">
                  <c:v>65.912000000000006</c:v>
                </c:pt>
                <c:pt idx="1354">
                  <c:v>65.983999999999995</c:v>
                </c:pt>
                <c:pt idx="1355">
                  <c:v>65.965999999999994</c:v>
                </c:pt>
                <c:pt idx="1356">
                  <c:v>66.037999999999997</c:v>
                </c:pt>
                <c:pt idx="1357">
                  <c:v>65.858000000000004</c:v>
                </c:pt>
                <c:pt idx="1358">
                  <c:v>65.75</c:v>
                </c:pt>
                <c:pt idx="1359">
                  <c:v>65.552000000000007</c:v>
                </c:pt>
                <c:pt idx="1360">
                  <c:v>65.48</c:v>
                </c:pt>
                <c:pt idx="1361">
                  <c:v>65.426000000000002</c:v>
                </c:pt>
                <c:pt idx="1362">
                  <c:v>65.372</c:v>
                </c:pt>
                <c:pt idx="1363">
                  <c:v>65.317999999999998</c:v>
                </c:pt>
                <c:pt idx="1364">
                  <c:v>65.263999999999996</c:v>
                </c:pt>
                <c:pt idx="1365">
                  <c:v>65.227999999999994</c:v>
                </c:pt>
                <c:pt idx="1366">
                  <c:v>65.174000000000007</c:v>
                </c:pt>
                <c:pt idx="1367">
                  <c:v>65.156000000000006</c:v>
                </c:pt>
                <c:pt idx="1368">
                  <c:v>65.12</c:v>
                </c:pt>
                <c:pt idx="1369">
                  <c:v>65.102000000000004</c:v>
                </c:pt>
                <c:pt idx="1370">
                  <c:v>65.012</c:v>
                </c:pt>
                <c:pt idx="1371">
                  <c:v>65.084000000000003</c:v>
                </c:pt>
                <c:pt idx="1372">
                  <c:v>65.048000000000002</c:v>
                </c:pt>
                <c:pt idx="1373">
                  <c:v>65.102000000000004</c:v>
                </c:pt>
                <c:pt idx="1374">
                  <c:v>65.12</c:v>
                </c:pt>
                <c:pt idx="1375">
                  <c:v>65.209999999999994</c:v>
                </c:pt>
                <c:pt idx="1376">
                  <c:v>65.335999999999999</c:v>
                </c:pt>
                <c:pt idx="1377">
                  <c:v>65.353999999999999</c:v>
                </c:pt>
                <c:pt idx="1378">
                  <c:v>65.353999999999999</c:v>
                </c:pt>
                <c:pt idx="1379">
                  <c:v>65.353999999999999</c:v>
                </c:pt>
                <c:pt idx="1380">
                  <c:v>65.317999999999998</c:v>
                </c:pt>
                <c:pt idx="1381">
                  <c:v>65.209999999999994</c:v>
                </c:pt>
                <c:pt idx="1382">
                  <c:v>65.156000000000006</c:v>
                </c:pt>
                <c:pt idx="1383">
                  <c:v>65.156000000000006</c:v>
                </c:pt>
                <c:pt idx="1384">
                  <c:v>65.102000000000004</c:v>
                </c:pt>
                <c:pt idx="1385">
                  <c:v>65.084000000000003</c:v>
                </c:pt>
                <c:pt idx="1386">
                  <c:v>65.066000000000003</c:v>
                </c:pt>
                <c:pt idx="1387">
                  <c:v>65.084000000000003</c:v>
                </c:pt>
                <c:pt idx="1388">
                  <c:v>65.138000000000005</c:v>
                </c:pt>
                <c:pt idx="1389">
                  <c:v>65.102000000000004</c:v>
                </c:pt>
                <c:pt idx="1390">
                  <c:v>65.048000000000002</c:v>
                </c:pt>
                <c:pt idx="1391">
                  <c:v>65.3</c:v>
                </c:pt>
                <c:pt idx="1392">
                  <c:v>65.3</c:v>
                </c:pt>
                <c:pt idx="1393">
                  <c:v>65.3</c:v>
                </c:pt>
                <c:pt idx="1394">
                  <c:v>65.335999999999999</c:v>
                </c:pt>
                <c:pt idx="1395">
                  <c:v>65.353999999999999</c:v>
                </c:pt>
                <c:pt idx="1396">
                  <c:v>65.353999999999999</c:v>
                </c:pt>
                <c:pt idx="1397">
                  <c:v>65.335999999999999</c:v>
                </c:pt>
                <c:pt idx="1398">
                  <c:v>65.335999999999999</c:v>
                </c:pt>
                <c:pt idx="1399">
                  <c:v>65.39</c:v>
                </c:pt>
                <c:pt idx="1400">
                  <c:v>65.426000000000002</c:v>
                </c:pt>
                <c:pt idx="1401">
                  <c:v>65.39</c:v>
                </c:pt>
                <c:pt idx="1402">
                  <c:v>65.713999999999999</c:v>
                </c:pt>
                <c:pt idx="1403">
                  <c:v>65.623999999999995</c:v>
                </c:pt>
                <c:pt idx="1404">
                  <c:v>65.641999999999996</c:v>
                </c:pt>
                <c:pt idx="1405">
                  <c:v>65.605999999999995</c:v>
                </c:pt>
                <c:pt idx="1406">
                  <c:v>65.66</c:v>
                </c:pt>
                <c:pt idx="1407">
                  <c:v>65.569999999999993</c:v>
                </c:pt>
                <c:pt idx="1408">
                  <c:v>65.569999999999993</c:v>
                </c:pt>
                <c:pt idx="1409">
                  <c:v>65.48</c:v>
                </c:pt>
                <c:pt idx="1410">
                  <c:v>65.444000000000003</c:v>
                </c:pt>
                <c:pt idx="1411">
                  <c:v>65.372</c:v>
                </c:pt>
                <c:pt idx="1412">
                  <c:v>65.39</c:v>
                </c:pt>
                <c:pt idx="1413">
                  <c:v>65.408000000000001</c:v>
                </c:pt>
                <c:pt idx="1414">
                  <c:v>65.209999999999994</c:v>
                </c:pt>
                <c:pt idx="1415">
                  <c:v>65.048000000000002</c:v>
                </c:pt>
                <c:pt idx="1416">
                  <c:v>65.012</c:v>
                </c:pt>
                <c:pt idx="1417">
                  <c:v>65.012</c:v>
                </c:pt>
                <c:pt idx="1418">
                  <c:v>64.957999999999998</c:v>
                </c:pt>
                <c:pt idx="1419">
                  <c:v>64.957999999999998</c:v>
                </c:pt>
                <c:pt idx="1420">
                  <c:v>64.831999999999994</c:v>
                </c:pt>
                <c:pt idx="1421">
                  <c:v>64.706000000000003</c:v>
                </c:pt>
                <c:pt idx="1422">
                  <c:v>64.742000000000004</c:v>
                </c:pt>
                <c:pt idx="1423">
                  <c:v>64.778000000000006</c:v>
                </c:pt>
                <c:pt idx="1424">
                  <c:v>64.742000000000004</c:v>
                </c:pt>
                <c:pt idx="1425">
                  <c:v>64.561999999999998</c:v>
                </c:pt>
                <c:pt idx="1426">
                  <c:v>64.616</c:v>
                </c:pt>
                <c:pt idx="1427">
                  <c:v>64.706000000000003</c:v>
                </c:pt>
                <c:pt idx="1428">
                  <c:v>64.561999999999998</c:v>
                </c:pt>
                <c:pt idx="1429">
                  <c:v>64.543999999999997</c:v>
                </c:pt>
                <c:pt idx="1430">
                  <c:v>64.436000000000007</c:v>
                </c:pt>
                <c:pt idx="1431">
                  <c:v>64.31</c:v>
                </c:pt>
                <c:pt idx="1432">
                  <c:v>64.201999999999998</c:v>
                </c:pt>
                <c:pt idx="1433">
                  <c:v>64.004000000000005</c:v>
                </c:pt>
                <c:pt idx="1434">
                  <c:v>63.95</c:v>
                </c:pt>
                <c:pt idx="1435">
                  <c:v>63.841999999999999</c:v>
                </c:pt>
                <c:pt idx="1436">
                  <c:v>63.787999999999997</c:v>
                </c:pt>
                <c:pt idx="1437">
                  <c:v>63.805999999999997</c:v>
                </c:pt>
                <c:pt idx="1438">
                  <c:v>63.752000000000002</c:v>
                </c:pt>
                <c:pt idx="1439">
                  <c:v>63.734000000000002</c:v>
                </c:pt>
                <c:pt idx="1440">
                  <c:v>63.716000000000001</c:v>
                </c:pt>
                <c:pt idx="1441">
                  <c:v>63.643999999999998</c:v>
                </c:pt>
                <c:pt idx="1442">
                  <c:v>63.68</c:v>
                </c:pt>
                <c:pt idx="1443">
                  <c:v>63.661999999999999</c:v>
                </c:pt>
                <c:pt idx="1444">
                  <c:v>63.607999999999997</c:v>
                </c:pt>
                <c:pt idx="1445">
                  <c:v>63.59</c:v>
                </c:pt>
                <c:pt idx="1446">
                  <c:v>63.392000000000003</c:v>
                </c:pt>
                <c:pt idx="1447">
                  <c:v>63.445999999999998</c:v>
                </c:pt>
                <c:pt idx="1448">
                  <c:v>63.607999999999997</c:v>
                </c:pt>
                <c:pt idx="1449">
                  <c:v>63.5</c:v>
                </c:pt>
                <c:pt idx="1450">
                  <c:v>63.445999999999998</c:v>
                </c:pt>
                <c:pt idx="1451">
                  <c:v>63.41</c:v>
                </c:pt>
                <c:pt idx="1452">
                  <c:v>63.356000000000002</c:v>
                </c:pt>
                <c:pt idx="1453">
                  <c:v>63.302</c:v>
                </c:pt>
                <c:pt idx="1454">
                  <c:v>63.212000000000003</c:v>
                </c:pt>
                <c:pt idx="1455">
                  <c:v>63.085999999999999</c:v>
                </c:pt>
                <c:pt idx="1456">
                  <c:v>63.067999999999998</c:v>
                </c:pt>
                <c:pt idx="1457">
                  <c:v>63.014000000000003</c:v>
                </c:pt>
                <c:pt idx="1458">
                  <c:v>62.978000000000002</c:v>
                </c:pt>
                <c:pt idx="1459">
                  <c:v>62.96</c:v>
                </c:pt>
                <c:pt idx="1460">
                  <c:v>62.942</c:v>
                </c:pt>
                <c:pt idx="1461">
                  <c:v>62.96</c:v>
                </c:pt>
                <c:pt idx="1462">
                  <c:v>62.923999999999999</c:v>
                </c:pt>
                <c:pt idx="1463">
                  <c:v>62.887999999999998</c:v>
                </c:pt>
                <c:pt idx="1464">
                  <c:v>62.887999999999998</c:v>
                </c:pt>
                <c:pt idx="1465">
                  <c:v>62.942</c:v>
                </c:pt>
                <c:pt idx="1466">
                  <c:v>62.96</c:v>
                </c:pt>
                <c:pt idx="1467">
                  <c:v>63.085999999999999</c:v>
                </c:pt>
                <c:pt idx="1468">
                  <c:v>63.176000000000002</c:v>
                </c:pt>
                <c:pt idx="1469">
                  <c:v>63.283999999999999</c:v>
                </c:pt>
                <c:pt idx="1470">
                  <c:v>63.283999999999999</c:v>
                </c:pt>
                <c:pt idx="1471">
                  <c:v>63.302</c:v>
                </c:pt>
                <c:pt idx="1472">
                  <c:v>63.445999999999998</c:v>
                </c:pt>
                <c:pt idx="1473">
                  <c:v>63.427999999999997</c:v>
                </c:pt>
                <c:pt idx="1474">
                  <c:v>63.5</c:v>
                </c:pt>
                <c:pt idx="1475">
                  <c:v>63.554000000000002</c:v>
                </c:pt>
                <c:pt idx="1476">
                  <c:v>63.734000000000002</c:v>
                </c:pt>
                <c:pt idx="1477">
                  <c:v>63.661999999999999</c:v>
                </c:pt>
                <c:pt idx="1478">
                  <c:v>63.5</c:v>
                </c:pt>
                <c:pt idx="1479">
                  <c:v>63.283999999999999</c:v>
                </c:pt>
                <c:pt idx="1480">
                  <c:v>63.122</c:v>
                </c:pt>
                <c:pt idx="1481">
                  <c:v>63.158000000000001</c:v>
                </c:pt>
                <c:pt idx="1482">
                  <c:v>63.283999999999999</c:v>
                </c:pt>
                <c:pt idx="1483">
                  <c:v>63.32</c:v>
                </c:pt>
                <c:pt idx="1484">
                  <c:v>63.5</c:v>
                </c:pt>
                <c:pt idx="1485">
                  <c:v>63.572000000000003</c:v>
                </c:pt>
                <c:pt idx="1486">
                  <c:v>63.643999999999998</c:v>
                </c:pt>
                <c:pt idx="1487">
                  <c:v>63.734000000000002</c:v>
                </c:pt>
                <c:pt idx="1488">
                  <c:v>63.68</c:v>
                </c:pt>
                <c:pt idx="1489">
                  <c:v>63.878</c:v>
                </c:pt>
                <c:pt idx="1490">
                  <c:v>63.896000000000001</c:v>
                </c:pt>
                <c:pt idx="1491">
                  <c:v>63.985999999999997</c:v>
                </c:pt>
                <c:pt idx="1492">
                  <c:v>64.022000000000006</c:v>
                </c:pt>
                <c:pt idx="1493">
                  <c:v>64.13</c:v>
                </c:pt>
                <c:pt idx="1494">
                  <c:v>64.075999999999993</c:v>
                </c:pt>
                <c:pt idx="1495">
                  <c:v>64.147999999999996</c:v>
                </c:pt>
                <c:pt idx="1496">
                  <c:v>64.364000000000004</c:v>
                </c:pt>
                <c:pt idx="1497">
                  <c:v>64.489999999999995</c:v>
                </c:pt>
                <c:pt idx="1498">
                  <c:v>64.67</c:v>
                </c:pt>
                <c:pt idx="1499">
                  <c:v>64.616</c:v>
                </c:pt>
                <c:pt idx="1500">
                  <c:v>64.652000000000001</c:v>
                </c:pt>
                <c:pt idx="1501">
                  <c:v>64.634</c:v>
                </c:pt>
                <c:pt idx="1502">
                  <c:v>64.543999999999997</c:v>
                </c:pt>
                <c:pt idx="1503">
                  <c:v>64.453999999999994</c:v>
                </c:pt>
                <c:pt idx="1504">
                  <c:v>64.382000000000005</c:v>
                </c:pt>
                <c:pt idx="1505">
                  <c:v>64.328000000000003</c:v>
                </c:pt>
                <c:pt idx="1506">
                  <c:v>64.328000000000003</c:v>
                </c:pt>
                <c:pt idx="1507">
                  <c:v>64.418000000000006</c:v>
                </c:pt>
                <c:pt idx="1508">
                  <c:v>64.489999999999995</c:v>
                </c:pt>
                <c:pt idx="1509">
                  <c:v>64.507999999999996</c:v>
                </c:pt>
                <c:pt idx="1510">
                  <c:v>64.543999999999997</c:v>
                </c:pt>
                <c:pt idx="1511">
                  <c:v>64.597999999999999</c:v>
                </c:pt>
                <c:pt idx="1512">
                  <c:v>64.67</c:v>
                </c:pt>
                <c:pt idx="1513">
                  <c:v>64.706000000000003</c:v>
                </c:pt>
                <c:pt idx="1514">
                  <c:v>64.813999999999993</c:v>
                </c:pt>
                <c:pt idx="1515">
                  <c:v>64.831999999999994</c:v>
                </c:pt>
                <c:pt idx="1516">
                  <c:v>64.867999999999995</c:v>
                </c:pt>
                <c:pt idx="1517">
                  <c:v>65.03</c:v>
                </c:pt>
                <c:pt idx="1518">
                  <c:v>65.03</c:v>
                </c:pt>
                <c:pt idx="1519">
                  <c:v>65.138000000000005</c:v>
                </c:pt>
                <c:pt idx="1520">
                  <c:v>65.3</c:v>
                </c:pt>
                <c:pt idx="1521">
                  <c:v>65.263999999999996</c:v>
                </c:pt>
                <c:pt idx="1522">
                  <c:v>65.408000000000001</c:v>
                </c:pt>
                <c:pt idx="1523">
                  <c:v>65.48</c:v>
                </c:pt>
                <c:pt idx="1524">
                  <c:v>65.408000000000001</c:v>
                </c:pt>
                <c:pt idx="1525">
                  <c:v>65.444000000000003</c:v>
                </c:pt>
                <c:pt idx="1526">
                  <c:v>65.353999999999999</c:v>
                </c:pt>
                <c:pt idx="1527">
                  <c:v>65.3</c:v>
                </c:pt>
                <c:pt idx="1528">
                  <c:v>65.245999999999995</c:v>
                </c:pt>
                <c:pt idx="1529">
                  <c:v>65.209999999999994</c:v>
                </c:pt>
                <c:pt idx="1530">
                  <c:v>65.263999999999996</c:v>
                </c:pt>
                <c:pt idx="1531">
                  <c:v>65.281999999999996</c:v>
                </c:pt>
                <c:pt idx="1532">
                  <c:v>65.317999999999998</c:v>
                </c:pt>
                <c:pt idx="1533">
                  <c:v>65.353999999999999</c:v>
                </c:pt>
                <c:pt idx="1534">
                  <c:v>65.372</c:v>
                </c:pt>
                <c:pt idx="1535">
                  <c:v>65.408000000000001</c:v>
                </c:pt>
                <c:pt idx="1536">
                  <c:v>65.426000000000002</c:v>
                </c:pt>
                <c:pt idx="1537">
                  <c:v>65.462000000000003</c:v>
                </c:pt>
                <c:pt idx="1538">
                  <c:v>65.498000000000005</c:v>
                </c:pt>
                <c:pt idx="1539">
                  <c:v>65.534000000000006</c:v>
                </c:pt>
                <c:pt idx="1540">
                  <c:v>65.587999999999994</c:v>
                </c:pt>
                <c:pt idx="1541">
                  <c:v>65.587999999999994</c:v>
                </c:pt>
                <c:pt idx="1542">
                  <c:v>65.569999999999993</c:v>
                </c:pt>
                <c:pt idx="1543">
                  <c:v>65.731999999999999</c:v>
                </c:pt>
                <c:pt idx="1544">
                  <c:v>65.677999999999997</c:v>
                </c:pt>
                <c:pt idx="1545">
                  <c:v>65.677999999999997</c:v>
                </c:pt>
                <c:pt idx="1546">
                  <c:v>65.552000000000007</c:v>
                </c:pt>
                <c:pt idx="1547">
                  <c:v>65.552000000000007</c:v>
                </c:pt>
                <c:pt idx="1548">
                  <c:v>65.623999999999995</c:v>
                </c:pt>
                <c:pt idx="1549">
                  <c:v>65.66</c:v>
                </c:pt>
                <c:pt idx="1550">
                  <c:v>65.695999999999998</c:v>
                </c:pt>
                <c:pt idx="1551">
                  <c:v>65.75</c:v>
                </c:pt>
                <c:pt idx="1552">
                  <c:v>65.731999999999999</c:v>
                </c:pt>
                <c:pt idx="1553">
                  <c:v>65.75</c:v>
                </c:pt>
                <c:pt idx="1554">
                  <c:v>65.768000000000001</c:v>
                </c:pt>
                <c:pt idx="1555">
                  <c:v>65.786000000000001</c:v>
                </c:pt>
                <c:pt idx="1556">
                  <c:v>65.75</c:v>
                </c:pt>
                <c:pt idx="1557">
                  <c:v>65.641999999999996</c:v>
                </c:pt>
                <c:pt idx="1558">
                  <c:v>65.623999999999995</c:v>
                </c:pt>
                <c:pt idx="1559">
                  <c:v>65.569999999999993</c:v>
                </c:pt>
                <c:pt idx="1560">
                  <c:v>65.516000000000005</c:v>
                </c:pt>
                <c:pt idx="1561">
                  <c:v>65.534000000000006</c:v>
                </c:pt>
                <c:pt idx="1562">
                  <c:v>65.569999999999993</c:v>
                </c:pt>
                <c:pt idx="1563">
                  <c:v>65.587999999999994</c:v>
                </c:pt>
                <c:pt idx="1564">
                  <c:v>65.587999999999994</c:v>
                </c:pt>
                <c:pt idx="1565">
                  <c:v>65.66</c:v>
                </c:pt>
                <c:pt idx="1566">
                  <c:v>65.623999999999995</c:v>
                </c:pt>
                <c:pt idx="1567">
                  <c:v>65.768000000000001</c:v>
                </c:pt>
                <c:pt idx="1568">
                  <c:v>65.677999999999997</c:v>
                </c:pt>
                <c:pt idx="1569">
                  <c:v>65.713999999999999</c:v>
                </c:pt>
                <c:pt idx="1570">
                  <c:v>65.695999999999998</c:v>
                </c:pt>
                <c:pt idx="1571">
                  <c:v>65.786000000000001</c:v>
                </c:pt>
                <c:pt idx="1572">
                  <c:v>65.587999999999994</c:v>
                </c:pt>
                <c:pt idx="1573">
                  <c:v>65.462000000000003</c:v>
                </c:pt>
                <c:pt idx="1574">
                  <c:v>65.3</c:v>
                </c:pt>
                <c:pt idx="1575">
                  <c:v>65.227999999999994</c:v>
                </c:pt>
                <c:pt idx="1576">
                  <c:v>65.174000000000007</c:v>
                </c:pt>
                <c:pt idx="1577">
                  <c:v>65.156000000000006</c:v>
                </c:pt>
                <c:pt idx="1578">
                  <c:v>65.191999999999993</c:v>
                </c:pt>
                <c:pt idx="1579">
                  <c:v>65.263999999999996</c:v>
                </c:pt>
                <c:pt idx="1580">
                  <c:v>65.335999999999999</c:v>
                </c:pt>
                <c:pt idx="1581">
                  <c:v>65.372</c:v>
                </c:pt>
                <c:pt idx="1582">
                  <c:v>65.39</c:v>
                </c:pt>
                <c:pt idx="1583">
                  <c:v>65.426000000000002</c:v>
                </c:pt>
                <c:pt idx="1584">
                  <c:v>65.48</c:v>
                </c:pt>
                <c:pt idx="1585">
                  <c:v>65.498000000000005</c:v>
                </c:pt>
                <c:pt idx="1586">
                  <c:v>65.516000000000005</c:v>
                </c:pt>
                <c:pt idx="1587">
                  <c:v>65.552000000000007</c:v>
                </c:pt>
                <c:pt idx="1588">
                  <c:v>65.516000000000005</c:v>
                </c:pt>
                <c:pt idx="1589">
                  <c:v>65.569999999999993</c:v>
                </c:pt>
                <c:pt idx="1590">
                  <c:v>65.605999999999995</c:v>
                </c:pt>
                <c:pt idx="1591">
                  <c:v>65.66</c:v>
                </c:pt>
                <c:pt idx="1592">
                  <c:v>65.66</c:v>
                </c:pt>
                <c:pt idx="1593">
                  <c:v>65.641999999999996</c:v>
                </c:pt>
                <c:pt idx="1594">
                  <c:v>65.677999999999997</c:v>
                </c:pt>
                <c:pt idx="1595">
                  <c:v>65.695999999999998</c:v>
                </c:pt>
                <c:pt idx="1596">
                  <c:v>65.731999999999999</c:v>
                </c:pt>
                <c:pt idx="1597">
                  <c:v>65.695999999999998</c:v>
                </c:pt>
                <c:pt idx="1598">
                  <c:v>65.75</c:v>
                </c:pt>
                <c:pt idx="1599">
                  <c:v>65.786000000000001</c:v>
                </c:pt>
                <c:pt idx="1600">
                  <c:v>65.804000000000002</c:v>
                </c:pt>
                <c:pt idx="1601">
                  <c:v>65.858000000000004</c:v>
                </c:pt>
                <c:pt idx="1602">
                  <c:v>65.894000000000005</c:v>
                </c:pt>
                <c:pt idx="1603">
                  <c:v>65.965999999999994</c:v>
                </c:pt>
                <c:pt idx="1604">
                  <c:v>66.037999999999997</c:v>
                </c:pt>
                <c:pt idx="1605">
                  <c:v>66.055999999999997</c:v>
                </c:pt>
                <c:pt idx="1606">
                  <c:v>66.055999999999997</c:v>
                </c:pt>
                <c:pt idx="1607">
                  <c:v>66.073999999999998</c:v>
                </c:pt>
                <c:pt idx="1608">
                  <c:v>66.146000000000001</c:v>
                </c:pt>
                <c:pt idx="1609">
                  <c:v>66.218000000000004</c:v>
                </c:pt>
                <c:pt idx="1610">
                  <c:v>66.236000000000004</c:v>
                </c:pt>
                <c:pt idx="1611">
                  <c:v>66.218000000000004</c:v>
                </c:pt>
                <c:pt idx="1612">
                  <c:v>66.182000000000002</c:v>
                </c:pt>
                <c:pt idx="1613">
                  <c:v>66.272000000000006</c:v>
                </c:pt>
                <c:pt idx="1614">
                  <c:v>66.236000000000004</c:v>
                </c:pt>
                <c:pt idx="1615">
                  <c:v>66.236000000000004</c:v>
                </c:pt>
                <c:pt idx="1616">
                  <c:v>66.451999999999998</c:v>
                </c:pt>
                <c:pt idx="1617">
                  <c:v>66.47</c:v>
                </c:pt>
                <c:pt idx="1618">
                  <c:v>66.524000000000001</c:v>
                </c:pt>
                <c:pt idx="1619">
                  <c:v>66.506</c:v>
                </c:pt>
                <c:pt idx="1620">
                  <c:v>66.524000000000001</c:v>
                </c:pt>
                <c:pt idx="1621">
                  <c:v>66.524000000000001</c:v>
                </c:pt>
                <c:pt idx="1622">
                  <c:v>66.433999999999997</c:v>
                </c:pt>
                <c:pt idx="1623">
                  <c:v>66.415999999999997</c:v>
                </c:pt>
                <c:pt idx="1624">
                  <c:v>66.397999999999996</c:v>
                </c:pt>
                <c:pt idx="1625">
                  <c:v>66.433999999999997</c:v>
                </c:pt>
                <c:pt idx="1626">
                  <c:v>66.524000000000001</c:v>
                </c:pt>
                <c:pt idx="1627">
                  <c:v>66.650000000000006</c:v>
                </c:pt>
                <c:pt idx="1628">
                  <c:v>66.721999999999994</c:v>
                </c:pt>
                <c:pt idx="1629">
                  <c:v>66.811999999999998</c:v>
                </c:pt>
                <c:pt idx="1630">
                  <c:v>66.847999999999999</c:v>
                </c:pt>
                <c:pt idx="1631">
                  <c:v>66.811999999999998</c:v>
                </c:pt>
                <c:pt idx="1632">
                  <c:v>66.703999999999994</c:v>
                </c:pt>
                <c:pt idx="1633">
                  <c:v>66.668000000000006</c:v>
                </c:pt>
                <c:pt idx="1634">
                  <c:v>66.686000000000007</c:v>
                </c:pt>
                <c:pt idx="1635">
                  <c:v>66.721999999999994</c:v>
                </c:pt>
                <c:pt idx="1636">
                  <c:v>66.686000000000007</c:v>
                </c:pt>
                <c:pt idx="1637">
                  <c:v>66.703999999999994</c:v>
                </c:pt>
                <c:pt idx="1638">
                  <c:v>66.703999999999994</c:v>
                </c:pt>
                <c:pt idx="1639">
                  <c:v>66.686000000000007</c:v>
                </c:pt>
                <c:pt idx="1640">
                  <c:v>66.703999999999994</c:v>
                </c:pt>
                <c:pt idx="1641">
                  <c:v>66.739999999999995</c:v>
                </c:pt>
                <c:pt idx="1642">
                  <c:v>66.739999999999995</c:v>
                </c:pt>
                <c:pt idx="1643">
                  <c:v>66.739999999999995</c:v>
                </c:pt>
                <c:pt idx="1644">
                  <c:v>66.721999999999994</c:v>
                </c:pt>
                <c:pt idx="1645">
                  <c:v>66.739999999999995</c:v>
                </c:pt>
                <c:pt idx="1646">
                  <c:v>66.757999999999996</c:v>
                </c:pt>
                <c:pt idx="1647">
                  <c:v>66.739999999999995</c:v>
                </c:pt>
                <c:pt idx="1648">
                  <c:v>66.703999999999994</c:v>
                </c:pt>
                <c:pt idx="1649">
                  <c:v>66.614000000000004</c:v>
                </c:pt>
                <c:pt idx="1650">
                  <c:v>66.56</c:v>
                </c:pt>
                <c:pt idx="1651">
                  <c:v>66.542000000000002</c:v>
                </c:pt>
                <c:pt idx="1652">
                  <c:v>66.524000000000001</c:v>
                </c:pt>
                <c:pt idx="1653">
                  <c:v>66.614000000000004</c:v>
                </c:pt>
                <c:pt idx="1654">
                  <c:v>66.632000000000005</c:v>
                </c:pt>
                <c:pt idx="1655">
                  <c:v>66.668000000000006</c:v>
                </c:pt>
                <c:pt idx="1656">
                  <c:v>66.739999999999995</c:v>
                </c:pt>
                <c:pt idx="1657">
                  <c:v>66.83</c:v>
                </c:pt>
                <c:pt idx="1658">
                  <c:v>66.866</c:v>
                </c:pt>
                <c:pt idx="1659">
                  <c:v>66.92</c:v>
                </c:pt>
                <c:pt idx="1660">
                  <c:v>66.974000000000004</c:v>
                </c:pt>
                <c:pt idx="1661">
                  <c:v>67.028000000000006</c:v>
                </c:pt>
                <c:pt idx="1662">
                  <c:v>67.099999999999994</c:v>
                </c:pt>
                <c:pt idx="1663">
                  <c:v>67.135999999999996</c:v>
                </c:pt>
                <c:pt idx="1664">
                  <c:v>67.117999999999995</c:v>
                </c:pt>
                <c:pt idx="1665">
                  <c:v>67.153999999999996</c:v>
                </c:pt>
                <c:pt idx="1666">
                  <c:v>67.099999999999994</c:v>
                </c:pt>
                <c:pt idx="1667">
                  <c:v>67.028000000000006</c:v>
                </c:pt>
                <c:pt idx="1668">
                  <c:v>67.028000000000006</c:v>
                </c:pt>
                <c:pt idx="1669">
                  <c:v>66.92</c:v>
                </c:pt>
                <c:pt idx="1670">
                  <c:v>66.775999999999996</c:v>
                </c:pt>
                <c:pt idx="1671">
                  <c:v>66.721999999999994</c:v>
                </c:pt>
                <c:pt idx="1672">
                  <c:v>66.650000000000006</c:v>
                </c:pt>
                <c:pt idx="1673">
                  <c:v>66.38</c:v>
                </c:pt>
                <c:pt idx="1674">
                  <c:v>66.488</c:v>
                </c:pt>
                <c:pt idx="1675">
                  <c:v>66.47</c:v>
                </c:pt>
                <c:pt idx="1676">
                  <c:v>66.524000000000001</c:v>
                </c:pt>
                <c:pt idx="1677">
                  <c:v>66.542000000000002</c:v>
                </c:pt>
                <c:pt idx="1678">
                  <c:v>66.56</c:v>
                </c:pt>
                <c:pt idx="1679">
                  <c:v>66.56</c:v>
                </c:pt>
                <c:pt idx="1680">
                  <c:v>66.614000000000004</c:v>
                </c:pt>
                <c:pt idx="1681">
                  <c:v>66.596000000000004</c:v>
                </c:pt>
                <c:pt idx="1682">
                  <c:v>66.614000000000004</c:v>
                </c:pt>
                <c:pt idx="1683">
                  <c:v>66.614000000000004</c:v>
                </c:pt>
                <c:pt idx="1684">
                  <c:v>66.650000000000006</c:v>
                </c:pt>
                <c:pt idx="1685">
                  <c:v>66.686000000000007</c:v>
                </c:pt>
                <c:pt idx="1686">
                  <c:v>66.686000000000007</c:v>
                </c:pt>
                <c:pt idx="1687">
                  <c:v>66.757999999999996</c:v>
                </c:pt>
                <c:pt idx="1688">
                  <c:v>66.83</c:v>
                </c:pt>
                <c:pt idx="1689">
                  <c:v>66.793999999999997</c:v>
                </c:pt>
                <c:pt idx="1690">
                  <c:v>66.992000000000004</c:v>
                </c:pt>
                <c:pt idx="1691">
                  <c:v>66.902000000000001</c:v>
                </c:pt>
                <c:pt idx="1692">
                  <c:v>66.902000000000001</c:v>
                </c:pt>
                <c:pt idx="1693">
                  <c:v>66.956000000000003</c:v>
                </c:pt>
                <c:pt idx="1694">
                  <c:v>66.92</c:v>
                </c:pt>
                <c:pt idx="1695">
                  <c:v>66.92</c:v>
                </c:pt>
                <c:pt idx="1696">
                  <c:v>66.866</c:v>
                </c:pt>
                <c:pt idx="1697">
                  <c:v>66.902000000000001</c:v>
                </c:pt>
                <c:pt idx="1698">
                  <c:v>66.884</c:v>
                </c:pt>
                <c:pt idx="1699">
                  <c:v>66.938000000000002</c:v>
                </c:pt>
                <c:pt idx="1700">
                  <c:v>66.938000000000002</c:v>
                </c:pt>
                <c:pt idx="1701">
                  <c:v>66.974000000000004</c:v>
                </c:pt>
                <c:pt idx="1702">
                  <c:v>67.046000000000006</c:v>
                </c:pt>
                <c:pt idx="1703">
                  <c:v>67.063999999999993</c:v>
                </c:pt>
                <c:pt idx="1704">
                  <c:v>67.046000000000006</c:v>
                </c:pt>
                <c:pt idx="1705">
                  <c:v>67.081999999999994</c:v>
                </c:pt>
                <c:pt idx="1706">
                  <c:v>67.081999999999994</c:v>
                </c:pt>
                <c:pt idx="1707">
                  <c:v>67.099999999999994</c:v>
                </c:pt>
                <c:pt idx="1708">
                  <c:v>67.171999999999997</c:v>
                </c:pt>
                <c:pt idx="1709">
                  <c:v>67.153999999999996</c:v>
                </c:pt>
                <c:pt idx="1710">
                  <c:v>67.225999999999999</c:v>
                </c:pt>
                <c:pt idx="1711">
                  <c:v>67.244</c:v>
                </c:pt>
                <c:pt idx="1712">
                  <c:v>67.334000000000003</c:v>
                </c:pt>
                <c:pt idx="1713">
                  <c:v>67.424000000000007</c:v>
                </c:pt>
                <c:pt idx="1714">
                  <c:v>67.406000000000006</c:v>
                </c:pt>
                <c:pt idx="1715">
                  <c:v>67.406000000000006</c:v>
                </c:pt>
                <c:pt idx="1716">
                  <c:v>67.406000000000006</c:v>
                </c:pt>
                <c:pt idx="1717">
                  <c:v>67.388000000000005</c:v>
                </c:pt>
                <c:pt idx="1718">
                  <c:v>67.37</c:v>
                </c:pt>
                <c:pt idx="1719">
                  <c:v>67.352000000000004</c:v>
                </c:pt>
                <c:pt idx="1720">
                  <c:v>67.352000000000004</c:v>
                </c:pt>
                <c:pt idx="1721">
                  <c:v>67.352000000000004</c:v>
                </c:pt>
                <c:pt idx="1722">
                  <c:v>67.334000000000003</c:v>
                </c:pt>
                <c:pt idx="1723">
                  <c:v>67.37</c:v>
                </c:pt>
                <c:pt idx="1724">
                  <c:v>67.424000000000007</c:v>
                </c:pt>
                <c:pt idx="1725">
                  <c:v>67.459999999999994</c:v>
                </c:pt>
                <c:pt idx="1726">
                  <c:v>67.477999999999994</c:v>
                </c:pt>
                <c:pt idx="1727">
                  <c:v>67.477999999999994</c:v>
                </c:pt>
                <c:pt idx="1728">
                  <c:v>67.459999999999994</c:v>
                </c:pt>
                <c:pt idx="1729">
                  <c:v>67.459999999999994</c:v>
                </c:pt>
                <c:pt idx="1730">
                  <c:v>67.495999999999995</c:v>
                </c:pt>
                <c:pt idx="1731">
                  <c:v>67.477999999999994</c:v>
                </c:pt>
                <c:pt idx="1732">
                  <c:v>67.459999999999994</c:v>
                </c:pt>
                <c:pt idx="1733">
                  <c:v>67.459999999999994</c:v>
                </c:pt>
                <c:pt idx="1734">
                  <c:v>67.495999999999995</c:v>
                </c:pt>
                <c:pt idx="1735">
                  <c:v>67.495999999999995</c:v>
                </c:pt>
                <c:pt idx="1736">
                  <c:v>67.55</c:v>
                </c:pt>
                <c:pt idx="1737">
                  <c:v>67.55</c:v>
                </c:pt>
                <c:pt idx="1738">
                  <c:v>67.495999999999995</c:v>
                </c:pt>
                <c:pt idx="1739">
                  <c:v>67.477999999999994</c:v>
                </c:pt>
                <c:pt idx="1740">
                  <c:v>67.459999999999994</c:v>
                </c:pt>
                <c:pt idx="1741">
                  <c:v>67.388000000000005</c:v>
                </c:pt>
                <c:pt idx="1742">
                  <c:v>67.28</c:v>
                </c:pt>
                <c:pt idx="1743">
                  <c:v>67.207999999999998</c:v>
                </c:pt>
                <c:pt idx="1744">
                  <c:v>67.135999999999996</c:v>
                </c:pt>
                <c:pt idx="1745">
                  <c:v>67.028000000000006</c:v>
                </c:pt>
                <c:pt idx="1746">
                  <c:v>66.974000000000004</c:v>
                </c:pt>
                <c:pt idx="1747">
                  <c:v>66.902000000000001</c:v>
                </c:pt>
                <c:pt idx="1748">
                  <c:v>66.866</c:v>
                </c:pt>
                <c:pt idx="1749">
                  <c:v>66.884</c:v>
                </c:pt>
                <c:pt idx="1750">
                  <c:v>66.866</c:v>
                </c:pt>
                <c:pt idx="1751">
                  <c:v>66.866</c:v>
                </c:pt>
                <c:pt idx="1752">
                  <c:v>66.992000000000004</c:v>
                </c:pt>
                <c:pt idx="1753">
                  <c:v>67.099999999999994</c:v>
                </c:pt>
                <c:pt idx="1754">
                  <c:v>67.153999999999996</c:v>
                </c:pt>
                <c:pt idx="1755">
                  <c:v>67.19</c:v>
                </c:pt>
                <c:pt idx="1756">
                  <c:v>67.244</c:v>
                </c:pt>
                <c:pt idx="1757">
                  <c:v>67.298000000000002</c:v>
                </c:pt>
                <c:pt idx="1758">
                  <c:v>67.37</c:v>
                </c:pt>
                <c:pt idx="1759">
                  <c:v>67.406000000000006</c:v>
                </c:pt>
                <c:pt idx="1760">
                  <c:v>67.441999999999993</c:v>
                </c:pt>
                <c:pt idx="1761">
                  <c:v>67.441999999999993</c:v>
                </c:pt>
                <c:pt idx="1762">
                  <c:v>67.441999999999993</c:v>
                </c:pt>
                <c:pt idx="1763">
                  <c:v>67.388000000000005</c:v>
                </c:pt>
                <c:pt idx="1764">
                  <c:v>67.441999999999993</c:v>
                </c:pt>
                <c:pt idx="1765">
                  <c:v>67.477999999999994</c:v>
                </c:pt>
                <c:pt idx="1766">
                  <c:v>67.513999999999996</c:v>
                </c:pt>
                <c:pt idx="1767">
                  <c:v>67.477999999999994</c:v>
                </c:pt>
                <c:pt idx="1768">
                  <c:v>67.406000000000006</c:v>
                </c:pt>
                <c:pt idx="1769">
                  <c:v>67.388000000000005</c:v>
                </c:pt>
                <c:pt idx="1770">
                  <c:v>67.37</c:v>
                </c:pt>
                <c:pt idx="1771">
                  <c:v>67.352000000000004</c:v>
                </c:pt>
                <c:pt idx="1772">
                  <c:v>67.441999999999993</c:v>
                </c:pt>
                <c:pt idx="1773">
                  <c:v>67.441999999999993</c:v>
                </c:pt>
                <c:pt idx="1774">
                  <c:v>67.495999999999995</c:v>
                </c:pt>
                <c:pt idx="1775">
                  <c:v>67.531999999999996</c:v>
                </c:pt>
                <c:pt idx="1776">
                  <c:v>67.55</c:v>
                </c:pt>
                <c:pt idx="1777">
                  <c:v>67.567999999999998</c:v>
                </c:pt>
                <c:pt idx="1778">
                  <c:v>67.513999999999996</c:v>
                </c:pt>
                <c:pt idx="1779">
                  <c:v>67.477999999999994</c:v>
                </c:pt>
                <c:pt idx="1780">
                  <c:v>67.495999999999995</c:v>
                </c:pt>
                <c:pt idx="1781">
                  <c:v>67.55</c:v>
                </c:pt>
                <c:pt idx="1782">
                  <c:v>67.603999999999999</c:v>
                </c:pt>
                <c:pt idx="1783">
                  <c:v>67.658000000000001</c:v>
                </c:pt>
                <c:pt idx="1784">
                  <c:v>67.622</c:v>
                </c:pt>
                <c:pt idx="1785">
                  <c:v>67.603999999999999</c:v>
                </c:pt>
                <c:pt idx="1786">
                  <c:v>67.622</c:v>
                </c:pt>
                <c:pt idx="1787">
                  <c:v>67.676000000000002</c:v>
                </c:pt>
                <c:pt idx="1788">
                  <c:v>67.694000000000003</c:v>
                </c:pt>
                <c:pt idx="1789">
                  <c:v>67.694000000000003</c:v>
                </c:pt>
                <c:pt idx="1790">
                  <c:v>67.622</c:v>
                </c:pt>
                <c:pt idx="1791">
                  <c:v>67.567999999999998</c:v>
                </c:pt>
                <c:pt idx="1792">
                  <c:v>67.495999999999995</c:v>
                </c:pt>
                <c:pt idx="1793">
                  <c:v>67.37</c:v>
                </c:pt>
                <c:pt idx="1794">
                  <c:v>67.334000000000003</c:v>
                </c:pt>
                <c:pt idx="1795">
                  <c:v>67.334000000000003</c:v>
                </c:pt>
                <c:pt idx="1796">
                  <c:v>67.352000000000004</c:v>
                </c:pt>
                <c:pt idx="1797">
                  <c:v>67.334000000000003</c:v>
                </c:pt>
                <c:pt idx="1798">
                  <c:v>67.352000000000004</c:v>
                </c:pt>
                <c:pt idx="1799">
                  <c:v>67.352000000000004</c:v>
                </c:pt>
                <c:pt idx="1800">
                  <c:v>67.352000000000004</c:v>
                </c:pt>
                <c:pt idx="1801">
                  <c:v>67.334000000000003</c:v>
                </c:pt>
                <c:pt idx="1802">
                  <c:v>67.352000000000004</c:v>
                </c:pt>
                <c:pt idx="1803">
                  <c:v>67.352000000000004</c:v>
                </c:pt>
                <c:pt idx="1804">
                  <c:v>67.352000000000004</c:v>
                </c:pt>
                <c:pt idx="1805">
                  <c:v>67.388000000000005</c:v>
                </c:pt>
                <c:pt idx="1806">
                  <c:v>67.424000000000007</c:v>
                </c:pt>
                <c:pt idx="1807">
                  <c:v>67.495999999999995</c:v>
                </c:pt>
                <c:pt idx="1808">
                  <c:v>67.55</c:v>
                </c:pt>
                <c:pt idx="1809">
                  <c:v>67.531999999999996</c:v>
                </c:pt>
                <c:pt idx="1810">
                  <c:v>67.531999999999996</c:v>
                </c:pt>
                <c:pt idx="1811">
                  <c:v>67.495999999999995</c:v>
                </c:pt>
                <c:pt idx="1812">
                  <c:v>67.459999999999994</c:v>
                </c:pt>
                <c:pt idx="1813">
                  <c:v>67.459999999999994</c:v>
                </c:pt>
                <c:pt idx="1814">
                  <c:v>67.316000000000003</c:v>
                </c:pt>
                <c:pt idx="1815">
                  <c:v>67.19</c:v>
                </c:pt>
                <c:pt idx="1816">
                  <c:v>67.081999999999994</c:v>
                </c:pt>
                <c:pt idx="1817">
                  <c:v>66.938000000000002</c:v>
                </c:pt>
                <c:pt idx="1818">
                  <c:v>66.92</c:v>
                </c:pt>
                <c:pt idx="1819">
                  <c:v>66.938000000000002</c:v>
                </c:pt>
                <c:pt idx="1820">
                  <c:v>66.956000000000003</c:v>
                </c:pt>
                <c:pt idx="1821">
                  <c:v>66.992000000000004</c:v>
                </c:pt>
                <c:pt idx="1822">
                  <c:v>67.117999999999995</c:v>
                </c:pt>
                <c:pt idx="1823">
                  <c:v>67.153999999999996</c:v>
                </c:pt>
                <c:pt idx="1824">
                  <c:v>67.171999999999997</c:v>
                </c:pt>
                <c:pt idx="1825">
                  <c:v>67.171999999999997</c:v>
                </c:pt>
                <c:pt idx="1826">
                  <c:v>67.171999999999997</c:v>
                </c:pt>
                <c:pt idx="1827">
                  <c:v>67.153999999999996</c:v>
                </c:pt>
                <c:pt idx="1828">
                  <c:v>67.099999999999994</c:v>
                </c:pt>
                <c:pt idx="1829">
                  <c:v>67.063999999999993</c:v>
                </c:pt>
                <c:pt idx="1830">
                  <c:v>67.046000000000006</c:v>
                </c:pt>
                <c:pt idx="1831">
                  <c:v>67.099999999999994</c:v>
                </c:pt>
                <c:pt idx="1832">
                  <c:v>67.153999999999996</c:v>
                </c:pt>
                <c:pt idx="1833">
                  <c:v>67.171999999999997</c:v>
                </c:pt>
                <c:pt idx="1834">
                  <c:v>67.225999999999999</c:v>
                </c:pt>
                <c:pt idx="1835">
                  <c:v>67.19</c:v>
                </c:pt>
                <c:pt idx="1836">
                  <c:v>67.225999999999999</c:v>
                </c:pt>
                <c:pt idx="1837">
                  <c:v>67.19</c:v>
                </c:pt>
                <c:pt idx="1838">
                  <c:v>67.099999999999994</c:v>
                </c:pt>
                <c:pt idx="1839">
                  <c:v>67.063999999999993</c:v>
                </c:pt>
                <c:pt idx="1840">
                  <c:v>66.992000000000004</c:v>
                </c:pt>
                <c:pt idx="1841">
                  <c:v>66.992000000000004</c:v>
                </c:pt>
                <c:pt idx="1842">
                  <c:v>66.992000000000004</c:v>
                </c:pt>
                <c:pt idx="1843">
                  <c:v>66.902000000000001</c:v>
                </c:pt>
                <c:pt idx="1844">
                  <c:v>66.902000000000001</c:v>
                </c:pt>
                <c:pt idx="1845">
                  <c:v>66.902000000000001</c:v>
                </c:pt>
                <c:pt idx="1846">
                  <c:v>66.92</c:v>
                </c:pt>
                <c:pt idx="1847">
                  <c:v>66.847999999999999</c:v>
                </c:pt>
                <c:pt idx="1848">
                  <c:v>66.811999999999998</c:v>
                </c:pt>
                <c:pt idx="1849">
                  <c:v>66.847999999999999</c:v>
                </c:pt>
                <c:pt idx="1850">
                  <c:v>66.847999999999999</c:v>
                </c:pt>
                <c:pt idx="1851">
                  <c:v>66.884</c:v>
                </c:pt>
                <c:pt idx="1852">
                  <c:v>66.956000000000003</c:v>
                </c:pt>
                <c:pt idx="1853">
                  <c:v>66.938000000000002</c:v>
                </c:pt>
                <c:pt idx="1854">
                  <c:v>66.956000000000003</c:v>
                </c:pt>
                <c:pt idx="1855">
                  <c:v>66.902000000000001</c:v>
                </c:pt>
                <c:pt idx="1856">
                  <c:v>66.866</c:v>
                </c:pt>
                <c:pt idx="1857">
                  <c:v>66.793999999999997</c:v>
                </c:pt>
                <c:pt idx="1858">
                  <c:v>66.739999999999995</c:v>
                </c:pt>
                <c:pt idx="1859">
                  <c:v>66.686000000000007</c:v>
                </c:pt>
                <c:pt idx="1860">
                  <c:v>66.632000000000005</c:v>
                </c:pt>
                <c:pt idx="1861">
                  <c:v>66.614000000000004</c:v>
                </c:pt>
                <c:pt idx="1862">
                  <c:v>66.488</c:v>
                </c:pt>
                <c:pt idx="1863">
                  <c:v>66.415999999999997</c:v>
                </c:pt>
                <c:pt idx="1864">
                  <c:v>66.290000000000006</c:v>
                </c:pt>
                <c:pt idx="1865">
                  <c:v>66.164000000000001</c:v>
                </c:pt>
                <c:pt idx="1866">
                  <c:v>66.001999999999995</c:v>
                </c:pt>
                <c:pt idx="1867">
                  <c:v>65.894000000000005</c:v>
                </c:pt>
                <c:pt idx="1868">
                  <c:v>65.876000000000005</c:v>
                </c:pt>
                <c:pt idx="1869">
                  <c:v>65.768000000000001</c:v>
                </c:pt>
                <c:pt idx="1870">
                  <c:v>65.731999999999999</c:v>
                </c:pt>
                <c:pt idx="1871">
                  <c:v>65.695999999999998</c:v>
                </c:pt>
                <c:pt idx="1872">
                  <c:v>65.768000000000001</c:v>
                </c:pt>
                <c:pt idx="1873">
                  <c:v>65.822000000000003</c:v>
                </c:pt>
                <c:pt idx="1874">
                  <c:v>65.858000000000004</c:v>
                </c:pt>
                <c:pt idx="1875">
                  <c:v>65.822000000000003</c:v>
                </c:pt>
                <c:pt idx="1876">
                  <c:v>65.768000000000001</c:v>
                </c:pt>
                <c:pt idx="1877">
                  <c:v>65.768000000000001</c:v>
                </c:pt>
                <c:pt idx="1878">
                  <c:v>65.731999999999999</c:v>
                </c:pt>
                <c:pt idx="1879">
                  <c:v>65.713999999999999</c:v>
                </c:pt>
                <c:pt idx="1880">
                  <c:v>65.786000000000001</c:v>
                </c:pt>
                <c:pt idx="1881">
                  <c:v>65.768000000000001</c:v>
                </c:pt>
                <c:pt idx="1882">
                  <c:v>65.822000000000003</c:v>
                </c:pt>
                <c:pt idx="1883">
                  <c:v>65.768000000000001</c:v>
                </c:pt>
                <c:pt idx="1884">
                  <c:v>65.768000000000001</c:v>
                </c:pt>
                <c:pt idx="1885">
                  <c:v>65.713999999999999</c:v>
                </c:pt>
                <c:pt idx="1886">
                  <c:v>65.641999999999996</c:v>
                </c:pt>
                <c:pt idx="1887">
                  <c:v>65.462000000000003</c:v>
                </c:pt>
                <c:pt idx="1888">
                  <c:v>65.317999999999998</c:v>
                </c:pt>
                <c:pt idx="1889">
                  <c:v>65.209999999999994</c:v>
                </c:pt>
                <c:pt idx="1890">
                  <c:v>65.3</c:v>
                </c:pt>
                <c:pt idx="1891">
                  <c:v>65.353999999999999</c:v>
                </c:pt>
                <c:pt idx="1892">
                  <c:v>65.353999999999999</c:v>
                </c:pt>
                <c:pt idx="1893">
                  <c:v>65.317999999999998</c:v>
                </c:pt>
                <c:pt idx="1894">
                  <c:v>65.317999999999998</c:v>
                </c:pt>
                <c:pt idx="1895">
                  <c:v>65.372</c:v>
                </c:pt>
                <c:pt idx="1896">
                  <c:v>65.48</c:v>
                </c:pt>
                <c:pt idx="1897">
                  <c:v>65.516000000000005</c:v>
                </c:pt>
                <c:pt idx="1898">
                  <c:v>65.552000000000007</c:v>
                </c:pt>
                <c:pt idx="1899">
                  <c:v>65.534000000000006</c:v>
                </c:pt>
                <c:pt idx="1900">
                  <c:v>65.587999999999994</c:v>
                </c:pt>
                <c:pt idx="1901">
                  <c:v>65.641999999999996</c:v>
                </c:pt>
                <c:pt idx="1902">
                  <c:v>65.75</c:v>
                </c:pt>
                <c:pt idx="1903">
                  <c:v>65.641999999999996</c:v>
                </c:pt>
                <c:pt idx="1904">
                  <c:v>65.641999999999996</c:v>
                </c:pt>
                <c:pt idx="1905">
                  <c:v>65.713999999999999</c:v>
                </c:pt>
                <c:pt idx="1906">
                  <c:v>65.84</c:v>
                </c:pt>
                <c:pt idx="1907">
                  <c:v>65.912000000000006</c:v>
                </c:pt>
                <c:pt idx="1908">
                  <c:v>65.786000000000001</c:v>
                </c:pt>
                <c:pt idx="1909">
                  <c:v>65.623999999999995</c:v>
                </c:pt>
                <c:pt idx="1910">
                  <c:v>65.552000000000007</c:v>
                </c:pt>
                <c:pt idx="1911">
                  <c:v>65.408000000000001</c:v>
                </c:pt>
                <c:pt idx="1912">
                  <c:v>65.281999999999996</c:v>
                </c:pt>
                <c:pt idx="1913">
                  <c:v>65.12</c:v>
                </c:pt>
                <c:pt idx="1914">
                  <c:v>64.994</c:v>
                </c:pt>
                <c:pt idx="1915">
                  <c:v>64.921999999999997</c:v>
                </c:pt>
                <c:pt idx="1916">
                  <c:v>64.921999999999997</c:v>
                </c:pt>
                <c:pt idx="1917">
                  <c:v>64.94</c:v>
                </c:pt>
                <c:pt idx="1918">
                  <c:v>64.975999999999999</c:v>
                </c:pt>
                <c:pt idx="1919">
                  <c:v>65.048000000000002</c:v>
                </c:pt>
                <c:pt idx="1920">
                  <c:v>65.066000000000003</c:v>
                </c:pt>
                <c:pt idx="1921">
                  <c:v>65.084000000000003</c:v>
                </c:pt>
                <c:pt idx="1922">
                  <c:v>65.12</c:v>
                </c:pt>
                <c:pt idx="1923">
                  <c:v>65.263999999999996</c:v>
                </c:pt>
                <c:pt idx="1924">
                  <c:v>65.335999999999999</c:v>
                </c:pt>
                <c:pt idx="1925">
                  <c:v>65.353999999999999</c:v>
                </c:pt>
                <c:pt idx="1926">
                  <c:v>65.3</c:v>
                </c:pt>
                <c:pt idx="1927">
                  <c:v>65.227999999999994</c:v>
                </c:pt>
                <c:pt idx="1928">
                  <c:v>65.39</c:v>
                </c:pt>
                <c:pt idx="1929">
                  <c:v>65.317999999999998</c:v>
                </c:pt>
                <c:pt idx="1930">
                  <c:v>65.263999999999996</c:v>
                </c:pt>
                <c:pt idx="1931">
                  <c:v>65.227999999999994</c:v>
                </c:pt>
                <c:pt idx="1932">
                  <c:v>65.03</c:v>
                </c:pt>
                <c:pt idx="1933">
                  <c:v>64.903999999999996</c:v>
                </c:pt>
                <c:pt idx="1934">
                  <c:v>64.903999999999996</c:v>
                </c:pt>
                <c:pt idx="1935">
                  <c:v>64.903999999999996</c:v>
                </c:pt>
                <c:pt idx="1936">
                  <c:v>64.867999999999995</c:v>
                </c:pt>
                <c:pt idx="1937">
                  <c:v>64.706000000000003</c:v>
                </c:pt>
                <c:pt idx="1938">
                  <c:v>64.616</c:v>
                </c:pt>
                <c:pt idx="1939">
                  <c:v>64.561999999999998</c:v>
                </c:pt>
                <c:pt idx="1940">
                  <c:v>64.561999999999998</c:v>
                </c:pt>
                <c:pt idx="1941">
                  <c:v>64.525999999999996</c:v>
                </c:pt>
                <c:pt idx="1942">
                  <c:v>64.489999999999995</c:v>
                </c:pt>
                <c:pt idx="1943">
                  <c:v>64.400000000000006</c:v>
                </c:pt>
                <c:pt idx="1944">
                  <c:v>64.31</c:v>
                </c:pt>
                <c:pt idx="1945">
                  <c:v>64.22</c:v>
                </c:pt>
                <c:pt idx="1946">
                  <c:v>64.093999999999994</c:v>
                </c:pt>
                <c:pt idx="1947">
                  <c:v>64.075999999999993</c:v>
                </c:pt>
                <c:pt idx="1948">
                  <c:v>63.968000000000004</c:v>
                </c:pt>
                <c:pt idx="1949">
                  <c:v>63.896000000000001</c:v>
                </c:pt>
                <c:pt idx="1950">
                  <c:v>63.841999999999999</c:v>
                </c:pt>
                <c:pt idx="1951">
                  <c:v>63.823999999999998</c:v>
                </c:pt>
                <c:pt idx="1952">
                  <c:v>63.787999999999997</c:v>
                </c:pt>
                <c:pt idx="1953">
                  <c:v>63.932000000000002</c:v>
                </c:pt>
                <c:pt idx="1954">
                  <c:v>63.968000000000004</c:v>
                </c:pt>
                <c:pt idx="1955">
                  <c:v>63.914000000000001</c:v>
                </c:pt>
                <c:pt idx="1956">
                  <c:v>63.716000000000001</c:v>
                </c:pt>
                <c:pt idx="1957">
                  <c:v>63.59</c:v>
                </c:pt>
                <c:pt idx="1958">
                  <c:v>63.481999999999999</c:v>
                </c:pt>
                <c:pt idx="1959">
                  <c:v>63.374000000000002</c:v>
                </c:pt>
                <c:pt idx="1960">
                  <c:v>63.265999999999998</c:v>
                </c:pt>
                <c:pt idx="1961">
                  <c:v>63.212000000000003</c:v>
                </c:pt>
                <c:pt idx="1962">
                  <c:v>63.122</c:v>
                </c:pt>
                <c:pt idx="1963">
                  <c:v>63.122</c:v>
                </c:pt>
                <c:pt idx="1964">
                  <c:v>63.122</c:v>
                </c:pt>
                <c:pt idx="1965">
                  <c:v>63.14</c:v>
                </c:pt>
                <c:pt idx="1966">
                  <c:v>63.103999999999999</c:v>
                </c:pt>
                <c:pt idx="1967">
                  <c:v>63.031999999999996</c:v>
                </c:pt>
                <c:pt idx="1968">
                  <c:v>62.996000000000002</c:v>
                </c:pt>
                <c:pt idx="1969">
                  <c:v>62.942</c:v>
                </c:pt>
                <c:pt idx="1970">
                  <c:v>62.78</c:v>
                </c:pt>
                <c:pt idx="1971">
                  <c:v>62.671999999999997</c:v>
                </c:pt>
                <c:pt idx="1972">
                  <c:v>62.6</c:v>
                </c:pt>
                <c:pt idx="1973">
                  <c:v>62.582000000000001</c:v>
                </c:pt>
                <c:pt idx="1974">
                  <c:v>62.51</c:v>
                </c:pt>
                <c:pt idx="1975">
                  <c:v>62.456000000000003</c:v>
                </c:pt>
                <c:pt idx="1976">
                  <c:v>62.384</c:v>
                </c:pt>
                <c:pt idx="1977">
                  <c:v>62.347999999999999</c:v>
                </c:pt>
                <c:pt idx="1978">
                  <c:v>62.276000000000003</c:v>
                </c:pt>
                <c:pt idx="1979">
                  <c:v>62.258000000000003</c:v>
                </c:pt>
                <c:pt idx="1980">
                  <c:v>62.15</c:v>
                </c:pt>
                <c:pt idx="1981">
                  <c:v>61.988</c:v>
                </c:pt>
                <c:pt idx="1982">
                  <c:v>61.915999999999997</c:v>
                </c:pt>
                <c:pt idx="1983">
                  <c:v>61.808</c:v>
                </c:pt>
                <c:pt idx="1984">
                  <c:v>61.735999999999997</c:v>
                </c:pt>
                <c:pt idx="1985">
                  <c:v>61.628</c:v>
                </c:pt>
                <c:pt idx="1986">
                  <c:v>61.591999999999999</c:v>
                </c:pt>
                <c:pt idx="1987">
                  <c:v>61.591999999999999</c:v>
                </c:pt>
                <c:pt idx="1988">
                  <c:v>61.537999999999997</c:v>
                </c:pt>
                <c:pt idx="1989">
                  <c:v>61.52</c:v>
                </c:pt>
                <c:pt idx="1990">
                  <c:v>61.502000000000002</c:v>
                </c:pt>
                <c:pt idx="1991">
                  <c:v>61.555999999999997</c:v>
                </c:pt>
                <c:pt idx="1992">
                  <c:v>61.591999999999999</c:v>
                </c:pt>
                <c:pt idx="1993">
                  <c:v>61.573999999999998</c:v>
                </c:pt>
                <c:pt idx="1994">
                  <c:v>61.484000000000002</c:v>
                </c:pt>
                <c:pt idx="1995">
                  <c:v>61.357999999999997</c:v>
                </c:pt>
                <c:pt idx="1996">
                  <c:v>61.286000000000001</c:v>
                </c:pt>
                <c:pt idx="1997">
                  <c:v>61.25</c:v>
                </c:pt>
                <c:pt idx="1998">
                  <c:v>61.304000000000002</c:v>
                </c:pt>
                <c:pt idx="1999">
                  <c:v>61.484000000000002</c:v>
                </c:pt>
                <c:pt idx="2000">
                  <c:v>61.537999999999997</c:v>
                </c:pt>
                <c:pt idx="2001">
                  <c:v>61.466000000000001</c:v>
                </c:pt>
                <c:pt idx="2002">
                  <c:v>61.52</c:v>
                </c:pt>
                <c:pt idx="2003">
                  <c:v>61.393999999999998</c:v>
                </c:pt>
                <c:pt idx="2004">
                  <c:v>61.34</c:v>
                </c:pt>
                <c:pt idx="2005">
                  <c:v>61.213999999999999</c:v>
                </c:pt>
                <c:pt idx="2006">
                  <c:v>61.25</c:v>
                </c:pt>
                <c:pt idx="2007">
                  <c:v>61.231999999999999</c:v>
                </c:pt>
                <c:pt idx="2008">
                  <c:v>61.304000000000002</c:v>
                </c:pt>
                <c:pt idx="2009">
                  <c:v>61.357999999999997</c:v>
                </c:pt>
                <c:pt idx="2010">
                  <c:v>61.357999999999997</c:v>
                </c:pt>
                <c:pt idx="2011">
                  <c:v>61.142000000000003</c:v>
                </c:pt>
                <c:pt idx="2012">
                  <c:v>61.195999999999998</c:v>
                </c:pt>
                <c:pt idx="2013">
                  <c:v>61.195999999999998</c:v>
                </c:pt>
                <c:pt idx="2014">
                  <c:v>61.16</c:v>
                </c:pt>
                <c:pt idx="2015">
                  <c:v>61.16</c:v>
                </c:pt>
                <c:pt idx="2016">
                  <c:v>61.088000000000001</c:v>
                </c:pt>
                <c:pt idx="2017">
                  <c:v>61.015999999999998</c:v>
                </c:pt>
                <c:pt idx="2018">
                  <c:v>60.997999999999998</c:v>
                </c:pt>
                <c:pt idx="2019">
                  <c:v>60.962000000000003</c:v>
                </c:pt>
                <c:pt idx="2020">
                  <c:v>60.926000000000002</c:v>
                </c:pt>
                <c:pt idx="2021">
                  <c:v>60.997999999999998</c:v>
                </c:pt>
                <c:pt idx="2022">
                  <c:v>60.997999999999998</c:v>
                </c:pt>
                <c:pt idx="2023">
                  <c:v>60.944000000000003</c:v>
                </c:pt>
                <c:pt idx="2024">
                  <c:v>60.89</c:v>
                </c:pt>
                <c:pt idx="2025">
                  <c:v>60.835999999999999</c:v>
                </c:pt>
                <c:pt idx="2026">
                  <c:v>60.728000000000002</c:v>
                </c:pt>
                <c:pt idx="2027">
                  <c:v>60.494</c:v>
                </c:pt>
                <c:pt idx="2028">
                  <c:v>60.368000000000002</c:v>
                </c:pt>
                <c:pt idx="2029">
                  <c:v>60.26</c:v>
                </c:pt>
                <c:pt idx="2030">
                  <c:v>60.188000000000002</c:v>
                </c:pt>
                <c:pt idx="2031">
                  <c:v>60.026000000000003</c:v>
                </c:pt>
                <c:pt idx="2032">
                  <c:v>59.863999999999997</c:v>
                </c:pt>
                <c:pt idx="2033">
                  <c:v>59.738</c:v>
                </c:pt>
                <c:pt idx="2034">
                  <c:v>59.558</c:v>
                </c:pt>
                <c:pt idx="2035">
                  <c:v>59.45</c:v>
                </c:pt>
                <c:pt idx="2036">
                  <c:v>59.432000000000002</c:v>
                </c:pt>
                <c:pt idx="2037">
                  <c:v>59.396000000000001</c:v>
                </c:pt>
                <c:pt idx="2038">
                  <c:v>59.36</c:v>
                </c:pt>
                <c:pt idx="2039">
                  <c:v>59.378</c:v>
                </c:pt>
                <c:pt idx="2040">
                  <c:v>59.45</c:v>
                </c:pt>
                <c:pt idx="2041">
                  <c:v>59.503999999999998</c:v>
                </c:pt>
                <c:pt idx="2042">
                  <c:v>59.594000000000001</c:v>
                </c:pt>
                <c:pt idx="2043">
                  <c:v>59.648000000000003</c:v>
                </c:pt>
                <c:pt idx="2044">
                  <c:v>59.72</c:v>
                </c:pt>
                <c:pt idx="2045">
                  <c:v>59.792000000000002</c:v>
                </c:pt>
                <c:pt idx="2046">
                  <c:v>59.845999999999997</c:v>
                </c:pt>
                <c:pt idx="2047">
                  <c:v>59.81</c:v>
                </c:pt>
                <c:pt idx="2048">
                  <c:v>59.738</c:v>
                </c:pt>
                <c:pt idx="2049">
                  <c:v>59.612000000000002</c:v>
                </c:pt>
                <c:pt idx="2050">
                  <c:v>59.521999999999998</c:v>
                </c:pt>
                <c:pt idx="2051">
                  <c:v>59.432000000000002</c:v>
                </c:pt>
                <c:pt idx="2052">
                  <c:v>59.341999999999999</c:v>
                </c:pt>
                <c:pt idx="2053">
                  <c:v>59.216000000000001</c:v>
                </c:pt>
                <c:pt idx="2054">
                  <c:v>59.252000000000002</c:v>
                </c:pt>
                <c:pt idx="2055">
                  <c:v>59.287999999999997</c:v>
                </c:pt>
                <c:pt idx="2056">
                  <c:v>59.323999999999998</c:v>
                </c:pt>
                <c:pt idx="2057">
                  <c:v>59.396000000000001</c:v>
                </c:pt>
                <c:pt idx="2058">
                  <c:v>59.485999999999997</c:v>
                </c:pt>
                <c:pt idx="2059">
                  <c:v>59.521999999999998</c:v>
                </c:pt>
                <c:pt idx="2060">
                  <c:v>59.576000000000001</c:v>
                </c:pt>
                <c:pt idx="2061">
                  <c:v>59.63</c:v>
                </c:pt>
                <c:pt idx="2062">
                  <c:v>59.63</c:v>
                </c:pt>
                <c:pt idx="2063">
                  <c:v>59.665999999999997</c:v>
                </c:pt>
                <c:pt idx="2064">
                  <c:v>59.683999999999997</c:v>
                </c:pt>
                <c:pt idx="2065">
                  <c:v>59.63</c:v>
                </c:pt>
                <c:pt idx="2066">
                  <c:v>59.594000000000001</c:v>
                </c:pt>
                <c:pt idx="2067">
                  <c:v>59.612000000000002</c:v>
                </c:pt>
                <c:pt idx="2068">
                  <c:v>59.701999999999998</c:v>
                </c:pt>
                <c:pt idx="2069">
                  <c:v>59.81</c:v>
                </c:pt>
                <c:pt idx="2070">
                  <c:v>59.881999999999998</c:v>
                </c:pt>
                <c:pt idx="2071">
                  <c:v>59.845999999999997</c:v>
                </c:pt>
                <c:pt idx="2072">
                  <c:v>59.936</c:v>
                </c:pt>
                <c:pt idx="2073">
                  <c:v>60.026000000000003</c:v>
                </c:pt>
                <c:pt idx="2074">
                  <c:v>60.097999999999999</c:v>
                </c:pt>
                <c:pt idx="2075">
                  <c:v>60.097999999999999</c:v>
                </c:pt>
                <c:pt idx="2076">
                  <c:v>59.936</c:v>
                </c:pt>
                <c:pt idx="2077">
                  <c:v>59.774000000000001</c:v>
                </c:pt>
                <c:pt idx="2078">
                  <c:v>59.612000000000002</c:v>
                </c:pt>
                <c:pt idx="2079">
                  <c:v>59.558</c:v>
                </c:pt>
                <c:pt idx="2080">
                  <c:v>59.485999999999997</c:v>
                </c:pt>
                <c:pt idx="2081">
                  <c:v>59.432000000000002</c:v>
                </c:pt>
                <c:pt idx="2082">
                  <c:v>59.432000000000002</c:v>
                </c:pt>
                <c:pt idx="2083">
                  <c:v>59.54</c:v>
                </c:pt>
                <c:pt idx="2084">
                  <c:v>59.665999999999997</c:v>
                </c:pt>
                <c:pt idx="2085">
                  <c:v>59.72</c:v>
                </c:pt>
                <c:pt idx="2086">
                  <c:v>59.63</c:v>
                </c:pt>
                <c:pt idx="2087">
                  <c:v>59.665999999999997</c:v>
                </c:pt>
                <c:pt idx="2088">
                  <c:v>59.828000000000003</c:v>
                </c:pt>
                <c:pt idx="2089">
                  <c:v>59.99</c:v>
                </c:pt>
                <c:pt idx="2090">
                  <c:v>59.845999999999997</c:v>
                </c:pt>
                <c:pt idx="2091">
                  <c:v>59.828000000000003</c:v>
                </c:pt>
                <c:pt idx="2092">
                  <c:v>59.845999999999997</c:v>
                </c:pt>
                <c:pt idx="2093">
                  <c:v>59.863999999999997</c:v>
                </c:pt>
                <c:pt idx="2094">
                  <c:v>59.99</c:v>
                </c:pt>
                <c:pt idx="2095">
                  <c:v>60.008000000000003</c:v>
                </c:pt>
                <c:pt idx="2096">
                  <c:v>60.026000000000003</c:v>
                </c:pt>
                <c:pt idx="2097">
                  <c:v>59.99</c:v>
                </c:pt>
                <c:pt idx="2098">
                  <c:v>60.008000000000003</c:v>
                </c:pt>
                <c:pt idx="2099">
                  <c:v>59.972000000000001</c:v>
                </c:pt>
                <c:pt idx="2100">
                  <c:v>59.936</c:v>
                </c:pt>
                <c:pt idx="2101">
                  <c:v>59.936</c:v>
                </c:pt>
                <c:pt idx="2102">
                  <c:v>59.881999999999998</c:v>
                </c:pt>
                <c:pt idx="2103">
                  <c:v>59.828000000000003</c:v>
                </c:pt>
                <c:pt idx="2104">
                  <c:v>59.774000000000001</c:v>
                </c:pt>
                <c:pt idx="2105">
                  <c:v>59.738</c:v>
                </c:pt>
                <c:pt idx="2106">
                  <c:v>59.72</c:v>
                </c:pt>
                <c:pt idx="2107">
                  <c:v>59.683999999999997</c:v>
                </c:pt>
                <c:pt idx="2108">
                  <c:v>59.683999999999997</c:v>
                </c:pt>
                <c:pt idx="2109">
                  <c:v>59.774000000000001</c:v>
                </c:pt>
                <c:pt idx="2110">
                  <c:v>59.863999999999997</c:v>
                </c:pt>
                <c:pt idx="2111">
                  <c:v>59.936</c:v>
                </c:pt>
                <c:pt idx="2112">
                  <c:v>59.936</c:v>
                </c:pt>
                <c:pt idx="2113">
                  <c:v>59.881999999999998</c:v>
                </c:pt>
                <c:pt idx="2114">
                  <c:v>59.917999999999999</c:v>
                </c:pt>
                <c:pt idx="2115">
                  <c:v>59.972000000000001</c:v>
                </c:pt>
                <c:pt idx="2116">
                  <c:v>60.026000000000003</c:v>
                </c:pt>
                <c:pt idx="2117">
                  <c:v>60.061999999999998</c:v>
                </c:pt>
                <c:pt idx="2118">
                  <c:v>60.116</c:v>
                </c:pt>
                <c:pt idx="2119">
                  <c:v>60.152000000000001</c:v>
                </c:pt>
                <c:pt idx="2120">
                  <c:v>60.134</c:v>
                </c:pt>
                <c:pt idx="2121">
                  <c:v>60.17</c:v>
                </c:pt>
                <c:pt idx="2122">
                  <c:v>60.223999999999997</c:v>
                </c:pt>
                <c:pt idx="2123">
                  <c:v>60.314</c:v>
                </c:pt>
                <c:pt idx="2124">
                  <c:v>60.35</c:v>
                </c:pt>
                <c:pt idx="2125">
                  <c:v>60.404000000000003</c:v>
                </c:pt>
                <c:pt idx="2126">
                  <c:v>60.475999999999999</c:v>
                </c:pt>
                <c:pt idx="2127">
                  <c:v>60.601999999999997</c:v>
                </c:pt>
                <c:pt idx="2128">
                  <c:v>60.71</c:v>
                </c:pt>
                <c:pt idx="2129">
                  <c:v>60.728000000000002</c:v>
                </c:pt>
                <c:pt idx="2130">
                  <c:v>60.781999999999996</c:v>
                </c:pt>
                <c:pt idx="2131">
                  <c:v>60.853999999999999</c:v>
                </c:pt>
                <c:pt idx="2132">
                  <c:v>60.89</c:v>
                </c:pt>
                <c:pt idx="2133">
                  <c:v>60.997999999999998</c:v>
                </c:pt>
                <c:pt idx="2134">
                  <c:v>61.124000000000002</c:v>
                </c:pt>
                <c:pt idx="2135">
                  <c:v>61.268000000000001</c:v>
                </c:pt>
                <c:pt idx="2136">
                  <c:v>61.322000000000003</c:v>
                </c:pt>
                <c:pt idx="2137">
                  <c:v>61.43</c:v>
                </c:pt>
                <c:pt idx="2138">
                  <c:v>61.573999999999998</c:v>
                </c:pt>
                <c:pt idx="2139">
                  <c:v>61.646000000000001</c:v>
                </c:pt>
                <c:pt idx="2140">
                  <c:v>61.682000000000002</c:v>
                </c:pt>
                <c:pt idx="2141">
                  <c:v>61.664000000000001</c:v>
                </c:pt>
                <c:pt idx="2142">
                  <c:v>61.7</c:v>
                </c:pt>
                <c:pt idx="2143">
                  <c:v>61.7</c:v>
                </c:pt>
                <c:pt idx="2144">
                  <c:v>61.735999999999997</c:v>
                </c:pt>
                <c:pt idx="2145">
                  <c:v>61.753999999999998</c:v>
                </c:pt>
                <c:pt idx="2146">
                  <c:v>61.862000000000002</c:v>
                </c:pt>
                <c:pt idx="2147">
                  <c:v>61.826000000000001</c:v>
                </c:pt>
                <c:pt idx="2148">
                  <c:v>61.771999999999998</c:v>
                </c:pt>
                <c:pt idx="2149">
                  <c:v>61.682000000000002</c:v>
                </c:pt>
                <c:pt idx="2150">
                  <c:v>61.7</c:v>
                </c:pt>
                <c:pt idx="2151">
                  <c:v>61.646000000000001</c:v>
                </c:pt>
                <c:pt idx="2152">
                  <c:v>61.664000000000001</c:v>
                </c:pt>
                <c:pt idx="2153">
                  <c:v>61.7</c:v>
                </c:pt>
                <c:pt idx="2154">
                  <c:v>61.753999999999998</c:v>
                </c:pt>
                <c:pt idx="2155">
                  <c:v>61.808</c:v>
                </c:pt>
                <c:pt idx="2156">
                  <c:v>61.88</c:v>
                </c:pt>
                <c:pt idx="2157">
                  <c:v>61.951999999999998</c:v>
                </c:pt>
                <c:pt idx="2158">
                  <c:v>62.024000000000001</c:v>
                </c:pt>
                <c:pt idx="2159">
                  <c:v>62.078000000000003</c:v>
                </c:pt>
                <c:pt idx="2160">
                  <c:v>62.131999999999998</c:v>
                </c:pt>
                <c:pt idx="2161">
                  <c:v>62.15</c:v>
                </c:pt>
                <c:pt idx="2162">
                  <c:v>62.186</c:v>
                </c:pt>
                <c:pt idx="2163">
                  <c:v>62.15</c:v>
                </c:pt>
                <c:pt idx="2164">
                  <c:v>62.113999999999997</c:v>
                </c:pt>
                <c:pt idx="2165">
                  <c:v>62.15</c:v>
                </c:pt>
                <c:pt idx="2166">
                  <c:v>62.222000000000001</c:v>
                </c:pt>
                <c:pt idx="2167">
                  <c:v>62.222000000000001</c:v>
                </c:pt>
                <c:pt idx="2168">
                  <c:v>62.222000000000001</c:v>
                </c:pt>
                <c:pt idx="2169">
                  <c:v>62.15</c:v>
                </c:pt>
                <c:pt idx="2170">
                  <c:v>62.15</c:v>
                </c:pt>
                <c:pt idx="2171">
                  <c:v>62.131999999999998</c:v>
                </c:pt>
                <c:pt idx="2172">
                  <c:v>62.222000000000001</c:v>
                </c:pt>
                <c:pt idx="2173">
                  <c:v>62.258000000000003</c:v>
                </c:pt>
                <c:pt idx="2174">
                  <c:v>62.258000000000003</c:v>
                </c:pt>
                <c:pt idx="2175">
                  <c:v>62.24</c:v>
                </c:pt>
                <c:pt idx="2176">
                  <c:v>62.258000000000003</c:v>
                </c:pt>
                <c:pt idx="2177">
                  <c:v>62.24</c:v>
                </c:pt>
                <c:pt idx="2178">
                  <c:v>62.186</c:v>
                </c:pt>
                <c:pt idx="2179">
                  <c:v>62.167999999999999</c:v>
                </c:pt>
                <c:pt idx="2180">
                  <c:v>62.186</c:v>
                </c:pt>
                <c:pt idx="2181">
                  <c:v>62.258000000000003</c:v>
                </c:pt>
                <c:pt idx="2182">
                  <c:v>62.33</c:v>
                </c:pt>
                <c:pt idx="2183">
                  <c:v>62.347999999999999</c:v>
                </c:pt>
                <c:pt idx="2184">
                  <c:v>62.293999999999997</c:v>
                </c:pt>
                <c:pt idx="2185">
                  <c:v>62.258000000000003</c:v>
                </c:pt>
                <c:pt idx="2186">
                  <c:v>62.222000000000001</c:v>
                </c:pt>
                <c:pt idx="2187">
                  <c:v>62.222000000000001</c:v>
                </c:pt>
                <c:pt idx="2188">
                  <c:v>62.222000000000001</c:v>
                </c:pt>
                <c:pt idx="2189">
                  <c:v>62.204000000000001</c:v>
                </c:pt>
                <c:pt idx="2190">
                  <c:v>62.167999999999999</c:v>
                </c:pt>
                <c:pt idx="2191">
                  <c:v>62.204000000000001</c:v>
                </c:pt>
                <c:pt idx="2192">
                  <c:v>62.24</c:v>
                </c:pt>
                <c:pt idx="2193">
                  <c:v>62.311999999999998</c:v>
                </c:pt>
                <c:pt idx="2194">
                  <c:v>62.347999999999999</c:v>
                </c:pt>
                <c:pt idx="2195">
                  <c:v>62.258000000000003</c:v>
                </c:pt>
                <c:pt idx="2196">
                  <c:v>62.311999999999998</c:v>
                </c:pt>
                <c:pt idx="2197">
                  <c:v>62.276000000000003</c:v>
                </c:pt>
                <c:pt idx="2198">
                  <c:v>62.204000000000001</c:v>
                </c:pt>
                <c:pt idx="2199">
                  <c:v>62.15</c:v>
                </c:pt>
                <c:pt idx="2200">
                  <c:v>62.15</c:v>
                </c:pt>
                <c:pt idx="2201">
                  <c:v>62.113999999999997</c:v>
                </c:pt>
                <c:pt idx="2202">
                  <c:v>62.095999999999997</c:v>
                </c:pt>
                <c:pt idx="2203">
                  <c:v>62.078000000000003</c:v>
                </c:pt>
                <c:pt idx="2204">
                  <c:v>62.095999999999997</c:v>
                </c:pt>
                <c:pt idx="2205">
                  <c:v>62.15</c:v>
                </c:pt>
                <c:pt idx="2206">
                  <c:v>62.222000000000001</c:v>
                </c:pt>
                <c:pt idx="2207">
                  <c:v>62.24</c:v>
                </c:pt>
                <c:pt idx="2208">
                  <c:v>62.293999999999997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LGSW.Temp-Water.Inst.1Hour.0.GOES-REV [F]</c:v>
                </c:pt>
              </c:strCache>
            </c:strRef>
          </c:tx>
          <c:spPr>
            <a:ln w="31750" cap="rnd">
              <a:solidFill>
                <a:srgbClr val="9933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Sheet1!$D$2:$D$2210</c:f>
              <c:numCache>
                <c:formatCode>General</c:formatCode>
                <c:ptCount val="2209"/>
                <c:pt idx="0">
                  <c:v>66.037999999999997</c:v>
                </c:pt>
                <c:pt idx="1">
                  <c:v>66.055999999999997</c:v>
                </c:pt>
                <c:pt idx="2">
                  <c:v>66.11</c:v>
                </c:pt>
                <c:pt idx="3">
                  <c:v>66.128</c:v>
                </c:pt>
                <c:pt idx="4">
                  <c:v>66.128</c:v>
                </c:pt>
                <c:pt idx="5">
                  <c:v>66.182000000000002</c:v>
                </c:pt>
                <c:pt idx="6">
                  <c:v>66.236000000000004</c:v>
                </c:pt>
                <c:pt idx="7">
                  <c:v>66.290000000000006</c:v>
                </c:pt>
                <c:pt idx="8">
                  <c:v>66.38</c:v>
                </c:pt>
                <c:pt idx="9">
                  <c:v>66.451999999999998</c:v>
                </c:pt>
                <c:pt idx="10">
                  <c:v>66.415999999999997</c:v>
                </c:pt>
                <c:pt idx="11">
                  <c:v>66.361999999999995</c:v>
                </c:pt>
                <c:pt idx="12">
                  <c:v>66.361999999999995</c:v>
                </c:pt>
                <c:pt idx="13">
                  <c:v>66.272000000000006</c:v>
                </c:pt>
                <c:pt idx="14">
                  <c:v>66.182000000000002</c:v>
                </c:pt>
                <c:pt idx="15">
                  <c:v>66.073999999999998</c:v>
                </c:pt>
                <c:pt idx="16">
                  <c:v>65.965999999999994</c:v>
                </c:pt>
                <c:pt idx="17">
                  <c:v>65.947999999999993</c:v>
                </c:pt>
                <c:pt idx="18">
                  <c:v>65.912000000000006</c:v>
                </c:pt>
                <c:pt idx="19">
                  <c:v>65.965999999999994</c:v>
                </c:pt>
                <c:pt idx="20">
                  <c:v>66.001999999999995</c:v>
                </c:pt>
                <c:pt idx="21">
                  <c:v>66.001999999999995</c:v>
                </c:pt>
                <c:pt idx="22">
                  <c:v>66.073999999999998</c:v>
                </c:pt>
                <c:pt idx="23">
                  <c:v>66.073999999999998</c:v>
                </c:pt>
                <c:pt idx="24">
                  <c:v>66.11</c:v>
                </c:pt>
                <c:pt idx="25">
                  <c:v>66.164000000000001</c:v>
                </c:pt>
                <c:pt idx="26">
                  <c:v>66.2</c:v>
                </c:pt>
                <c:pt idx="27">
                  <c:v>66.2</c:v>
                </c:pt>
                <c:pt idx="28">
                  <c:v>66.272000000000006</c:v>
                </c:pt>
                <c:pt idx="29">
                  <c:v>66.325999999999993</c:v>
                </c:pt>
                <c:pt idx="30">
                  <c:v>66.433999999999997</c:v>
                </c:pt>
                <c:pt idx="31">
                  <c:v>66.488</c:v>
                </c:pt>
                <c:pt idx="32">
                  <c:v>66.578000000000003</c:v>
                </c:pt>
                <c:pt idx="33">
                  <c:v>66.668000000000006</c:v>
                </c:pt>
                <c:pt idx="34">
                  <c:v>66.632000000000005</c:v>
                </c:pt>
                <c:pt idx="35">
                  <c:v>66.506</c:v>
                </c:pt>
                <c:pt idx="36">
                  <c:v>66.397999999999996</c:v>
                </c:pt>
                <c:pt idx="37">
                  <c:v>66.308000000000007</c:v>
                </c:pt>
                <c:pt idx="38">
                  <c:v>66.2</c:v>
                </c:pt>
                <c:pt idx="39">
                  <c:v>66.055999999999997</c:v>
                </c:pt>
                <c:pt idx="40">
                  <c:v>66.02</c:v>
                </c:pt>
                <c:pt idx="41">
                  <c:v>65.930000000000007</c:v>
                </c:pt>
                <c:pt idx="42">
                  <c:v>66.001999999999995</c:v>
                </c:pt>
                <c:pt idx="43">
                  <c:v>65.965999999999994</c:v>
                </c:pt>
                <c:pt idx="44">
                  <c:v>66.055999999999997</c:v>
                </c:pt>
                <c:pt idx="45">
                  <c:v>66.037999999999997</c:v>
                </c:pt>
                <c:pt idx="46">
                  <c:v>66.037999999999997</c:v>
                </c:pt>
                <c:pt idx="47">
                  <c:v>66.055999999999997</c:v>
                </c:pt>
                <c:pt idx="48">
                  <c:v>66.073999999999998</c:v>
                </c:pt>
                <c:pt idx="49">
                  <c:v>66.164000000000001</c:v>
                </c:pt>
                <c:pt idx="50">
                  <c:v>66.128</c:v>
                </c:pt>
                <c:pt idx="51">
                  <c:v>66.182000000000002</c:v>
                </c:pt>
                <c:pt idx="52">
                  <c:v>66.164000000000001</c:v>
                </c:pt>
                <c:pt idx="53">
                  <c:v>66.254000000000005</c:v>
                </c:pt>
                <c:pt idx="54">
                  <c:v>66.325999999999993</c:v>
                </c:pt>
                <c:pt idx="55">
                  <c:v>66.38</c:v>
                </c:pt>
                <c:pt idx="56">
                  <c:v>66.397999999999996</c:v>
                </c:pt>
                <c:pt idx="57">
                  <c:v>66.361999999999995</c:v>
                </c:pt>
                <c:pt idx="58">
                  <c:v>66.325999999999993</c:v>
                </c:pt>
                <c:pt idx="59">
                  <c:v>66.146000000000001</c:v>
                </c:pt>
                <c:pt idx="60">
                  <c:v>66.128</c:v>
                </c:pt>
                <c:pt idx="61">
                  <c:v>66.02</c:v>
                </c:pt>
                <c:pt idx="62">
                  <c:v>65.947999999999993</c:v>
                </c:pt>
                <c:pt idx="63">
                  <c:v>65.876000000000005</c:v>
                </c:pt>
                <c:pt idx="64">
                  <c:v>65.786000000000001</c:v>
                </c:pt>
                <c:pt idx="65">
                  <c:v>65.695999999999998</c:v>
                </c:pt>
                <c:pt idx="66">
                  <c:v>65.641999999999996</c:v>
                </c:pt>
                <c:pt idx="67">
                  <c:v>65.75</c:v>
                </c:pt>
                <c:pt idx="68">
                  <c:v>65.75</c:v>
                </c:pt>
                <c:pt idx="69">
                  <c:v>65.713999999999999</c:v>
                </c:pt>
                <c:pt idx="70">
                  <c:v>65.768000000000001</c:v>
                </c:pt>
                <c:pt idx="71">
                  <c:v>65.858000000000004</c:v>
                </c:pt>
                <c:pt idx="72">
                  <c:v>65.912000000000006</c:v>
                </c:pt>
                <c:pt idx="73">
                  <c:v>65.930000000000007</c:v>
                </c:pt>
                <c:pt idx="74">
                  <c:v>65.983999999999995</c:v>
                </c:pt>
                <c:pt idx="75">
                  <c:v>66.091999999999999</c:v>
                </c:pt>
                <c:pt idx="76">
                  <c:v>66.146000000000001</c:v>
                </c:pt>
                <c:pt idx="77">
                  <c:v>66.182000000000002</c:v>
                </c:pt>
                <c:pt idx="78">
                  <c:v>66.272000000000006</c:v>
                </c:pt>
                <c:pt idx="79">
                  <c:v>66.361999999999995</c:v>
                </c:pt>
                <c:pt idx="80">
                  <c:v>66.415999999999997</c:v>
                </c:pt>
                <c:pt idx="81">
                  <c:v>66.47</c:v>
                </c:pt>
                <c:pt idx="82">
                  <c:v>66.524000000000001</c:v>
                </c:pt>
                <c:pt idx="83">
                  <c:v>66.596000000000004</c:v>
                </c:pt>
                <c:pt idx="84">
                  <c:v>66.56</c:v>
                </c:pt>
                <c:pt idx="85">
                  <c:v>66.47</c:v>
                </c:pt>
                <c:pt idx="86">
                  <c:v>66.415999999999997</c:v>
                </c:pt>
                <c:pt idx="87">
                  <c:v>66.343999999999994</c:v>
                </c:pt>
                <c:pt idx="88">
                  <c:v>66.272000000000006</c:v>
                </c:pt>
                <c:pt idx="89">
                  <c:v>66.290000000000006</c:v>
                </c:pt>
                <c:pt idx="90">
                  <c:v>66.343999999999994</c:v>
                </c:pt>
                <c:pt idx="91">
                  <c:v>66.361999999999995</c:v>
                </c:pt>
                <c:pt idx="92">
                  <c:v>66.433999999999997</c:v>
                </c:pt>
                <c:pt idx="93">
                  <c:v>66.488</c:v>
                </c:pt>
                <c:pt idx="94">
                  <c:v>66.488</c:v>
                </c:pt>
                <c:pt idx="95">
                  <c:v>66.524000000000001</c:v>
                </c:pt>
                <c:pt idx="96">
                  <c:v>66.542000000000002</c:v>
                </c:pt>
                <c:pt idx="97">
                  <c:v>66.632000000000005</c:v>
                </c:pt>
                <c:pt idx="98">
                  <c:v>66.686000000000007</c:v>
                </c:pt>
                <c:pt idx="99">
                  <c:v>66.757999999999996</c:v>
                </c:pt>
                <c:pt idx="100">
                  <c:v>66.757999999999996</c:v>
                </c:pt>
                <c:pt idx="101">
                  <c:v>66.793999999999997</c:v>
                </c:pt>
                <c:pt idx="102">
                  <c:v>66.92</c:v>
                </c:pt>
                <c:pt idx="103">
                  <c:v>67.046000000000006</c:v>
                </c:pt>
                <c:pt idx="104">
                  <c:v>67.244</c:v>
                </c:pt>
                <c:pt idx="105">
                  <c:v>67.117999999999995</c:v>
                </c:pt>
                <c:pt idx="106">
                  <c:v>67.046000000000006</c:v>
                </c:pt>
                <c:pt idx="107">
                  <c:v>67.099999999999994</c:v>
                </c:pt>
                <c:pt idx="108">
                  <c:v>66.956000000000003</c:v>
                </c:pt>
                <c:pt idx="109">
                  <c:v>66.811999999999998</c:v>
                </c:pt>
                <c:pt idx="110">
                  <c:v>66.721999999999994</c:v>
                </c:pt>
                <c:pt idx="111">
                  <c:v>66.632000000000005</c:v>
                </c:pt>
                <c:pt idx="112">
                  <c:v>66.524000000000001</c:v>
                </c:pt>
                <c:pt idx="113">
                  <c:v>66.47</c:v>
                </c:pt>
                <c:pt idx="114">
                  <c:v>66.47</c:v>
                </c:pt>
                <c:pt idx="115">
                  <c:v>66.488</c:v>
                </c:pt>
                <c:pt idx="116">
                  <c:v>66.488</c:v>
                </c:pt>
                <c:pt idx="117">
                  <c:v>66.488</c:v>
                </c:pt>
                <c:pt idx="118">
                  <c:v>66.488</c:v>
                </c:pt>
                <c:pt idx="119">
                  <c:v>66.488</c:v>
                </c:pt>
                <c:pt idx="120">
                  <c:v>66.542000000000002</c:v>
                </c:pt>
                <c:pt idx="121">
                  <c:v>66.578000000000003</c:v>
                </c:pt>
                <c:pt idx="122">
                  <c:v>66.578000000000003</c:v>
                </c:pt>
                <c:pt idx="123">
                  <c:v>66.632000000000005</c:v>
                </c:pt>
                <c:pt idx="124">
                  <c:v>66.632000000000005</c:v>
                </c:pt>
                <c:pt idx="125">
                  <c:v>66.703999999999994</c:v>
                </c:pt>
                <c:pt idx="126">
                  <c:v>66.793999999999997</c:v>
                </c:pt>
                <c:pt idx="127">
                  <c:v>66.793999999999997</c:v>
                </c:pt>
                <c:pt idx="128">
                  <c:v>66.83</c:v>
                </c:pt>
                <c:pt idx="129">
                  <c:v>66.884</c:v>
                </c:pt>
                <c:pt idx="130">
                  <c:v>66.793999999999997</c:v>
                </c:pt>
                <c:pt idx="131">
                  <c:v>66.811999999999998</c:v>
                </c:pt>
                <c:pt idx="132">
                  <c:v>66.721999999999994</c:v>
                </c:pt>
                <c:pt idx="133">
                  <c:v>66.614000000000004</c:v>
                </c:pt>
                <c:pt idx="134">
                  <c:v>66.47</c:v>
                </c:pt>
                <c:pt idx="135">
                  <c:v>66.361999999999995</c:v>
                </c:pt>
                <c:pt idx="136">
                  <c:v>66.218000000000004</c:v>
                </c:pt>
                <c:pt idx="137">
                  <c:v>66.182000000000002</c:v>
                </c:pt>
                <c:pt idx="138">
                  <c:v>66.182000000000002</c:v>
                </c:pt>
                <c:pt idx="139">
                  <c:v>66.146000000000001</c:v>
                </c:pt>
                <c:pt idx="140">
                  <c:v>66.164000000000001</c:v>
                </c:pt>
                <c:pt idx="141">
                  <c:v>66.182000000000002</c:v>
                </c:pt>
                <c:pt idx="142">
                  <c:v>66.2</c:v>
                </c:pt>
                <c:pt idx="143">
                  <c:v>66.218000000000004</c:v>
                </c:pt>
                <c:pt idx="144">
                  <c:v>66.290000000000006</c:v>
                </c:pt>
                <c:pt idx="145">
                  <c:v>66.290000000000006</c:v>
                </c:pt>
                <c:pt idx="146">
                  <c:v>66.290000000000006</c:v>
                </c:pt>
                <c:pt idx="147">
                  <c:v>66.308000000000007</c:v>
                </c:pt>
                <c:pt idx="148">
                  <c:v>66.308000000000007</c:v>
                </c:pt>
                <c:pt idx="149">
                  <c:v>66.325999999999993</c:v>
                </c:pt>
                <c:pt idx="150">
                  <c:v>66.38</c:v>
                </c:pt>
                <c:pt idx="151">
                  <c:v>66.433999999999997</c:v>
                </c:pt>
                <c:pt idx="152">
                  <c:v>66.451999999999998</c:v>
                </c:pt>
                <c:pt idx="153">
                  <c:v>66.47</c:v>
                </c:pt>
                <c:pt idx="154">
                  <c:v>66.524000000000001</c:v>
                </c:pt>
                <c:pt idx="155">
                  <c:v>66.325999999999993</c:v>
                </c:pt>
                <c:pt idx="156">
                  <c:v>66.272000000000006</c:v>
                </c:pt>
                <c:pt idx="157">
                  <c:v>66.218000000000004</c:v>
                </c:pt>
                <c:pt idx="158">
                  <c:v>66.128</c:v>
                </c:pt>
                <c:pt idx="159">
                  <c:v>66.037999999999997</c:v>
                </c:pt>
                <c:pt idx="160">
                  <c:v>65.965999999999994</c:v>
                </c:pt>
                <c:pt idx="161">
                  <c:v>65.912000000000006</c:v>
                </c:pt>
                <c:pt idx="162">
                  <c:v>65.983999999999995</c:v>
                </c:pt>
                <c:pt idx="163">
                  <c:v>66.037999999999997</c:v>
                </c:pt>
                <c:pt idx="164">
                  <c:v>66.091999999999999</c:v>
                </c:pt>
                <c:pt idx="165">
                  <c:v>66.091999999999999</c:v>
                </c:pt>
                <c:pt idx="166">
                  <c:v>66.146000000000001</c:v>
                </c:pt>
                <c:pt idx="167">
                  <c:v>66.218000000000004</c:v>
                </c:pt>
                <c:pt idx="168">
                  <c:v>66.290000000000006</c:v>
                </c:pt>
                <c:pt idx="169">
                  <c:v>66.361999999999995</c:v>
                </c:pt>
                <c:pt idx="170">
                  <c:v>66.433999999999997</c:v>
                </c:pt>
                <c:pt idx="171">
                  <c:v>66.451999999999998</c:v>
                </c:pt>
                <c:pt idx="172">
                  <c:v>66.47</c:v>
                </c:pt>
                <c:pt idx="173">
                  <c:v>66.488</c:v>
                </c:pt>
                <c:pt idx="174">
                  <c:v>66.56</c:v>
                </c:pt>
                <c:pt idx="175">
                  <c:v>66.703999999999994</c:v>
                </c:pt>
                <c:pt idx="176">
                  <c:v>66.721999999999994</c:v>
                </c:pt>
                <c:pt idx="177">
                  <c:v>66.83</c:v>
                </c:pt>
                <c:pt idx="178">
                  <c:v>66.956000000000003</c:v>
                </c:pt>
                <c:pt idx="179">
                  <c:v>66.811999999999998</c:v>
                </c:pt>
                <c:pt idx="180">
                  <c:v>66.721999999999994</c:v>
                </c:pt>
                <c:pt idx="181">
                  <c:v>66.668000000000006</c:v>
                </c:pt>
                <c:pt idx="182">
                  <c:v>66.56</c:v>
                </c:pt>
                <c:pt idx="183">
                  <c:v>66.506</c:v>
                </c:pt>
                <c:pt idx="184">
                  <c:v>66.47</c:v>
                </c:pt>
                <c:pt idx="185">
                  <c:v>66.415999999999997</c:v>
                </c:pt>
                <c:pt idx="186">
                  <c:v>66.397999999999996</c:v>
                </c:pt>
                <c:pt idx="187">
                  <c:v>66.451999999999998</c:v>
                </c:pt>
                <c:pt idx="188">
                  <c:v>66.47</c:v>
                </c:pt>
                <c:pt idx="189">
                  <c:v>66.433999999999997</c:v>
                </c:pt>
                <c:pt idx="190">
                  <c:v>66.47</c:v>
                </c:pt>
                <c:pt idx="191">
                  <c:v>66.488</c:v>
                </c:pt>
                <c:pt idx="192">
                  <c:v>66.524000000000001</c:v>
                </c:pt>
                <c:pt idx="193">
                  <c:v>66.524000000000001</c:v>
                </c:pt>
                <c:pt idx="194">
                  <c:v>66.542000000000002</c:v>
                </c:pt>
                <c:pt idx="195">
                  <c:v>66.56</c:v>
                </c:pt>
                <c:pt idx="196">
                  <c:v>66.578000000000003</c:v>
                </c:pt>
                <c:pt idx="197">
                  <c:v>66.596000000000004</c:v>
                </c:pt>
                <c:pt idx="198">
                  <c:v>66.650000000000006</c:v>
                </c:pt>
                <c:pt idx="199">
                  <c:v>66.650000000000006</c:v>
                </c:pt>
                <c:pt idx="200">
                  <c:v>66.686000000000007</c:v>
                </c:pt>
                <c:pt idx="201">
                  <c:v>66.668000000000006</c:v>
                </c:pt>
                <c:pt idx="202">
                  <c:v>66.650000000000006</c:v>
                </c:pt>
                <c:pt idx="203">
                  <c:v>66.632000000000005</c:v>
                </c:pt>
                <c:pt idx="204">
                  <c:v>66.632000000000005</c:v>
                </c:pt>
                <c:pt idx="205">
                  <c:v>66.614000000000004</c:v>
                </c:pt>
                <c:pt idx="206">
                  <c:v>66.596000000000004</c:v>
                </c:pt>
                <c:pt idx="207">
                  <c:v>66.578000000000003</c:v>
                </c:pt>
                <c:pt idx="208">
                  <c:v>66.56</c:v>
                </c:pt>
                <c:pt idx="209">
                  <c:v>66.542000000000002</c:v>
                </c:pt>
                <c:pt idx="210">
                  <c:v>66.488</c:v>
                </c:pt>
                <c:pt idx="211">
                  <c:v>66.488</c:v>
                </c:pt>
                <c:pt idx="212">
                  <c:v>66.415999999999997</c:v>
                </c:pt>
                <c:pt idx="213">
                  <c:v>66.47</c:v>
                </c:pt>
                <c:pt idx="214">
                  <c:v>66.506</c:v>
                </c:pt>
                <c:pt idx="215">
                  <c:v>66.488</c:v>
                </c:pt>
                <c:pt idx="216">
                  <c:v>66.524000000000001</c:v>
                </c:pt>
                <c:pt idx="217">
                  <c:v>66.56</c:v>
                </c:pt>
                <c:pt idx="218">
                  <c:v>66.596000000000004</c:v>
                </c:pt>
                <c:pt idx="219">
                  <c:v>66.596000000000004</c:v>
                </c:pt>
                <c:pt idx="220">
                  <c:v>66.596000000000004</c:v>
                </c:pt>
                <c:pt idx="221">
                  <c:v>66.668000000000006</c:v>
                </c:pt>
                <c:pt idx="222">
                  <c:v>66.757999999999996</c:v>
                </c:pt>
                <c:pt idx="223">
                  <c:v>66.902000000000001</c:v>
                </c:pt>
                <c:pt idx="224">
                  <c:v>67.028000000000006</c:v>
                </c:pt>
                <c:pt idx="225">
                  <c:v>67.081999999999994</c:v>
                </c:pt>
                <c:pt idx="226">
                  <c:v>67.081999999999994</c:v>
                </c:pt>
                <c:pt idx="227">
                  <c:v>67.081999999999994</c:v>
                </c:pt>
                <c:pt idx="228">
                  <c:v>67.028000000000006</c:v>
                </c:pt>
                <c:pt idx="229">
                  <c:v>66.92</c:v>
                </c:pt>
                <c:pt idx="230">
                  <c:v>66.83</c:v>
                </c:pt>
                <c:pt idx="231">
                  <c:v>66.721999999999994</c:v>
                </c:pt>
                <c:pt idx="232">
                  <c:v>66.614000000000004</c:v>
                </c:pt>
                <c:pt idx="233">
                  <c:v>66.596000000000004</c:v>
                </c:pt>
                <c:pt idx="234">
                  <c:v>66.650000000000006</c:v>
                </c:pt>
                <c:pt idx="235">
                  <c:v>66.650000000000006</c:v>
                </c:pt>
                <c:pt idx="236">
                  <c:v>66.739999999999995</c:v>
                </c:pt>
                <c:pt idx="237">
                  <c:v>66.757999999999996</c:v>
                </c:pt>
                <c:pt idx="238">
                  <c:v>66.811999999999998</c:v>
                </c:pt>
                <c:pt idx="239">
                  <c:v>66.847999999999999</c:v>
                </c:pt>
                <c:pt idx="240">
                  <c:v>66.884</c:v>
                </c:pt>
                <c:pt idx="241">
                  <c:v>66.902000000000001</c:v>
                </c:pt>
                <c:pt idx="242">
                  <c:v>66.974000000000004</c:v>
                </c:pt>
                <c:pt idx="243">
                  <c:v>67.028000000000006</c:v>
                </c:pt>
                <c:pt idx="244">
                  <c:v>67.135999999999996</c:v>
                </c:pt>
                <c:pt idx="245">
                  <c:v>67.171999999999997</c:v>
                </c:pt>
                <c:pt idx="246">
                  <c:v>67.225999999999999</c:v>
                </c:pt>
                <c:pt idx="247">
                  <c:v>67.37</c:v>
                </c:pt>
                <c:pt idx="248">
                  <c:v>67.459999999999994</c:v>
                </c:pt>
                <c:pt idx="249">
                  <c:v>67.531999999999996</c:v>
                </c:pt>
                <c:pt idx="250">
                  <c:v>67.495999999999995</c:v>
                </c:pt>
                <c:pt idx="251">
                  <c:v>67.459999999999994</c:v>
                </c:pt>
                <c:pt idx="252">
                  <c:v>67.334000000000003</c:v>
                </c:pt>
                <c:pt idx="253">
                  <c:v>67.207999999999998</c:v>
                </c:pt>
                <c:pt idx="254">
                  <c:v>67.117999999999995</c:v>
                </c:pt>
                <c:pt idx="255">
                  <c:v>66.956000000000003</c:v>
                </c:pt>
                <c:pt idx="256">
                  <c:v>66.83</c:v>
                </c:pt>
                <c:pt idx="257">
                  <c:v>66.757999999999996</c:v>
                </c:pt>
                <c:pt idx="258">
                  <c:v>66.775999999999996</c:v>
                </c:pt>
                <c:pt idx="259">
                  <c:v>66.793999999999997</c:v>
                </c:pt>
                <c:pt idx="260">
                  <c:v>66.83</c:v>
                </c:pt>
                <c:pt idx="261">
                  <c:v>66.866</c:v>
                </c:pt>
                <c:pt idx="262">
                  <c:v>66.847999999999999</c:v>
                </c:pt>
                <c:pt idx="263">
                  <c:v>66.866</c:v>
                </c:pt>
                <c:pt idx="264">
                  <c:v>66.902000000000001</c:v>
                </c:pt>
                <c:pt idx="265">
                  <c:v>66.956000000000003</c:v>
                </c:pt>
                <c:pt idx="266">
                  <c:v>67.010000000000005</c:v>
                </c:pt>
                <c:pt idx="267">
                  <c:v>67.046000000000006</c:v>
                </c:pt>
                <c:pt idx="268">
                  <c:v>67.099999999999994</c:v>
                </c:pt>
                <c:pt idx="269">
                  <c:v>67.117999999999995</c:v>
                </c:pt>
                <c:pt idx="270">
                  <c:v>67.19</c:v>
                </c:pt>
                <c:pt idx="271">
                  <c:v>67.262</c:v>
                </c:pt>
                <c:pt idx="272">
                  <c:v>67.262</c:v>
                </c:pt>
                <c:pt idx="273">
                  <c:v>67.298000000000002</c:v>
                </c:pt>
                <c:pt idx="274">
                  <c:v>67.244</c:v>
                </c:pt>
                <c:pt idx="275">
                  <c:v>67.19</c:v>
                </c:pt>
                <c:pt idx="276">
                  <c:v>67.207999999999998</c:v>
                </c:pt>
                <c:pt idx="277">
                  <c:v>67.153999999999996</c:v>
                </c:pt>
                <c:pt idx="278">
                  <c:v>67.046000000000006</c:v>
                </c:pt>
                <c:pt idx="279">
                  <c:v>66.956000000000003</c:v>
                </c:pt>
                <c:pt idx="280">
                  <c:v>66.83</c:v>
                </c:pt>
                <c:pt idx="281">
                  <c:v>66.775999999999996</c:v>
                </c:pt>
                <c:pt idx="282">
                  <c:v>66.793999999999997</c:v>
                </c:pt>
                <c:pt idx="283">
                  <c:v>66.83</c:v>
                </c:pt>
                <c:pt idx="284">
                  <c:v>66.866</c:v>
                </c:pt>
                <c:pt idx="285">
                  <c:v>66.866</c:v>
                </c:pt>
                <c:pt idx="286">
                  <c:v>66.938000000000002</c:v>
                </c:pt>
                <c:pt idx="287">
                  <c:v>66.992000000000004</c:v>
                </c:pt>
                <c:pt idx="288">
                  <c:v>66.992000000000004</c:v>
                </c:pt>
                <c:pt idx="289">
                  <c:v>66.974000000000004</c:v>
                </c:pt>
                <c:pt idx="290">
                  <c:v>66.956000000000003</c:v>
                </c:pt>
                <c:pt idx="291">
                  <c:v>66.992000000000004</c:v>
                </c:pt>
                <c:pt idx="292">
                  <c:v>66.974000000000004</c:v>
                </c:pt>
                <c:pt idx="293">
                  <c:v>67.010000000000005</c:v>
                </c:pt>
                <c:pt idx="294">
                  <c:v>67.117999999999995</c:v>
                </c:pt>
                <c:pt idx="295">
                  <c:v>67.225999999999999</c:v>
                </c:pt>
                <c:pt idx="296">
                  <c:v>67.262</c:v>
                </c:pt>
                <c:pt idx="297">
                  <c:v>67.28</c:v>
                </c:pt>
                <c:pt idx="298">
                  <c:v>67.262</c:v>
                </c:pt>
                <c:pt idx="299">
                  <c:v>67.262</c:v>
                </c:pt>
                <c:pt idx="300">
                  <c:v>67.207999999999998</c:v>
                </c:pt>
                <c:pt idx="301">
                  <c:v>67.046000000000006</c:v>
                </c:pt>
                <c:pt idx="302">
                  <c:v>67.010000000000005</c:v>
                </c:pt>
                <c:pt idx="303">
                  <c:v>66.866</c:v>
                </c:pt>
                <c:pt idx="304">
                  <c:v>66.83</c:v>
                </c:pt>
                <c:pt idx="305">
                  <c:v>66.757999999999996</c:v>
                </c:pt>
                <c:pt idx="306">
                  <c:v>66.703999999999994</c:v>
                </c:pt>
                <c:pt idx="307">
                  <c:v>66.650000000000006</c:v>
                </c:pt>
                <c:pt idx="308">
                  <c:v>66.614000000000004</c:v>
                </c:pt>
                <c:pt idx="309">
                  <c:v>66.596000000000004</c:v>
                </c:pt>
                <c:pt idx="310">
                  <c:v>66.596000000000004</c:v>
                </c:pt>
                <c:pt idx="311">
                  <c:v>66.578000000000003</c:v>
                </c:pt>
                <c:pt idx="312">
                  <c:v>66.596000000000004</c:v>
                </c:pt>
                <c:pt idx="313">
                  <c:v>66.614000000000004</c:v>
                </c:pt>
                <c:pt idx="314">
                  <c:v>66.614000000000004</c:v>
                </c:pt>
                <c:pt idx="315">
                  <c:v>66.632000000000005</c:v>
                </c:pt>
                <c:pt idx="316">
                  <c:v>66.703999999999994</c:v>
                </c:pt>
                <c:pt idx="317">
                  <c:v>66.686000000000007</c:v>
                </c:pt>
                <c:pt idx="318">
                  <c:v>66.757999999999996</c:v>
                </c:pt>
                <c:pt idx="319">
                  <c:v>66.793999999999997</c:v>
                </c:pt>
                <c:pt idx="320">
                  <c:v>66.847999999999999</c:v>
                </c:pt>
                <c:pt idx="321">
                  <c:v>66.884</c:v>
                </c:pt>
                <c:pt idx="322">
                  <c:v>67.063999999999993</c:v>
                </c:pt>
                <c:pt idx="323">
                  <c:v>67.010000000000005</c:v>
                </c:pt>
                <c:pt idx="324">
                  <c:v>67.046000000000006</c:v>
                </c:pt>
                <c:pt idx="325">
                  <c:v>67.010000000000005</c:v>
                </c:pt>
                <c:pt idx="326">
                  <c:v>67.028000000000006</c:v>
                </c:pt>
                <c:pt idx="327">
                  <c:v>67.010000000000005</c:v>
                </c:pt>
                <c:pt idx="328">
                  <c:v>66.938000000000002</c:v>
                </c:pt>
                <c:pt idx="329">
                  <c:v>66.92</c:v>
                </c:pt>
                <c:pt idx="330">
                  <c:v>66.847999999999999</c:v>
                </c:pt>
                <c:pt idx="331">
                  <c:v>66.847999999999999</c:v>
                </c:pt>
                <c:pt idx="332">
                  <c:v>66.884</c:v>
                </c:pt>
                <c:pt idx="333">
                  <c:v>66.974000000000004</c:v>
                </c:pt>
                <c:pt idx="334">
                  <c:v>67.028000000000006</c:v>
                </c:pt>
                <c:pt idx="335">
                  <c:v>67.028000000000006</c:v>
                </c:pt>
                <c:pt idx="336">
                  <c:v>67.135999999999996</c:v>
                </c:pt>
                <c:pt idx="337">
                  <c:v>67.19</c:v>
                </c:pt>
                <c:pt idx="338">
                  <c:v>67.207999999999998</c:v>
                </c:pt>
                <c:pt idx="339">
                  <c:v>67.225999999999999</c:v>
                </c:pt>
                <c:pt idx="340">
                  <c:v>67.298000000000002</c:v>
                </c:pt>
                <c:pt idx="341">
                  <c:v>67.352000000000004</c:v>
                </c:pt>
                <c:pt idx="342">
                  <c:v>67.55</c:v>
                </c:pt>
                <c:pt idx="343">
                  <c:v>67.658000000000001</c:v>
                </c:pt>
                <c:pt idx="344">
                  <c:v>67.712000000000003</c:v>
                </c:pt>
                <c:pt idx="345">
                  <c:v>67.658000000000001</c:v>
                </c:pt>
                <c:pt idx="346">
                  <c:v>67.658000000000001</c:v>
                </c:pt>
                <c:pt idx="347">
                  <c:v>67.567999999999998</c:v>
                </c:pt>
                <c:pt idx="348">
                  <c:v>67.495999999999995</c:v>
                </c:pt>
                <c:pt idx="349">
                  <c:v>67.225999999999999</c:v>
                </c:pt>
                <c:pt idx="350">
                  <c:v>67.19</c:v>
                </c:pt>
                <c:pt idx="351">
                  <c:v>67.135999999999996</c:v>
                </c:pt>
                <c:pt idx="352">
                  <c:v>67.046000000000006</c:v>
                </c:pt>
                <c:pt idx="353">
                  <c:v>66.974000000000004</c:v>
                </c:pt>
                <c:pt idx="354">
                  <c:v>66.956000000000003</c:v>
                </c:pt>
                <c:pt idx="355">
                  <c:v>66.974000000000004</c:v>
                </c:pt>
                <c:pt idx="356">
                  <c:v>66.974000000000004</c:v>
                </c:pt>
                <c:pt idx="357">
                  <c:v>66.974000000000004</c:v>
                </c:pt>
                <c:pt idx="358">
                  <c:v>66.992000000000004</c:v>
                </c:pt>
                <c:pt idx="359">
                  <c:v>67.010000000000005</c:v>
                </c:pt>
                <c:pt idx="360">
                  <c:v>67.010000000000005</c:v>
                </c:pt>
                <c:pt idx="361">
                  <c:v>67.063999999999993</c:v>
                </c:pt>
                <c:pt idx="362">
                  <c:v>67.063999999999993</c:v>
                </c:pt>
                <c:pt idx="363">
                  <c:v>67.117999999999995</c:v>
                </c:pt>
                <c:pt idx="364">
                  <c:v>67.207999999999998</c:v>
                </c:pt>
                <c:pt idx="365">
                  <c:v>67.262</c:v>
                </c:pt>
                <c:pt idx="366">
                  <c:v>67.352000000000004</c:v>
                </c:pt>
                <c:pt idx="367">
                  <c:v>67.424000000000007</c:v>
                </c:pt>
                <c:pt idx="368">
                  <c:v>67.567999999999998</c:v>
                </c:pt>
                <c:pt idx="369">
                  <c:v>67.567999999999998</c:v>
                </c:pt>
                <c:pt idx="370">
                  <c:v>67.64</c:v>
                </c:pt>
                <c:pt idx="371">
                  <c:v>67.603999999999999</c:v>
                </c:pt>
                <c:pt idx="372">
                  <c:v>67.55</c:v>
                </c:pt>
                <c:pt idx="373">
                  <c:v>67.531999999999996</c:v>
                </c:pt>
                <c:pt idx="374">
                  <c:v>67.495999999999995</c:v>
                </c:pt>
                <c:pt idx="375">
                  <c:v>67.441999999999993</c:v>
                </c:pt>
                <c:pt idx="376">
                  <c:v>67.37</c:v>
                </c:pt>
                <c:pt idx="377">
                  <c:v>67.37</c:v>
                </c:pt>
                <c:pt idx="378">
                  <c:v>67.388000000000005</c:v>
                </c:pt>
                <c:pt idx="379">
                  <c:v>67.406000000000006</c:v>
                </c:pt>
                <c:pt idx="380">
                  <c:v>67.406000000000006</c:v>
                </c:pt>
                <c:pt idx="381">
                  <c:v>67.441999999999993</c:v>
                </c:pt>
                <c:pt idx="382">
                  <c:v>67.441999999999993</c:v>
                </c:pt>
                <c:pt idx="383">
                  <c:v>67.441999999999993</c:v>
                </c:pt>
                <c:pt idx="384">
                  <c:v>67.441999999999993</c:v>
                </c:pt>
                <c:pt idx="385">
                  <c:v>67.459999999999994</c:v>
                </c:pt>
                <c:pt idx="386">
                  <c:v>67.477999999999994</c:v>
                </c:pt>
                <c:pt idx="387">
                  <c:v>67.531999999999996</c:v>
                </c:pt>
                <c:pt idx="388">
                  <c:v>67.622</c:v>
                </c:pt>
                <c:pt idx="389">
                  <c:v>67.712000000000003</c:v>
                </c:pt>
                <c:pt idx="390">
                  <c:v>67.91</c:v>
                </c:pt>
                <c:pt idx="391">
                  <c:v>67.945999999999998</c:v>
                </c:pt>
                <c:pt idx="392">
                  <c:v>68.126000000000005</c:v>
                </c:pt>
                <c:pt idx="393">
                  <c:v>68.108000000000004</c:v>
                </c:pt>
                <c:pt idx="394">
                  <c:v>68.09</c:v>
                </c:pt>
                <c:pt idx="395">
                  <c:v>68.036000000000001</c:v>
                </c:pt>
                <c:pt idx="396">
                  <c:v>67.963999999999999</c:v>
                </c:pt>
                <c:pt idx="397">
                  <c:v>67.802000000000007</c:v>
                </c:pt>
                <c:pt idx="398">
                  <c:v>67.676000000000002</c:v>
                </c:pt>
                <c:pt idx="399">
                  <c:v>67.513999999999996</c:v>
                </c:pt>
                <c:pt idx="400">
                  <c:v>67.406000000000006</c:v>
                </c:pt>
                <c:pt idx="401">
                  <c:v>67.352000000000004</c:v>
                </c:pt>
                <c:pt idx="402">
                  <c:v>67.334000000000003</c:v>
                </c:pt>
                <c:pt idx="403">
                  <c:v>67.37</c:v>
                </c:pt>
                <c:pt idx="404">
                  <c:v>67.334000000000003</c:v>
                </c:pt>
                <c:pt idx="405">
                  <c:v>67.298000000000002</c:v>
                </c:pt>
                <c:pt idx="406">
                  <c:v>67.298000000000002</c:v>
                </c:pt>
                <c:pt idx="407">
                  <c:v>67.316000000000003</c:v>
                </c:pt>
                <c:pt idx="408">
                  <c:v>67.262</c:v>
                </c:pt>
                <c:pt idx="409">
                  <c:v>67.262</c:v>
                </c:pt>
                <c:pt idx="410">
                  <c:v>67.244</c:v>
                </c:pt>
                <c:pt idx="411">
                  <c:v>67.262</c:v>
                </c:pt>
                <c:pt idx="412">
                  <c:v>67.28</c:v>
                </c:pt>
                <c:pt idx="413">
                  <c:v>67.37</c:v>
                </c:pt>
                <c:pt idx="414">
                  <c:v>67.424000000000007</c:v>
                </c:pt>
                <c:pt idx="415">
                  <c:v>67.495999999999995</c:v>
                </c:pt>
                <c:pt idx="416">
                  <c:v>67.531999999999996</c:v>
                </c:pt>
                <c:pt idx="417">
                  <c:v>67.513999999999996</c:v>
                </c:pt>
                <c:pt idx="418">
                  <c:v>67.495999999999995</c:v>
                </c:pt>
                <c:pt idx="419">
                  <c:v>67.352000000000004</c:v>
                </c:pt>
                <c:pt idx="420">
                  <c:v>67.153999999999996</c:v>
                </c:pt>
                <c:pt idx="421">
                  <c:v>66.866</c:v>
                </c:pt>
                <c:pt idx="422">
                  <c:v>66.686000000000007</c:v>
                </c:pt>
                <c:pt idx="423">
                  <c:v>66.56</c:v>
                </c:pt>
                <c:pt idx="424">
                  <c:v>66.361999999999995</c:v>
                </c:pt>
                <c:pt idx="425">
                  <c:v>66.290000000000006</c:v>
                </c:pt>
                <c:pt idx="426">
                  <c:v>66.218000000000004</c:v>
                </c:pt>
                <c:pt idx="427">
                  <c:v>66.218000000000004</c:v>
                </c:pt>
                <c:pt idx="428">
                  <c:v>66.236000000000004</c:v>
                </c:pt>
                <c:pt idx="429">
                  <c:v>66.290000000000006</c:v>
                </c:pt>
                <c:pt idx="430">
                  <c:v>66.325999999999993</c:v>
                </c:pt>
                <c:pt idx="431">
                  <c:v>66.325999999999993</c:v>
                </c:pt>
                <c:pt idx="432">
                  <c:v>66.38</c:v>
                </c:pt>
                <c:pt idx="433">
                  <c:v>66.433999999999997</c:v>
                </c:pt>
                <c:pt idx="434">
                  <c:v>66.488</c:v>
                </c:pt>
                <c:pt idx="435">
                  <c:v>66.542000000000002</c:v>
                </c:pt>
                <c:pt idx="436">
                  <c:v>66.578000000000003</c:v>
                </c:pt>
                <c:pt idx="437">
                  <c:v>66.668000000000006</c:v>
                </c:pt>
                <c:pt idx="438">
                  <c:v>66.866</c:v>
                </c:pt>
                <c:pt idx="439">
                  <c:v>66.974000000000004</c:v>
                </c:pt>
                <c:pt idx="440">
                  <c:v>67.135999999999996</c:v>
                </c:pt>
                <c:pt idx="441">
                  <c:v>67.171999999999997</c:v>
                </c:pt>
                <c:pt idx="442">
                  <c:v>67.37</c:v>
                </c:pt>
                <c:pt idx="443">
                  <c:v>67.567999999999998</c:v>
                </c:pt>
                <c:pt idx="444">
                  <c:v>67.459999999999994</c:v>
                </c:pt>
                <c:pt idx="445">
                  <c:v>67.513999999999996</c:v>
                </c:pt>
                <c:pt idx="446">
                  <c:v>67.441999999999993</c:v>
                </c:pt>
                <c:pt idx="447">
                  <c:v>67.316000000000003</c:v>
                </c:pt>
                <c:pt idx="448">
                  <c:v>67.207999999999998</c:v>
                </c:pt>
                <c:pt idx="449">
                  <c:v>67.117999999999995</c:v>
                </c:pt>
                <c:pt idx="450">
                  <c:v>67.117999999999995</c:v>
                </c:pt>
                <c:pt idx="451">
                  <c:v>67.117999999999995</c:v>
                </c:pt>
                <c:pt idx="452">
                  <c:v>67.117999999999995</c:v>
                </c:pt>
                <c:pt idx="453">
                  <c:v>67.135999999999996</c:v>
                </c:pt>
                <c:pt idx="454">
                  <c:v>67.135999999999996</c:v>
                </c:pt>
                <c:pt idx="455">
                  <c:v>67.153999999999996</c:v>
                </c:pt>
                <c:pt idx="456">
                  <c:v>67.207999999999998</c:v>
                </c:pt>
                <c:pt idx="457">
                  <c:v>67.244</c:v>
                </c:pt>
                <c:pt idx="458">
                  <c:v>67.262</c:v>
                </c:pt>
                <c:pt idx="459">
                  <c:v>67.298000000000002</c:v>
                </c:pt>
                <c:pt idx="460">
                  <c:v>67.406000000000006</c:v>
                </c:pt>
                <c:pt idx="461">
                  <c:v>67.55</c:v>
                </c:pt>
                <c:pt idx="462">
                  <c:v>67.837999999999994</c:v>
                </c:pt>
                <c:pt idx="463">
                  <c:v>67.963999999999999</c:v>
                </c:pt>
                <c:pt idx="464">
                  <c:v>68.018000000000001</c:v>
                </c:pt>
                <c:pt idx="465">
                  <c:v>68.09</c:v>
                </c:pt>
                <c:pt idx="466">
                  <c:v>68.126000000000005</c:v>
                </c:pt>
                <c:pt idx="467">
                  <c:v>68.09</c:v>
                </c:pt>
                <c:pt idx="468">
                  <c:v>67.927999999999997</c:v>
                </c:pt>
                <c:pt idx="469">
                  <c:v>67.802000000000007</c:v>
                </c:pt>
                <c:pt idx="470">
                  <c:v>67.622</c:v>
                </c:pt>
                <c:pt idx="471">
                  <c:v>67.441999999999993</c:v>
                </c:pt>
                <c:pt idx="472">
                  <c:v>67.334000000000003</c:v>
                </c:pt>
                <c:pt idx="473">
                  <c:v>67.262</c:v>
                </c:pt>
                <c:pt idx="474">
                  <c:v>67.28</c:v>
                </c:pt>
                <c:pt idx="475">
                  <c:v>67.298000000000002</c:v>
                </c:pt>
                <c:pt idx="476">
                  <c:v>67.352000000000004</c:v>
                </c:pt>
                <c:pt idx="477">
                  <c:v>67.406000000000006</c:v>
                </c:pt>
                <c:pt idx="478">
                  <c:v>67.441999999999993</c:v>
                </c:pt>
                <c:pt idx="479">
                  <c:v>67.495999999999995</c:v>
                </c:pt>
                <c:pt idx="480">
                  <c:v>67.495999999999995</c:v>
                </c:pt>
                <c:pt idx="481">
                  <c:v>67.513999999999996</c:v>
                </c:pt>
                <c:pt idx="482">
                  <c:v>67.495999999999995</c:v>
                </c:pt>
                <c:pt idx="483">
                  <c:v>67.495999999999995</c:v>
                </c:pt>
                <c:pt idx="484">
                  <c:v>67.567999999999998</c:v>
                </c:pt>
                <c:pt idx="485">
                  <c:v>67.748000000000005</c:v>
                </c:pt>
                <c:pt idx="486">
                  <c:v>67.873999999999995</c:v>
                </c:pt>
                <c:pt idx="487">
                  <c:v>67.963999999999999</c:v>
                </c:pt>
                <c:pt idx="488">
                  <c:v>68.018000000000001</c:v>
                </c:pt>
                <c:pt idx="489">
                  <c:v>68</c:v>
                </c:pt>
                <c:pt idx="490">
                  <c:v>67.981999999999999</c:v>
                </c:pt>
                <c:pt idx="491">
                  <c:v>67.927999999999997</c:v>
                </c:pt>
                <c:pt idx="492">
                  <c:v>67.802000000000007</c:v>
                </c:pt>
                <c:pt idx="493">
                  <c:v>67.748000000000005</c:v>
                </c:pt>
                <c:pt idx="494">
                  <c:v>67.603999999999999</c:v>
                </c:pt>
                <c:pt idx="495">
                  <c:v>67.477999999999994</c:v>
                </c:pt>
                <c:pt idx="496">
                  <c:v>67.388000000000005</c:v>
                </c:pt>
                <c:pt idx="497">
                  <c:v>67.388000000000005</c:v>
                </c:pt>
                <c:pt idx="498">
                  <c:v>67.459999999999994</c:v>
                </c:pt>
                <c:pt idx="499">
                  <c:v>67.424000000000007</c:v>
                </c:pt>
                <c:pt idx="500">
                  <c:v>67.441999999999993</c:v>
                </c:pt>
                <c:pt idx="501">
                  <c:v>67.459999999999994</c:v>
                </c:pt>
                <c:pt idx="502">
                  <c:v>67.477999999999994</c:v>
                </c:pt>
                <c:pt idx="503">
                  <c:v>67.477999999999994</c:v>
                </c:pt>
                <c:pt idx="504">
                  <c:v>67.513999999999996</c:v>
                </c:pt>
                <c:pt idx="505">
                  <c:v>67.531999999999996</c:v>
                </c:pt>
                <c:pt idx="506">
                  <c:v>67.531999999999996</c:v>
                </c:pt>
                <c:pt idx="507">
                  <c:v>67.495999999999995</c:v>
                </c:pt>
                <c:pt idx="508">
                  <c:v>67.567999999999998</c:v>
                </c:pt>
                <c:pt idx="509">
                  <c:v>67.73</c:v>
                </c:pt>
                <c:pt idx="510">
                  <c:v>67.837999999999994</c:v>
                </c:pt>
                <c:pt idx="511">
                  <c:v>67.891999999999996</c:v>
                </c:pt>
                <c:pt idx="512">
                  <c:v>67.927999999999997</c:v>
                </c:pt>
                <c:pt idx="513">
                  <c:v>67.945999999999998</c:v>
                </c:pt>
                <c:pt idx="514">
                  <c:v>67.927999999999997</c:v>
                </c:pt>
                <c:pt idx="515">
                  <c:v>67.91</c:v>
                </c:pt>
                <c:pt idx="516">
                  <c:v>67.784000000000006</c:v>
                </c:pt>
                <c:pt idx="517">
                  <c:v>67.585999999999999</c:v>
                </c:pt>
                <c:pt idx="518">
                  <c:v>67.441999999999993</c:v>
                </c:pt>
                <c:pt idx="519">
                  <c:v>67.316000000000003</c:v>
                </c:pt>
                <c:pt idx="520">
                  <c:v>67.225999999999999</c:v>
                </c:pt>
                <c:pt idx="521">
                  <c:v>67.225999999999999</c:v>
                </c:pt>
                <c:pt idx="522">
                  <c:v>67.28</c:v>
                </c:pt>
                <c:pt idx="523">
                  <c:v>67.334000000000003</c:v>
                </c:pt>
                <c:pt idx="524">
                  <c:v>67.441999999999993</c:v>
                </c:pt>
                <c:pt idx="525">
                  <c:v>67.459999999999994</c:v>
                </c:pt>
                <c:pt idx="526">
                  <c:v>67.477999999999994</c:v>
                </c:pt>
                <c:pt idx="527">
                  <c:v>67.495999999999995</c:v>
                </c:pt>
                <c:pt idx="528">
                  <c:v>67.495999999999995</c:v>
                </c:pt>
                <c:pt idx="529">
                  <c:v>67.441999999999993</c:v>
                </c:pt>
                <c:pt idx="530">
                  <c:v>67.459999999999994</c:v>
                </c:pt>
                <c:pt idx="531">
                  <c:v>67.495999999999995</c:v>
                </c:pt>
                <c:pt idx="532">
                  <c:v>67.531999999999996</c:v>
                </c:pt>
                <c:pt idx="533">
                  <c:v>67.585999999999999</c:v>
                </c:pt>
                <c:pt idx="534">
                  <c:v>67.676000000000002</c:v>
                </c:pt>
                <c:pt idx="535">
                  <c:v>67.766000000000005</c:v>
                </c:pt>
                <c:pt idx="536">
                  <c:v>67.784000000000006</c:v>
                </c:pt>
                <c:pt idx="537">
                  <c:v>67.73</c:v>
                </c:pt>
                <c:pt idx="538">
                  <c:v>67.712000000000003</c:v>
                </c:pt>
                <c:pt idx="539">
                  <c:v>67.585999999999999</c:v>
                </c:pt>
                <c:pt idx="540">
                  <c:v>67.424000000000007</c:v>
                </c:pt>
                <c:pt idx="541">
                  <c:v>67.207999999999998</c:v>
                </c:pt>
                <c:pt idx="542">
                  <c:v>66.938000000000002</c:v>
                </c:pt>
                <c:pt idx="543">
                  <c:v>66.739999999999995</c:v>
                </c:pt>
                <c:pt idx="544">
                  <c:v>66.524000000000001</c:v>
                </c:pt>
                <c:pt idx="545">
                  <c:v>66.361999999999995</c:v>
                </c:pt>
                <c:pt idx="546">
                  <c:v>66.236000000000004</c:v>
                </c:pt>
                <c:pt idx="547">
                  <c:v>66.2</c:v>
                </c:pt>
                <c:pt idx="548">
                  <c:v>66.146000000000001</c:v>
                </c:pt>
                <c:pt idx="549">
                  <c:v>66.182000000000002</c:v>
                </c:pt>
                <c:pt idx="550">
                  <c:v>66.128</c:v>
                </c:pt>
                <c:pt idx="551">
                  <c:v>66.146000000000001</c:v>
                </c:pt>
                <c:pt idx="552">
                  <c:v>66.091999999999999</c:v>
                </c:pt>
                <c:pt idx="553">
                  <c:v>66.11</c:v>
                </c:pt>
                <c:pt idx="554">
                  <c:v>66.11</c:v>
                </c:pt>
                <c:pt idx="555">
                  <c:v>66.11</c:v>
                </c:pt>
                <c:pt idx="556">
                  <c:v>66.146000000000001</c:v>
                </c:pt>
                <c:pt idx="557">
                  <c:v>66.218000000000004</c:v>
                </c:pt>
                <c:pt idx="558">
                  <c:v>66.361999999999995</c:v>
                </c:pt>
                <c:pt idx="559">
                  <c:v>66.451999999999998</c:v>
                </c:pt>
                <c:pt idx="560">
                  <c:v>66.578000000000003</c:v>
                </c:pt>
                <c:pt idx="561">
                  <c:v>66.614000000000004</c:v>
                </c:pt>
                <c:pt idx="562">
                  <c:v>66.578000000000003</c:v>
                </c:pt>
                <c:pt idx="563">
                  <c:v>66.596000000000004</c:v>
                </c:pt>
                <c:pt idx="564">
                  <c:v>66.451999999999998</c:v>
                </c:pt>
                <c:pt idx="565">
                  <c:v>66.415999999999997</c:v>
                </c:pt>
                <c:pt idx="566">
                  <c:v>66.236000000000004</c:v>
                </c:pt>
                <c:pt idx="567">
                  <c:v>66.128</c:v>
                </c:pt>
                <c:pt idx="568">
                  <c:v>65.983999999999995</c:v>
                </c:pt>
                <c:pt idx="569">
                  <c:v>65.947999999999993</c:v>
                </c:pt>
                <c:pt idx="570">
                  <c:v>65.965999999999994</c:v>
                </c:pt>
                <c:pt idx="571">
                  <c:v>65.965999999999994</c:v>
                </c:pt>
                <c:pt idx="572">
                  <c:v>66.001999999999995</c:v>
                </c:pt>
                <c:pt idx="573">
                  <c:v>66.073999999999998</c:v>
                </c:pt>
                <c:pt idx="574">
                  <c:v>66.091999999999999</c:v>
                </c:pt>
                <c:pt idx="575">
                  <c:v>66.11</c:v>
                </c:pt>
                <c:pt idx="576">
                  <c:v>66.146000000000001</c:v>
                </c:pt>
                <c:pt idx="577">
                  <c:v>66.146000000000001</c:v>
                </c:pt>
                <c:pt idx="578">
                  <c:v>66.182000000000002</c:v>
                </c:pt>
                <c:pt idx="579">
                  <c:v>66.236000000000004</c:v>
                </c:pt>
                <c:pt idx="580">
                  <c:v>66.361999999999995</c:v>
                </c:pt>
                <c:pt idx="581">
                  <c:v>66.506</c:v>
                </c:pt>
                <c:pt idx="582">
                  <c:v>66.775999999999996</c:v>
                </c:pt>
                <c:pt idx="583">
                  <c:v>67.028000000000006</c:v>
                </c:pt>
                <c:pt idx="584">
                  <c:v>67.171999999999997</c:v>
                </c:pt>
                <c:pt idx="585">
                  <c:v>67.388000000000005</c:v>
                </c:pt>
                <c:pt idx="586">
                  <c:v>67.334000000000003</c:v>
                </c:pt>
                <c:pt idx="587">
                  <c:v>67.459999999999994</c:v>
                </c:pt>
                <c:pt idx="588">
                  <c:v>67.531999999999996</c:v>
                </c:pt>
                <c:pt idx="589">
                  <c:v>67.531999999999996</c:v>
                </c:pt>
                <c:pt idx="590">
                  <c:v>67.424000000000007</c:v>
                </c:pt>
                <c:pt idx="591">
                  <c:v>67.262</c:v>
                </c:pt>
                <c:pt idx="592">
                  <c:v>67.135999999999996</c:v>
                </c:pt>
                <c:pt idx="593">
                  <c:v>67.028000000000006</c:v>
                </c:pt>
                <c:pt idx="594">
                  <c:v>66.992000000000004</c:v>
                </c:pt>
                <c:pt idx="595">
                  <c:v>67.028000000000006</c:v>
                </c:pt>
                <c:pt idx="596">
                  <c:v>67.099999999999994</c:v>
                </c:pt>
                <c:pt idx="597">
                  <c:v>67.207999999999998</c:v>
                </c:pt>
                <c:pt idx="598">
                  <c:v>67.298000000000002</c:v>
                </c:pt>
                <c:pt idx="599">
                  <c:v>67.37</c:v>
                </c:pt>
                <c:pt idx="600">
                  <c:v>67.441999999999993</c:v>
                </c:pt>
                <c:pt idx="601">
                  <c:v>67.55</c:v>
                </c:pt>
                <c:pt idx="602">
                  <c:v>67.64</c:v>
                </c:pt>
                <c:pt idx="603">
                  <c:v>67.73</c:v>
                </c:pt>
                <c:pt idx="604">
                  <c:v>67.91</c:v>
                </c:pt>
                <c:pt idx="605">
                  <c:v>68.108000000000004</c:v>
                </c:pt>
                <c:pt idx="606">
                  <c:v>68.305999999999997</c:v>
                </c:pt>
                <c:pt idx="607">
                  <c:v>68.378</c:v>
                </c:pt>
                <c:pt idx="608">
                  <c:v>68.432000000000002</c:v>
                </c:pt>
                <c:pt idx="609">
                  <c:v>68.45</c:v>
                </c:pt>
                <c:pt idx="610">
                  <c:v>68.540000000000006</c:v>
                </c:pt>
                <c:pt idx="611">
                  <c:v>68.414000000000001</c:v>
                </c:pt>
                <c:pt idx="612">
                  <c:v>68.378</c:v>
                </c:pt>
                <c:pt idx="613">
                  <c:v>68.27</c:v>
                </c:pt>
                <c:pt idx="614">
                  <c:v>68.144000000000005</c:v>
                </c:pt>
                <c:pt idx="615">
                  <c:v>68.054000000000002</c:v>
                </c:pt>
                <c:pt idx="616">
                  <c:v>67.963999999999999</c:v>
                </c:pt>
                <c:pt idx="617">
                  <c:v>67.91</c:v>
                </c:pt>
                <c:pt idx="618">
                  <c:v>67.891999999999996</c:v>
                </c:pt>
                <c:pt idx="619">
                  <c:v>67.945999999999998</c:v>
                </c:pt>
                <c:pt idx="620">
                  <c:v>67.927999999999997</c:v>
                </c:pt>
                <c:pt idx="621">
                  <c:v>67.981999999999999</c:v>
                </c:pt>
                <c:pt idx="622">
                  <c:v>68.036000000000001</c:v>
                </c:pt>
                <c:pt idx="623">
                  <c:v>68.162000000000006</c:v>
                </c:pt>
                <c:pt idx="624">
                  <c:v>68.197999999999993</c:v>
                </c:pt>
                <c:pt idx="625">
                  <c:v>68.287999999999997</c:v>
                </c:pt>
                <c:pt idx="626">
                  <c:v>68.414000000000001</c:v>
                </c:pt>
                <c:pt idx="627">
                  <c:v>68.575999999999993</c:v>
                </c:pt>
                <c:pt idx="628">
                  <c:v>68.72</c:v>
                </c:pt>
                <c:pt idx="629">
                  <c:v>68.846000000000004</c:v>
                </c:pt>
                <c:pt idx="630">
                  <c:v>69.152000000000001</c:v>
                </c:pt>
                <c:pt idx="631">
                  <c:v>69.278000000000006</c:v>
                </c:pt>
                <c:pt idx="632">
                  <c:v>69.278000000000006</c:v>
                </c:pt>
                <c:pt idx="633">
                  <c:v>69.367999999999995</c:v>
                </c:pt>
                <c:pt idx="634">
                  <c:v>69.331999999999994</c:v>
                </c:pt>
                <c:pt idx="635">
                  <c:v>68.989999999999995</c:v>
                </c:pt>
                <c:pt idx="636">
                  <c:v>68.558000000000007</c:v>
                </c:pt>
                <c:pt idx="637">
                  <c:v>68.432000000000002</c:v>
                </c:pt>
                <c:pt idx="638">
                  <c:v>68.287999999999997</c:v>
                </c:pt>
                <c:pt idx="639">
                  <c:v>68.108000000000004</c:v>
                </c:pt>
                <c:pt idx="640">
                  <c:v>67.91</c:v>
                </c:pt>
                <c:pt idx="641">
                  <c:v>67.676000000000002</c:v>
                </c:pt>
                <c:pt idx="642">
                  <c:v>67.406000000000006</c:v>
                </c:pt>
                <c:pt idx="643">
                  <c:v>67.225999999999999</c:v>
                </c:pt>
                <c:pt idx="644">
                  <c:v>67.19</c:v>
                </c:pt>
                <c:pt idx="645">
                  <c:v>66.884</c:v>
                </c:pt>
                <c:pt idx="646">
                  <c:v>66.811999999999998</c:v>
                </c:pt>
                <c:pt idx="647">
                  <c:v>66.83</c:v>
                </c:pt>
                <c:pt idx="648">
                  <c:v>66.811999999999998</c:v>
                </c:pt>
                <c:pt idx="649">
                  <c:v>66.811999999999998</c:v>
                </c:pt>
                <c:pt idx="650">
                  <c:v>66.847999999999999</c:v>
                </c:pt>
                <c:pt idx="651">
                  <c:v>66.956000000000003</c:v>
                </c:pt>
                <c:pt idx="652">
                  <c:v>67.063999999999993</c:v>
                </c:pt>
                <c:pt idx="653">
                  <c:v>67.225999999999999</c:v>
                </c:pt>
                <c:pt idx="654">
                  <c:v>67.37</c:v>
                </c:pt>
                <c:pt idx="655">
                  <c:v>67.495999999999995</c:v>
                </c:pt>
                <c:pt idx="656">
                  <c:v>67.567999999999998</c:v>
                </c:pt>
                <c:pt idx="657">
                  <c:v>67.658000000000001</c:v>
                </c:pt>
                <c:pt idx="658">
                  <c:v>67.676000000000002</c:v>
                </c:pt>
                <c:pt idx="659">
                  <c:v>67.64</c:v>
                </c:pt>
                <c:pt idx="660">
                  <c:v>67.64</c:v>
                </c:pt>
                <c:pt idx="661">
                  <c:v>67.603999999999999</c:v>
                </c:pt>
                <c:pt idx="662">
                  <c:v>67.531999999999996</c:v>
                </c:pt>
                <c:pt idx="663">
                  <c:v>67.406000000000006</c:v>
                </c:pt>
                <c:pt idx="664">
                  <c:v>67.28</c:v>
                </c:pt>
                <c:pt idx="665">
                  <c:v>67.171999999999997</c:v>
                </c:pt>
                <c:pt idx="666">
                  <c:v>67.117999999999995</c:v>
                </c:pt>
                <c:pt idx="667">
                  <c:v>67.153999999999996</c:v>
                </c:pt>
                <c:pt idx="668">
                  <c:v>67.19</c:v>
                </c:pt>
                <c:pt idx="669">
                  <c:v>67.244</c:v>
                </c:pt>
                <c:pt idx="670">
                  <c:v>67.28</c:v>
                </c:pt>
                <c:pt idx="671">
                  <c:v>67.316000000000003</c:v>
                </c:pt>
                <c:pt idx="672">
                  <c:v>67.334000000000003</c:v>
                </c:pt>
                <c:pt idx="673">
                  <c:v>67.388000000000005</c:v>
                </c:pt>
                <c:pt idx="674">
                  <c:v>67.406000000000006</c:v>
                </c:pt>
                <c:pt idx="675">
                  <c:v>67.424000000000007</c:v>
                </c:pt>
                <c:pt idx="676">
                  <c:v>67.477999999999994</c:v>
                </c:pt>
                <c:pt idx="677">
                  <c:v>67.513999999999996</c:v>
                </c:pt>
                <c:pt idx="678">
                  <c:v>67.694000000000003</c:v>
                </c:pt>
                <c:pt idx="679">
                  <c:v>67.784000000000006</c:v>
                </c:pt>
                <c:pt idx="680">
                  <c:v>67.837999999999994</c:v>
                </c:pt>
                <c:pt idx="681">
                  <c:v>67.855999999999995</c:v>
                </c:pt>
                <c:pt idx="682">
                  <c:v>67.927999999999997</c:v>
                </c:pt>
                <c:pt idx="683">
                  <c:v>67.819999999999993</c:v>
                </c:pt>
                <c:pt idx="684">
                  <c:v>67.676000000000002</c:v>
                </c:pt>
                <c:pt idx="685">
                  <c:v>67.585999999999999</c:v>
                </c:pt>
                <c:pt idx="686">
                  <c:v>67.495999999999995</c:v>
                </c:pt>
                <c:pt idx="687">
                  <c:v>67.316000000000003</c:v>
                </c:pt>
                <c:pt idx="688">
                  <c:v>67.19</c:v>
                </c:pt>
                <c:pt idx="689">
                  <c:v>67.099999999999994</c:v>
                </c:pt>
                <c:pt idx="690">
                  <c:v>67.063999999999993</c:v>
                </c:pt>
                <c:pt idx="691">
                  <c:v>67.063999999999993</c:v>
                </c:pt>
                <c:pt idx="692">
                  <c:v>67.135999999999996</c:v>
                </c:pt>
                <c:pt idx="693">
                  <c:v>67.19</c:v>
                </c:pt>
                <c:pt idx="694">
                  <c:v>67.225999999999999</c:v>
                </c:pt>
                <c:pt idx="695">
                  <c:v>67.225999999999999</c:v>
                </c:pt>
                <c:pt idx="696">
                  <c:v>67.207999999999998</c:v>
                </c:pt>
                <c:pt idx="697">
                  <c:v>67.262</c:v>
                </c:pt>
                <c:pt idx="698">
                  <c:v>67.298000000000002</c:v>
                </c:pt>
                <c:pt idx="699">
                  <c:v>67.298000000000002</c:v>
                </c:pt>
                <c:pt idx="700">
                  <c:v>67.28</c:v>
                </c:pt>
                <c:pt idx="701">
                  <c:v>67.262</c:v>
                </c:pt>
                <c:pt idx="702">
                  <c:v>67.406000000000006</c:v>
                </c:pt>
                <c:pt idx="703">
                  <c:v>67.513999999999996</c:v>
                </c:pt>
                <c:pt idx="704">
                  <c:v>67.585999999999999</c:v>
                </c:pt>
                <c:pt idx="705">
                  <c:v>67.531999999999996</c:v>
                </c:pt>
                <c:pt idx="706">
                  <c:v>67.585999999999999</c:v>
                </c:pt>
                <c:pt idx="707">
                  <c:v>67.495999999999995</c:v>
                </c:pt>
                <c:pt idx="708">
                  <c:v>67.567999999999998</c:v>
                </c:pt>
                <c:pt idx="709">
                  <c:v>67.531999999999996</c:v>
                </c:pt>
                <c:pt idx="710">
                  <c:v>67.37</c:v>
                </c:pt>
                <c:pt idx="711">
                  <c:v>67.225999999999999</c:v>
                </c:pt>
                <c:pt idx="712">
                  <c:v>67.081999999999994</c:v>
                </c:pt>
                <c:pt idx="713">
                  <c:v>66.992000000000004</c:v>
                </c:pt>
                <c:pt idx="714">
                  <c:v>67.010000000000005</c:v>
                </c:pt>
                <c:pt idx="715">
                  <c:v>67.046000000000006</c:v>
                </c:pt>
                <c:pt idx="716">
                  <c:v>67.081999999999994</c:v>
                </c:pt>
                <c:pt idx="717">
                  <c:v>67.081999999999994</c:v>
                </c:pt>
                <c:pt idx="718">
                  <c:v>67.063999999999993</c:v>
                </c:pt>
                <c:pt idx="719">
                  <c:v>67.063999999999993</c:v>
                </c:pt>
                <c:pt idx="720">
                  <c:v>67.099999999999994</c:v>
                </c:pt>
                <c:pt idx="721">
                  <c:v>67.117999999999995</c:v>
                </c:pt>
                <c:pt idx="722">
                  <c:v>67.117999999999995</c:v>
                </c:pt>
                <c:pt idx="723">
                  <c:v>67.171999999999997</c:v>
                </c:pt>
                <c:pt idx="724">
                  <c:v>67.316000000000003</c:v>
                </c:pt>
                <c:pt idx="725">
                  <c:v>67.513999999999996</c:v>
                </c:pt>
                <c:pt idx="726">
                  <c:v>67.64</c:v>
                </c:pt>
                <c:pt idx="727">
                  <c:v>67.622</c:v>
                </c:pt>
                <c:pt idx="728">
                  <c:v>67.784000000000006</c:v>
                </c:pt>
                <c:pt idx="729">
                  <c:v>67.748000000000005</c:v>
                </c:pt>
                <c:pt idx="730">
                  <c:v>67.73</c:v>
                </c:pt>
                <c:pt idx="731">
                  <c:v>67.658000000000001</c:v>
                </c:pt>
                <c:pt idx="732">
                  <c:v>67.622</c:v>
                </c:pt>
                <c:pt idx="733">
                  <c:v>67.477999999999994</c:v>
                </c:pt>
                <c:pt idx="734">
                  <c:v>67.37</c:v>
                </c:pt>
                <c:pt idx="735">
                  <c:v>67.19</c:v>
                </c:pt>
                <c:pt idx="736">
                  <c:v>67.046000000000006</c:v>
                </c:pt>
                <c:pt idx="737">
                  <c:v>66.956000000000003</c:v>
                </c:pt>
                <c:pt idx="738">
                  <c:v>66.956000000000003</c:v>
                </c:pt>
                <c:pt idx="739">
                  <c:v>66.938000000000002</c:v>
                </c:pt>
                <c:pt idx="740">
                  <c:v>66.956000000000003</c:v>
                </c:pt>
                <c:pt idx="741">
                  <c:v>66.974000000000004</c:v>
                </c:pt>
                <c:pt idx="742">
                  <c:v>67.010000000000005</c:v>
                </c:pt>
                <c:pt idx="743">
                  <c:v>67.046000000000006</c:v>
                </c:pt>
                <c:pt idx="744">
                  <c:v>67.081999999999994</c:v>
                </c:pt>
                <c:pt idx="745">
                  <c:v>67.099999999999994</c:v>
                </c:pt>
                <c:pt idx="746">
                  <c:v>67.171999999999997</c:v>
                </c:pt>
                <c:pt idx="747">
                  <c:v>67.225999999999999</c:v>
                </c:pt>
                <c:pt idx="748">
                  <c:v>67.352000000000004</c:v>
                </c:pt>
                <c:pt idx="749">
                  <c:v>67.459999999999994</c:v>
                </c:pt>
                <c:pt idx="750">
                  <c:v>67.585999999999999</c:v>
                </c:pt>
                <c:pt idx="751">
                  <c:v>67.748000000000005</c:v>
                </c:pt>
                <c:pt idx="752">
                  <c:v>67.748000000000005</c:v>
                </c:pt>
                <c:pt idx="753">
                  <c:v>67.855999999999995</c:v>
                </c:pt>
                <c:pt idx="754">
                  <c:v>67.855999999999995</c:v>
                </c:pt>
                <c:pt idx="755">
                  <c:v>67.837999999999994</c:v>
                </c:pt>
                <c:pt idx="756">
                  <c:v>67.802000000000007</c:v>
                </c:pt>
                <c:pt idx="757">
                  <c:v>67.819999999999993</c:v>
                </c:pt>
                <c:pt idx="758">
                  <c:v>67.658000000000001</c:v>
                </c:pt>
                <c:pt idx="759">
                  <c:v>67.55</c:v>
                </c:pt>
                <c:pt idx="760">
                  <c:v>67.352000000000004</c:v>
                </c:pt>
                <c:pt idx="761">
                  <c:v>67.225999999999999</c:v>
                </c:pt>
                <c:pt idx="762">
                  <c:v>67.207999999999998</c:v>
                </c:pt>
                <c:pt idx="763">
                  <c:v>67.19</c:v>
                </c:pt>
                <c:pt idx="764">
                  <c:v>67.171999999999997</c:v>
                </c:pt>
                <c:pt idx="765">
                  <c:v>67.207999999999998</c:v>
                </c:pt>
                <c:pt idx="766">
                  <c:v>67.207999999999998</c:v>
                </c:pt>
                <c:pt idx="767">
                  <c:v>67.207999999999998</c:v>
                </c:pt>
                <c:pt idx="768">
                  <c:v>67.19</c:v>
                </c:pt>
                <c:pt idx="769">
                  <c:v>67.19</c:v>
                </c:pt>
                <c:pt idx="770">
                  <c:v>67.171999999999997</c:v>
                </c:pt>
                <c:pt idx="771">
                  <c:v>67.207999999999998</c:v>
                </c:pt>
                <c:pt idx="772">
                  <c:v>67.262</c:v>
                </c:pt>
                <c:pt idx="773">
                  <c:v>67.37</c:v>
                </c:pt>
                <c:pt idx="774">
                  <c:v>67.495999999999995</c:v>
                </c:pt>
                <c:pt idx="775">
                  <c:v>67.531999999999996</c:v>
                </c:pt>
                <c:pt idx="776">
                  <c:v>67.676000000000002</c:v>
                </c:pt>
                <c:pt idx="777">
                  <c:v>67.784000000000006</c:v>
                </c:pt>
                <c:pt idx="778">
                  <c:v>67.802000000000007</c:v>
                </c:pt>
                <c:pt idx="779">
                  <c:v>67.748000000000005</c:v>
                </c:pt>
                <c:pt idx="780">
                  <c:v>67.73</c:v>
                </c:pt>
                <c:pt idx="781">
                  <c:v>67.658000000000001</c:v>
                </c:pt>
                <c:pt idx="782">
                  <c:v>67.513999999999996</c:v>
                </c:pt>
                <c:pt idx="783">
                  <c:v>67.441999999999993</c:v>
                </c:pt>
                <c:pt idx="784">
                  <c:v>67.334000000000003</c:v>
                </c:pt>
                <c:pt idx="785">
                  <c:v>67.262</c:v>
                </c:pt>
                <c:pt idx="786">
                  <c:v>67.262</c:v>
                </c:pt>
                <c:pt idx="787">
                  <c:v>67.262</c:v>
                </c:pt>
                <c:pt idx="788">
                  <c:v>67.28</c:v>
                </c:pt>
                <c:pt idx="789">
                  <c:v>67.28</c:v>
                </c:pt>
                <c:pt idx="790">
                  <c:v>67.316000000000003</c:v>
                </c:pt>
                <c:pt idx="791">
                  <c:v>67.316000000000003</c:v>
                </c:pt>
                <c:pt idx="792">
                  <c:v>67.334000000000003</c:v>
                </c:pt>
                <c:pt idx="793">
                  <c:v>67.37</c:v>
                </c:pt>
                <c:pt idx="794">
                  <c:v>67.406000000000006</c:v>
                </c:pt>
                <c:pt idx="795">
                  <c:v>67.459999999999994</c:v>
                </c:pt>
                <c:pt idx="796">
                  <c:v>67.567999999999998</c:v>
                </c:pt>
                <c:pt idx="797">
                  <c:v>67.73</c:v>
                </c:pt>
                <c:pt idx="798">
                  <c:v>67.855999999999995</c:v>
                </c:pt>
                <c:pt idx="799">
                  <c:v>68.072000000000003</c:v>
                </c:pt>
                <c:pt idx="800">
                  <c:v>68.09</c:v>
                </c:pt>
                <c:pt idx="801">
                  <c:v>68.09</c:v>
                </c:pt>
                <c:pt idx="802">
                  <c:v>68.072000000000003</c:v>
                </c:pt>
                <c:pt idx="803">
                  <c:v>68.162000000000006</c:v>
                </c:pt>
                <c:pt idx="804">
                  <c:v>68.09</c:v>
                </c:pt>
                <c:pt idx="805">
                  <c:v>68.018000000000001</c:v>
                </c:pt>
                <c:pt idx="806">
                  <c:v>67.891999999999996</c:v>
                </c:pt>
                <c:pt idx="807">
                  <c:v>67.73</c:v>
                </c:pt>
                <c:pt idx="808">
                  <c:v>67.603999999999999</c:v>
                </c:pt>
                <c:pt idx="809">
                  <c:v>67.567999999999998</c:v>
                </c:pt>
                <c:pt idx="810">
                  <c:v>67.531999999999996</c:v>
                </c:pt>
                <c:pt idx="811">
                  <c:v>67.585999999999999</c:v>
                </c:pt>
                <c:pt idx="812">
                  <c:v>67.585999999999999</c:v>
                </c:pt>
                <c:pt idx="813">
                  <c:v>67.603999999999999</c:v>
                </c:pt>
                <c:pt idx="814">
                  <c:v>67.658000000000001</c:v>
                </c:pt>
                <c:pt idx="815">
                  <c:v>67.676000000000002</c:v>
                </c:pt>
                <c:pt idx="816">
                  <c:v>67.712000000000003</c:v>
                </c:pt>
                <c:pt idx="817">
                  <c:v>67.748000000000005</c:v>
                </c:pt>
                <c:pt idx="818">
                  <c:v>67.784000000000006</c:v>
                </c:pt>
                <c:pt idx="819">
                  <c:v>67.819999999999993</c:v>
                </c:pt>
                <c:pt idx="820">
                  <c:v>67.873999999999995</c:v>
                </c:pt>
                <c:pt idx="821">
                  <c:v>67.981999999999999</c:v>
                </c:pt>
                <c:pt idx="822">
                  <c:v>68.180000000000007</c:v>
                </c:pt>
                <c:pt idx="823">
                  <c:v>68.197999999999993</c:v>
                </c:pt>
                <c:pt idx="824">
                  <c:v>68.251999999999995</c:v>
                </c:pt>
                <c:pt idx="825">
                  <c:v>68.323999999999998</c:v>
                </c:pt>
                <c:pt idx="826">
                  <c:v>68.287999999999997</c:v>
                </c:pt>
                <c:pt idx="827">
                  <c:v>68.215999999999994</c:v>
                </c:pt>
                <c:pt idx="828">
                  <c:v>68.215999999999994</c:v>
                </c:pt>
                <c:pt idx="829">
                  <c:v>68.197999999999993</c:v>
                </c:pt>
                <c:pt idx="830">
                  <c:v>68.108000000000004</c:v>
                </c:pt>
                <c:pt idx="831">
                  <c:v>67.91</c:v>
                </c:pt>
                <c:pt idx="832">
                  <c:v>67.837999999999994</c:v>
                </c:pt>
                <c:pt idx="833">
                  <c:v>67.802000000000007</c:v>
                </c:pt>
                <c:pt idx="834">
                  <c:v>67.802000000000007</c:v>
                </c:pt>
                <c:pt idx="835">
                  <c:v>67.837999999999994</c:v>
                </c:pt>
                <c:pt idx="836">
                  <c:v>67.891999999999996</c:v>
                </c:pt>
                <c:pt idx="837">
                  <c:v>67.927999999999997</c:v>
                </c:pt>
                <c:pt idx="838">
                  <c:v>67.945999999999998</c:v>
                </c:pt>
                <c:pt idx="839">
                  <c:v>67.981999999999999</c:v>
                </c:pt>
                <c:pt idx="840">
                  <c:v>68.018000000000001</c:v>
                </c:pt>
                <c:pt idx="841">
                  <c:v>68.054000000000002</c:v>
                </c:pt>
                <c:pt idx="842">
                  <c:v>68.072000000000003</c:v>
                </c:pt>
                <c:pt idx="843">
                  <c:v>68.126000000000005</c:v>
                </c:pt>
                <c:pt idx="844">
                  <c:v>68.215999999999994</c:v>
                </c:pt>
                <c:pt idx="845">
                  <c:v>68.323999999999998</c:v>
                </c:pt>
                <c:pt idx="846">
                  <c:v>68.432000000000002</c:v>
                </c:pt>
                <c:pt idx="847">
                  <c:v>68.522000000000006</c:v>
                </c:pt>
                <c:pt idx="848">
                  <c:v>68.63</c:v>
                </c:pt>
                <c:pt idx="849">
                  <c:v>68.683999999999997</c:v>
                </c:pt>
                <c:pt idx="850">
                  <c:v>68.738</c:v>
                </c:pt>
                <c:pt idx="851">
                  <c:v>68.647999999999996</c:v>
                </c:pt>
                <c:pt idx="852">
                  <c:v>68.575999999999993</c:v>
                </c:pt>
                <c:pt idx="853">
                  <c:v>68.486000000000004</c:v>
                </c:pt>
                <c:pt idx="854">
                  <c:v>68.341999999999999</c:v>
                </c:pt>
                <c:pt idx="855">
                  <c:v>68.215999999999994</c:v>
                </c:pt>
                <c:pt idx="856">
                  <c:v>68.144000000000005</c:v>
                </c:pt>
                <c:pt idx="857">
                  <c:v>68.126000000000005</c:v>
                </c:pt>
                <c:pt idx="858">
                  <c:v>68.108000000000004</c:v>
                </c:pt>
                <c:pt idx="859">
                  <c:v>68.09</c:v>
                </c:pt>
                <c:pt idx="860">
                  <c:v>68.072000000000003</c:v>
                </c:pt>
                <c:pt idx="861">
                  <c:v>68.036000000000001</c:v>
                </c:pt>
                <c:pt idx="862">
                  <c:v>68.036000000000001</c:v>
                </c:pt>
                <c:pt idx="863">
                  <c:v>68.018000000000001</c:v>
                </c:pt>
                <c:pt idx="864">
                  <c:v>67.981999999999999</c:v>
                </c:pt>
                <c:pt idx="865">
                  <c:v>67.981999999999999</c:v>
                </c:pt>
                <c:pt idx="866">
                  <c:v>67.963999999999999</c:v>
                </c:pt>
                <c:pt idx="867">
                  <c:v>68</c:v>
                </c:pt>
                <c:pt idx="868">
                  <c:v>68.018000000000001</c:v>
                </c:pt>
                <c:pt idx="869">
                  <c:v>68.018000000000001</c:v>
                </c:pt>
                <c:pt idx="870">
                  <c:v>68</c:v>
                </c:pt>
                <c:pt idx="871">
                  <c:v>68</c:v>
                </c:pt>
                <c:pt idx="872">
                  <c:v>68.144000000000005</c:v>
                </c:pt>
                <c:pt idx="873">
                  <c:v>68.126000000000005</c:v>
                </c:pt>
                <c:pt idx="874">
                  <c:v>68</c:v>
                </c:pt>
                <c:pt idx="875">
                  <c:v>67.91</c:v>
                </c:pt>
                <c:pt idx="876">
                  <c:v>67.945999999999998</c:v>
                </c:pt>
                <c:pt idx="877">
                  <c:v>67.927999999999997</c:v>
                </c:pt>
                <c:pt idx="878">
                  <c:v>67.802000000000007</c:v>
                </c:pt>
                <c:pt idx="879">
                  <c:v>67.64</c:v>
                </c:pt>
                <c:pt idx="880">
                  <c:v>67.531999999999996</c:v>
                </c:pt>
                <c:pt idx="881">
                  <c:v>67.459999999999994</c:v>
                </c:pt>
                <c:pt idx="882">
                  <c:v>67.352000000000004</c:v>
                </c:pt>
                <c:pt idx="883">
                  <c:v>67.334000000000003</c:v>
                </c:pt>
                <c:pt idx="884">
                  <c:v>67.298000000000002</c:v>
                </c:pt>
                <c:pt idx="885">
                  <c:v>67.207999999999998</c:v>
                </c:pt>
                <c:pt idx="886">
                  <c:v>67.19</c:v>
                </c:pt>
                <c:pt idx="887">
                  <c:v>67.207999999999998</c:v>
                </c:pt>
                <c:pt idx="888">
                  <c:v>67.117999999999995</c:v>
                </c:pt>
                <c:pt idx="889">
                  <c:v>67.153999999999996</c:v>
                </c:pt>
                <c:pt idx="890">
                  <c:v>67.135999999999996</c:v>
                </c:pt>
                <c:pt idx="891">
                  <c:v>67.207999999999998</c:v>
                </c:pt>
                <c:pt idx="892">
                  <c:v>67.244</c:v>
                </c:pt>
                <c:pt idx="893">
                  <c:v>67.298000000000002</c:v>
                </c:pt>
                <c:pt idx="894">
                  <c:v>67.298000000000002</c:v>
                </c:pt>
                <c:pt idx="895">
                  <c:v>67.244</c:v>
                </c:pt>
                <c:pt idx="896">
                  <c:v>67.316000000000003</c:v>
                </c:pt>
                <c:pt idx="897">
                  <c:v>67.406000000000006</c:v>
                </c:pt>
                <c:pt idx="898">
                  <c:v>67.388000000000005</c:v>
                </c:pt>
                <c:pt idx="899">
                  <c:v>67.316000000000003</c:v>
                </c:pt>
                <c:pt idx="900">
                  <c:v>67.225999999999999</c:v>
                </c:pt>
                <c:pt idx="901">
                  <c:v>67.099999999999994</c:v>
                </c:pt>
                <c:pt idx="902">
                  <c:v>67.028000000000006</c:v>
                </c:pt>
                <c:pt idx="903">
                  <c:v>66.793999999999997</c:v>
                </c:pt>
                <c:pt idx="904">
                  <c:v>66.775999999999996</c:v>
                </c:pt>
                <c:pt idx="905">
                  <c:v>66.632000000000005</c:v>
                </c:pt>
                <c:pt idx="906">
                  <c:v>66.596000000000004</c:v>
                </c:pt>
                <c:pt idx="907">
                  <c:v>66.686000000000007</c:v>
                </c:pt>
                <c:pt idx="908">
                  <c:v>66.757999999999996</c:v>
                </c:pt>
                <c:pt idx="909">
                  <c:v>66.793999999999997</c:v>
                </c:pt>
                <c:pt idx="910">
                  <c:v>66.866</c:v>
                </c:pt>
                <c:pt idx="911">
                  <c:v>66.956000000000003</c:v>
                </c:pt>
                <c:pt idx="912">
                  <c:v>67.046000000000006</c:v>
                </c:pt>
                <c:pt idx="913">
                  <c:v>67.135999999999996</c:v>
                </c:pt>
                <c:pt idx="914">
                  <c:v>67.244</c:v>
                </c:pt>
                <c:pt idx="915">
                  <c:v>67.316000000000003</c:v>
                </c:pt>
                <c:pt idx="916">
                  <c:v>67.406000000000006</c:v>
                </c:pt>
                <c:pt idx="917">
                  <c:v>67.567999999999998</c:v>
                </c:pt>
                <c:pt idx="918">
                  <c:v>67.712000000000003</c:v>
                </c:pt>
                <c:pt idx="919">
                  <c:v>67.891999999999996</c:v>
                </c:pt>
                <c:pt idx="920">
                  <c:v>68</c:v>
                </c:pt>
                <c:pt idx="921">
                  <c:v>68.072000000000003</c:v>
                </c:pt>
                <c:pt idx="922">
                  <c:v>68.054000000000002</c:v>
                </c:pt>
                <c:pt idx="923">
                  <c:v>67.963999999999999</c:v>
                </c:pt>
                <c:pt idx="924">
                  <c:v>67.891999999999996</c:v>
                </c:pt>
                <c:pt idx="925">
                  <c:v>67.73</c:v>
                </c:pt>
                <c:pt idx="926">
                  <c:v>67.64</c:v>
                </c:pt>
                <c:pt idx="927">
                  <c:v>67.73</c:v>
                </c:pt>
                <c:pt idx="928">
                  <c:v>67.622</c:v>
                </c:pt>
                <c:pt idx="929">
                  <c:v>67.567999999999998</c:v>
                </c:pt>
                <c:pt idx="930">
                  <c:v>67.622</c:v>
                </c:pt>
                <c:pt idx="931">
                  <c:v>67.603999999999999</c:v>
                </c:pt>
                <c:pt idx="932">
                  <c:v>67.567999999999998</c:v>
                </c:pt>
                <c:pt idx="933">
                  <c:v>67.55</c:v>
                </c:pt>
                <c:pt idx="934">
                  <c:v>67.603999999999999</c:v>
                </c:pt>
                <c:pt idx="935">
                  <c:v>67.603999999999999</c:v>
                </c:pt>
                <c:pt idx="936">
                  <c:v>67.64</c:v>
                </c:pt>
                <c:pt idx="937">
                  <c:v>67.658000000000001</c:v>
                </c:pt>
                <c:pt idx="938">
                  <c:v>67.694000000000003</c:v>
                </c:pt>
                <c:pt idx="939">
                  <c:v>67.73</c:v>
                </c:pt>
                <c:pt idx="940">
                  <c:v>67.784000000000006</c:v>
                </c:pt>
                <c:pt idx="941">
                  <c:v>67.91</c:v>
                </c:pt>
                <c:pt idx="942">
                  <c:v>68</c:v>
                </c:pt>
                <c:pt idx="943">
                  <c:v>68.108000000000004</c:v>
                </c:pt>
                <c:pt idx="944">
                  <c:v>68.126000000000005</c:v>
                </c:pt>
                <c:pt idx="945">
                  <c:v>68.162000000000006</c:v>
                </c:pt>
                <c:pt idx="946">
                  <c:v>68.126000000000005</c:v>
                </c:pt>
                <c:pt idx="947">
                  <c:v>68.108000000000004</c:v>
                </c:pt>
                <c:pt idx="948">
                  <c:v>68.072000000000003</c:v>
                </c:pt>
                <c:pt idx="949">
                  <c:v>68.018000000000001</c:v>
                </c:pt>
                <c:pt idx="950">
                  <c:v>67.873999999999995</c:v>
                </c:pt>
                <c:pt idx="951">
                  <c:v>67.855999999999995</c:v>
                </c:pt>
                <c:pt idx="952">
                  <c:v>67.819999999999993</c:v>
                </c:pt>
                <c:pt idx="953">
                  <c:v>67.819999999999993</c:v>
                </c:pt>
                <c:pt idx="954">
                  <c:v>67.819999999999993</c:v>
                </c:pt>
                <c:pt idx="955">
                  <c:v>67.927999999999997</c:v>
                </c:pt>
                <c:pt idx="956">
                  <c:v>67.981999999999999</c:v>
                </c:pt>
                <c:pt idx="957">
                  <c:v>68.072000000000003</c:v>
                </c:pt>
                <c:pt idx="958">
                  <c:v>68.126000000000005</c:v>
                </c:pt>
                <c:pt idx="959">
                  <c:v>68.215999999999994</c:v>
                </c:pt>
                <c:pt idx="960">
                  <c:v>68.287999999999997</c:v>
                </c:pt>
                <c:pt idx="961">
                  <c:v>68.323999999999998</c:v>
                </c:pt>
                <c:pt idx="962">
                  <c:v>68.341999999999999</c:v>
                </c:pt>
                <c:pt idx="963">
                  <c:v>68.414000000000001</c:v>
                </c:pt>
                <c:pt idx="964">
                  <c:v>68.504000000000005</c:v>
                </c:pt>
                <c:pt idx="965">
                  <c:v>68.611999999999995</c:v>
                </c:pt>
                <c:pt idx="966">
                  <c:v>68.792000000000002</c:v>
                </c:pt>
                <c:pt idx="967">
                  <c:v>68.846000000000004</c:v>
                </c:pt>
                <c:pt idx="968">
                  <c:v>68.936000000000007</c:v>
                </c:pt>
                <c:pt idx="969">
                  <c:v>69.043999999999997</c:v>
                </c:pt>
                <c:pt idx="970">
                  <c:v>69.134</c:v>
                </c:pt>
                <c:pt idx="971">
                  <c:v>69.116</c:v>
                </c:pt>
                <c:pt idx="972">
                  <c:v>69.097999999999999</c:v>
                </c:pt>
                <c:pt idx="973">
                  <c:v>69.007999999999996</c:v>
                </c:pt>
                <c:pt idx="974">
                  <c:v>69.025999999999996</c:v>
                </c:pt>
                <c:pt idx="975">
                  <c:v>68.936000000000007</c:v>
                </c:pt>
                <c:pt idx="976">
                  <c:v>68.882000000000005</c:v>
                </c:pt>
                <c:pt idx="977">
                  <c:v>68.900000000000006</c:v>
                </c:pt>
                <c:pt idx="978">
                  <c:v>68.971999999999994</c:v>
                </c:pt>
                <c:pt idx="979">
                  <c:v>69.08</c:v>
                </c:pt>
                <c:pt idx="980">
                  <c:v>69.116</c:v>
                </c:pt>
                <c:pt idx="981">
                  <c:v>69.224000000000004</c:v>
                </c:pt>
                <c:pt idx="982">
                  <c:v>69.313999999999993</c:v>
                </c:pt>
                <c:pt idx="983">
                  <c:v>69.313999999999993</c:v>
                </c:pt>
                <c:pt idx="984">
                  <c:v>69.313999999999993</c:v>
                </c:pt>
                <c:pt idx="985">
                  <c:v>69.331999999999994</c:v>
                </c:pt>
                <c:pt idx="986">
                  <c:v>69.349999999999994</c:v>
                </c:pt>
                <c:pt idx="987">
                  <c:v>69.367999999999995</c:v>
                </c:pt>
                <c:pt idx="988">
                  <c:v>69.421999999999997</c:v>
                </c:pt>
                <c:pt idx="989">
                  <c:v>69.512</c:v>
                </c:pt>
                <c:pt idx="990">
                  <c:v>69.566000000000003</c:v>
                </c:pt>
                <c:pt idx="991">
                  <c:v>69.62</c:v>
                </c:pt>
                <c:pt idx="992">
                  <c:v>69.566000000000003</c:v>
                </c:pt>
                <c:pt idx="993">
                  <c:v>69.494</c:v>
                </c:pt>
                <c:pt idx="994">
                  <c:v>69.367999999999995</c:v>
                </c:pt>
                <c:pt idx="995">
                  <c:v>69.224000000000004</c:v>
                </c:pt>
                <c:pt idx="996">
                  <c:v>69.08</c:v>
                </c:pt>
                <c:pt idx="997">
                  <c:v>68.918000000000006</c:v>
                </c:pt>
                <c:pt idx="998">
                  <c:v>68.81</c:v>
                </c:pt>
                <c:pt idx="999">
                  <c:v>68.63</c:v>
                </c:pt>
                <c:pt idx="1000">
                  <c:v>68.522000000000006</c:v>
                </c:pt>
                <c:pt idx="1001">
                  <c:v>68.432000000000002</c:v>
                </c:pt>
                <c:pt idx="1002">
                  <c:v>68.414000000000001</c:v>
                </c:pt>
                <c:pt idx="1003">
                  <c:v>68.378</c:v>
                </c:pt>
                <c:pt idx="1004">
                  <c:v>68.378</c:v>
                </c:pt>
                <c:pt idx="1005">
                  <c:v>68.305999999999997</c:v>
                </c:pt>
                <c:pt idx="1006">
                  <c:v>68.341999999999999</c:v>
                </c:pt>
                <c:pt idx="1007">
                  <c:v>68.323999999999998</c:v>
                </c:pt>
                <c:pt idx="1008">
                  <c:v>68.287999999999997</c:v>
                </c:pt>
                <c:pt idx="1009">
                  <c:v>68.27</c:v>
                </c:pt>
                <c:pt idx="1010">
                  <c:v>68.233999999999995</c:v>
                </c:pt>
                <c:pt idx="1011">
                  <c:v>68.251999999999995</c:v>
                </c:pt>
                <c:pt idx="1012">
                  <c:v>68.287999999999997</c:v>
                </c:pt>
                <c:pt idx="1013">
                  <c:v>68.378</c:v>
                </c:pt>
                <c:pt idx="1014">
                  <c:v>68.468000000000004</c:v>
                </c:pt>
                <c:pt idx="1015">
                  <c:v>68.540000000000006</c:v>
                </c:pt>
                <c:pt idx="1016">
                  <c:v>68.504000000000005</c:v>
                </c:pt>
                <c:pt idx="1017">
                  <c:v>68.468000000000004</c:v>
                </c:pt>
                <c:pt idx="1018">
                  <c:v>68.36</c:v>
                </c:pt>
                <c:pt idx="1019">
                  <c:v>68.305999999999997</c:v>
                </c:pt>
                <c:pt idx="1020">
                  <c:v>68.180000000000007</c:v>
                </c:pt>
                <c:pt idx="1021">
                  <c:v>68.072000000000003</c:v>
                </c:pt>
                <c:pt idx="1022">
                  <c:v>67.873999999999995</c:v>
                </c:pt>
                <c:pt idx="1023">
                  <c:v>67.694000000000003</c:v>
                </c:pt>
                <c:pt idx="1024">
                  <c:v>67.531999999999996</c:v>
                </c:pt>
                <c:pt idx="1025">
                  <c:v>67.424000000000007</c:v>
                </c:pt>
                <c:pt idx="1026">
                  <c:v>67.424000000000007</c:v>
                </c:pt>
                <c:pt idx="1027">
                  <c:v>67.334000000000003</c:v>
                </c:pt>
                <c:pt idx="1028">
                  <c:v>67.298000000000002</c:v>
                </c:pt>
                <c:pt idx="1029">
                  <c:v>67.28</c:v>
                </c:pt>
                <c:pt idx="1030">
                  <c:v>67.225999999999999</c:v>
                </c:pt>
                <c:pt idx="1031">
                  <c:v>67.19</c:v>
                </c:pt>
                <c:pt idx="1032">
                  <c:v>67.207999999999998</c:v>
                </c:pt>
                <c:pt idx="1033">
                  <c:v>67.262</c:v>
                </c:pt>
                <c:pt idx="1034">
                  <c:v>67.334000000000003</c:v>
                </c:pt>
                <c:pt idx="1035">
                  <c:v>67.388000000000005</c:v>
                </c:pt>
                <c:pt idx="1036">
                  <c:v>67.459999999999994</c:v>
                </c:pt>
                <c:pt idx="1037">
                  <c:v>67.622</c:v>
                </c:pt>
                <c:pt idx="1038">
                  <c:v>67.837999999999994</c:v>
                </c:pt>
                <c:pt idx="1039">
                  <c:v>67.927999999999997</c:v>
                </c:pt>
                <c:pt idx="1040">
                  <c:v>68.054000000000002</c:v>
                </c:pt>
                <c:pt idx="1041">
                  <c:v>68.27</c:v>
                </c:pt>
                <c:pt idx="1042">
                  <c:v>68.36</c:v>
                </c:pt>
                <c:pt idx="1043">
                  <c:v>68.45</c:v>
                </c:pt>
                <c:pt idx="1044">
                  <c:v>68.575999999999993</c:v>
                </c:pt>
                <c:pt idx="1045">
                  <c:v>68.756</c:v>
                </c:pt>
                <c:pt idx="1046">
                  <c:v>68.756</c:v>
                </c:pt>
                <c:pt idx="1047">
                  <c:v>68.81</c:v>
                </c:pt>
                <c:pt idx="1048">
                  <c:v>68.828000000000003</c:v>
                </c:pt>
                <c:pt idx="1049">
                  <c:v>68.882000000000005</c:v>
                </c:pt>
                <c:pt idx="1050">
                  <c:v>68.953999999999994</c:v>
                </c:pt>
                <c:pt idx="1051">
                  <c:v>69.007999999999996</c:v>
                </c:pt>
                <c:pt idx="1052">
                  <c:v>69.116</c:v>
                </c:pt>
                <c:pt idx="1053">
                  <c:v>69.17</c:v>
                </c:pt>
                <c:pt idx="1054">
                  <c:v>69.206000000000003</c:v>
                </c:pt>
                <c:pt idx="1055">
                  <c:v>69.278000000000006</c:v>
                </c:pt>
                <c:pt idx="1056">
                  <c:v>69.349999999999994</c:v>
                </c:pt>
                <c:pt idx="1057">
                  <c:v>69.385999999999996</c:v>
                </c:pt>
                <c:pt idx="1058">
                  <c:v>69.421999999999997</c:v>
                </c:pt>
                <c:pt idx="1059">
                  <c:v>69.385999999999996</c:v>
                </c:pt>
                <c:pt idx="1060">
                  <c:v>69.349999999999994</c:v>
                </c:pt>
                <c:pt idx="1061">
                  <c:v>69.313999999999993</c:v>
                </c:pt>
                <c:pt idx="1062">
                  <c:v>69.313999999999993</c:v>
                </c:pt>
                <c:pt idx="1063">
                  <c:v>69.296000000000006</c:v>
                </c:pt>
                <c:pt idx="1064">
                  <c:v>69.152000000000001</c:v>
                </c:pt>
                <c:pt idx="1065">
                  <c:v>69.097999999999999</c:v>
                </c:pt>
                <c:pt idx="1066">
                  <c:v>69.025999999999996</c:v>
                </c:pt>
                <c:pt idx="1067">
                  <c:v>68.936000000000007</c:v>
                </c:pt>
                <c:pt idx="1068">
                  <c:v>68.665999999999997</c:v>
                </c:pt>
                <c:pt idx="1069">
                  <c:v>68.504000000000005</c:v>
                </c:pt>
                <c:pt idx="1070">
                  <c:v>68.233999999999995</c:v>
                </c:pt>
                <c:pt idx="1071">
                  <c:v>68.018000000000001</c:v>
                </c:pt>
                <c:pt idx="1072">
                  <c:v>67.73</c:v>
                </c:pt>
                <c:pt idx="1073">
                  <c:v>67.531999999999996</c:v>
                </c:pt>
                <c:pt idx="1074">
                  <c:v>67.406000000000006</c:v>
                </c:pt>
                <c:pt idx="1075">
                  <c:v>67.28</c:v>
                </c:pt>
                <c:pt idx="1076">
                  <c:v>67.244</c:v>
                </c:pt>
                <c:pt idx="1077">
                  <c:v>67.171999999999997</c:v>
                </c:pt>
                <c:pt idx="1078">
                  <c:v>67.117999999999995</c:v>
                </c:pt>
                <c:pt idx="1079">
                  <c:v>67.063999999999993</c:v>
                </c:pt>
                <c:pt idx="1080">
                  <c:v>67.063999999999993</c:v>
                </c:pt>
                <c:pt idx="1081">
                  <c:v>67.063999999999993</c:v>
                </c:pt>
                <c:pt idx="1082">
                  <c:v>67.063999999999993</c:v>
                </c:pt>
                <c:pt idx="1083">
                  <c:v>67.081999999999994</c:v>
                </c:pt>
                <c:pt idx="1084">
                  <c:v>67.099999999999994</c:v>
                </c:pt>
                <c:pt idx="1085">
                  <c:v>67.153999999999996</c:v>
                </c:pt>
                <c:pt idx="1086">
                  <c:v>67.28</c:v>
                </c:pt>
                <c:pt idx="1087">
                  <c:v>67.334000000000003</c:v>
                </c:pt>
                <c:pt idx="1088">
                  <c:v>67.352000000000004</c:v>
                </c:pt>
                <c:pt idx="1089">
                  <c:v>67.352000000000004</c:v>
                </c:pt>
                <c:pt idx="1090">
                  <c:v>67.316000000000003</c:v>
                </c:pt>
                <c:pt idx="1091">
                  <c:v>67.207999999999998</c:v>
                </c:pt>
                <c:pt idx="1092">
                  <c:v>67.153999999999996</c:v>
                </c:pt>
                <c:pt idx="1093">
                  <c:v>67.028000000000006</c:v>
                </c:pt>
                <c:pt idx="1094">
                  <c:v>66.902000000000001</c:v>
                </c:pt>
                <c:pt idx="1095">
                  <c:v>66.793999999999997</c:v>
                </c:pt>
                <c:pt idx="1096">
                  <c:v>66.721999999999994</c:v>
                </c:pt>
                <c:pt idx="1097">
                  <c:v>66.632000000000005</c:v>
                </c:pt>
                <c:pt idx="1098">
                  <c:v>66.632000000000005</c:v>
                </c:pt>
                <c:pt idx="1099">
                  <c:v>66.668000000000006</c:v>
                </c:pt>
                <c:pt idx="1100">
                  <c:v>66.721999999999994</c:v>
                </c:pt>
                <c:pt idx="1101">
                  <c:v>66.739999999999995</c:v>
                </c:pt>
                <c:pt idx="1102">
                  <c:v>66.83</c:v>
                </c:pt>
                <c:pt idx="1103">
                  <c:v>66.866</c:v>
                </c:pt>
                <c:pt idx="1104">
                  <c:v>66.974000000000004</c:v>
                </c:pt>
                <c:pt idx="1105">
                  <c:v>67.028000000000006</c:v>
                </c:pt>
                <c:pt idx="1106">
                  <c:v>67.081999999999994</c:v>
                </c:pt>
                <c:pt idx="1107">
                  <c:v>67.19</c:v>
                </c:pt>
                <c:pt idx="1108">
                  <c:v>67.334000000000003</c:v>
                </c:pt>
                <c:pt idx="1109">
                  <c:v>67.513999999999996</c:v>
                </c:pt>
                <c:pt idx="1110">
                  <c:v>67.73</c:v>
                </c:pt>
                <c:pt idx="1111">
                  <c:v>67.837999999999994</c:v>
                </c:pt>
                <c:pt idx="1112">
                  <c:v>67.91</c:v>
                </c:pt>
                <c:pt idx="1113">
                  <c:v>68.09</c:v>
                </c:pt>
                <c:pt idx="1114">
                  <c:v>68.108000000000004</c:v>
                </c:pt>
                <c:pt idx="1115">
                  <c:v>68.036000000000001</c:v>
                </c:pt>
                <c:pt idx="1116">
                  <c:v>68.108000000000004</c:v>
                </c:pt>
                <c:pt idx="1117">
                  <c:v>68.072000000000003</c:v>
                </c:pt>
                <c:pt idx="1118">
                  <c:v>67.981999999999999</c:v>
                </c:pt>
                <c:pt idx="1119">
                  <c:v>67.891999999999996</c:v>
                </c:pt>
                <c:pt idx="1120">
                  <c:v>67.819999999999993</c:v>
                </c:pt>
                <c:pt idx="1121">
                  <c:v>67.784000000000006</c:v>
                </c:pt>
                <c:pt idx="1122">
                  <c:v>67.802000000000007</c:v>
                </c:pt>
                <c:pt idx="1123">
                  <c:v>67.855999999999995</c:v>
                </c:pt>
                <c:pt idx="1124">
                  <c:v>67.873999999999995</c:v>
                </c:pt>
                <c:pt idx="1125">
                  <c:v>67.91</c:v>
                </c:pt>
                <c:pt idx="1126">
                  <c:v>67.91</c:v>
                </c:pt>
                <c:pt idx="1127">
                  <c:v>67.91</c:v>
                </c:pt>
                <c:pt idx="1128">
                  <c:v>67.927999999999997</c:v>
                </c:pt>
                <c:pt idx="1129">
                  <c:v>67.91</c:v>
                </c:pt>
                <c:pt idx="1130">
                  <c:v>67.891999999999996</c:v>
                </c:pt>
                <c:pt idx="1131">
                  <c:v>67.891999999999996</c:v>
                </c:pt>
                <c:pt idx="1132">
                  <c:v>67.945999999999998</c:v>
                </c:pt>
                <c:pt idx="1133">
                  <c:v>68</c:v>
                </c:pt>
                <c:pt idx="1134">
                  <c:v>68.287999999999997</c:v>
                </c:pt>
                <c:pt idx="1135">
                  <c:v>68.287999999999997</c:v>
                </c:pt>
                <c:pt idx="1136">
                  <c:v>68.378</c:v>
                </c:pt>
                <c:pt idx="1137">
                  <c:v>68.396000000000001</c:v>
                </c:pt>
                <c:pt idx="1138">
                  <c:v>68.468000000000004</c:v>
                </c:pt>
                <c:pt idx="1139">
                  <c:v>68.341999999999999</c:v>
                </c:pt>
                <c:pt idx="1140">
                  <c:v>68.323999999999998</c:v>
                </c:pt>
                <c:pt idx="1141">
                  <c:v>68.287999999999997</c:v>
                </c:pt>
                <c:pt idx="1142">
                  <c:v>68.144000000000005</c:v>
                </c:pt>
                <c:pt idx="1143">
                  <c:v>67.981999999999999</c:v>
                </c:pt>
                <c:pt idx="1144">
                  <c:v>67.855999999999995</c:v>
                </c:pt>
                <c:pt idx="1145">
                  <c:v>67.766000000000005</c:v>
                </c:pt>
                <c:pt idx="1146">
                  <c:v>67.748000000000005</c:v>
                </c:pt>
                <c:pt idx="1147">
                  <c:v>67.802000000000007</c:v>
                </c:pt>
                <c:pt idx="1148">
                  <c:v>67.819999999999993</c:v>
                </c:pt>
                <c:pt idx="1149">
                  <c:v>67.873999999999995</c:v>
                </c:pt>
                <c:pt idx="1150">
                  <c:v>67.891999999999996</c:v>
                </c:pt>
                <c:pt idx="1151">
                  <c:v>67.873999999999995</c:v>
                </c:pt>
                <c:pt idx="1152">
                  <c:v>67.855999999999995</c:v>
                </c:pt>
                <c:pt idx="1153">
                  <c:v>67.802000000000007</c:v>
                </c:pt>
                <c:pt idx="1154">
                  <c:v>67.802000000000007</c:v>
                </c:pt>
                <c:pt idx="1155">
                  <c:v>67.802000000000007</c:v>
                </c:pt>
                <c:pt idx="1156">
                  <c:v>67.837999999999994</c:v>
                </c:pt>
                <c:pt idx="1157">
                  <c:v>67.873999999999995</c:v>
                </c:pt>
                <c:pt idx="1158">
                  <c:v>67.927999999999997</c:v>
                </c:pt>
                <c:pt idx="1159">
                  <c:v>67.981999999999999</c:v>
                </c:pt>
                <c:pt idx="1160">
                  <c:v>67.963999999999999</c:v>
                </c:pt>
                <c:pt idx="1161">
                  <c:v>68.09</c:v>
                </c:pt>
                <c:pt idx="1162">
                  <c:v>68</c:v>
                </c:pt>
                <c:pt idx="1163">
                  <c:v>67.873999999999995</c:v>
                </c:pt>
                <c:pt idx="1164">
                  <c:v>67.73</c:v>
                </c:pt>
                <c:pt idx="1165">
                  <c:v>67.658000000000001</c:v>
                </c:pt>
                <c:pt idx="1166">
                  <c:v>67.513999999999996</c:v>
                </c:pt>
                <c:pt idx="1167">
                  <c:v>67.352000000000004</c:v>
                </c:pt>
                <c:pt idx="1168">
                  <c:v>67.244</c:v>
                </c:pt>
                <c:pt idx="1169">
                  <c:v>67.19</c:v>
                </c:pt>
                <c:pt idx="1170">
                  <c:v>67.171999999999997</c:v>
                </c:pt>
                <c:pt idx="1171">
                  <c:v>67.19</c:v>
                </c:pt>
                <c:pt idx="1172">
                  <c:v>67.225999999999999</c:v>
                </c:pt>
                <c:pt idx="1173">
                  <c:v>67.244</c:v>
                </c:pt>
                <c:pt idx="1174">
                  <c:v>67.28</c:v>
                </c:pt>
                <c:pt idx="1175">
                  <c:v>67.28</c:v>
                </c:pt>
                <c:pt idx="1176">
                  <c:v>67.298000000000002</c:v>
                </c:pt>
                <c:pt idx="1177">
                  <c:v>67.334000000000003</c:v>
                </c:pt>
                <c:pt idx="1178">
                  <c:v>67.316000000000003</c:v>
                </c:pt>
                <c:pt idx="1179">
                  <c:v>67.316000000000003</c:v>
                </c:pt>
                <c:pt idx="1180">
                  <c:v>67.334000000000003</c:v>
                </c:pt>
                <c:pt idx="1181">
                  <c:v>67.388000000000005</c:v>
                </c:pt>
                <c:pt idx="1182">
                  <c:v>67.495999999999995</c:v>
                </c:pt>
                <c:pt idx="1183">
                  <c:v>67.531999999999996</c:v>
                </c:pt>
                <c:pt idx="1184">
                  <c:v>67.567999999999998</c:v>
                </c:pt>
                <c:pt idx="1185">
                  <c:v>67.513999999999996</c:v>
                </c:pt>
                <c:pt idx="1186">
                  <c:v>67.585999999999999</c:v>
                </c:pt>
                <c:pt idx="1187">
                  <c:v>67.622</c:v>
                </c:pt>
                <c:pt idx="1188">
                  <c:v>67.55</c:v>
                </c:pt>
                <c:pt idx="1189">
                  <c:v>67.477999999999994</c:v>
                </c:pt>
                <c:pt idx="1190">
                  <c:v>67.424000000000007</c:v>
                </c:pt>
                <c:pt idx="1191">
                  <c:v>67.298000000000002</c:v>
                </c:pt>
                <c:pt idx="1192">
                  <c:v>67.19</c:v>
                </c:pt>
                <c:pt idx="1193">
                  <c:v>67.117999999999995</c:v>
                </c:pt>
                <c:pt idx="1194">
                  <c:v>67.099999999999994</c:v>
                </c:pt>
                <c:pt idx="1195">
                  <c:v>67.099999999999994</c:v>
                </c:pt>
                <c:pt idx="1196">
                  <c:v>67.099999999999994</c:v>
                </c:pt>
                <c:pt idx="1197">
                  <c:v>67.117999999999995</c:v>
                </c:pt>
                <c:pt idx="1198">
                  <c:v>67.117999999999995</c:v>
                </c:pt>
                <c:pt idx="1199">
                  <c:v>67.099999999999994</c:v>
                </c:pt>
                <c:pt idx="1200">
                  <c:v>67.135999999999996</c:v>
                </c:pt>
                <c:pt idx="1201">
                  <c:v>67.099999999999994</c:v>
                </c:pt>
                <c:pt idx="1202">
                  <c:v>67.099999999999994</c:v>
                </c:pt>
                <c:pt idx="1203">
                  <c:v>67.117999999999995</c:v>
                </c:pt>
                <c:pt idx="1204">
                  <c:v>67.171999999999997</c:v>
                </c:pt>
                <c:pt idx="1205">
                  <c:v>67.262</c:v>
                </c:pt>
                <c:pt idx="1206">
                  <c:v>67.334000000000003</c:v>
                </c:pt>
                <c:pt idx="1207">
                  <c:v>67.388000000000005</c:v>
                </c:pt>
                <c:pt idx="1208">
                  <c:v>67.406000000000006</c:v>
                </c:pt>
                <c:pt idx="1209">
                  <c:v>67.513999999999996</c:v>
                </c:pt>
                <c:pt idx="1210">
                  <c:v>67.603999999999999</c:v>
                </c:pt>
                <c:pt idx="1211">
                  <c:v>67.622</c:v>
                </c:pt>
                <c:pt idx="1212">
                  <c:v>67.603999999999999</c:v>
                </c:pt>
                <c:pt idx="1213">
                  <c:v>67.622</c:v>
                </c:pt>
                <c:pt idx="1214">
                  <c:v>67.585999999999999</c:v>
                </c:pt>
                <c:pt idx="1215">
                  <c:v>67.513999999999996</c:v>
                </c:pt>
                <c:pt idx="1216">
                  <c:v>67.459999999999994</c:v>
                </c:pt>
                <c:pt idx="1217">
                  <c:v>67.441999999999993</c:v>
                </c:pt>
                <c:pt idx="1218">
                  <c:v>67.441999999999993</c:v>
                </c:pt>
                <c:pt idx="1219">
                  <c:v>67.459999999999994</c:v>
                </c:pt>
                <c:pt idx="1220">
                  <c:v>67.495999999999995</c:v>
                </c:pt>
                <c:pt idx="1221">
                  <c:v>67.531999999999996</c:v>
                </c:pt>
                <c:pt idx="1222">
                  <c:v>67.55</c:v>
                </c:pt>
                <c:pt idx="1223">
                  <c:v>67.585999999999999</c:v>
                </c:pt>
                <c:pt idx="1224">
                  <c:v>67.603999999999999</c:v>
                </c:pt>
                <c:pt idx="1225">
                  <c:v>67.603999999999999</c:v>
                </c:pt>
                <c:pt idx="1226">
                  <c:v>67.585999999999999</c:v>
                </c:pt>
                <c:pt idx="1227">
                  <c:v>67.622</c:v>
                </c:pt>
                <c:pt idx="1228">
                  <c:v>67.658000000000001</c:v>
                </c:pt>
                <c:pt idx="1229">
                  <c:v>67.766000000000005</c:v>
                </c:pt>
                <c:pt idx="1230">
                  <c:v>67.873999999999995</c:v>
                </c:pt>
                <c:pt idx="1231">
                  <c:v>67.981999999999999</c:v>
                </c:pt>
                <c:pt idx="1232">
                  <c:v>68.054000000000002</c:v>
                </c:pt>
                <c:pt idx="1233">
                  <c:v>68.162000000000006</c:v>
                </c:pt>
                <c:pt idx="1234">
                  <c:v>68.126000000000005</c:v>
                </c:pt>
                <c:pt idx="1235">
                  <c:v>68.197999999999993</c:v>
                </c:pt>
                <c:pt idx="1236">
                  <c:v>68.054000000000002</c:v>
                </c:pt>
                <c:pt idx="1237">
                  <c:v>67.945999999999998</c:v>
                </c:pt>
                <c:pt idx="1238">
                  <c:v>67.802000000000007</c:v>
                </c:pt>
                <c:pt idx="1239">
                  <c:v>67.658000000000001</c:v>
                </c:pt>
                <c:pt idx="1240">
                  <c:v>67.567999999999998</c:v>
                </c:pt>
                <c:pt idx="1241">
                  <c:v>67.495999999999995</c:v>
                </c:pt>
                <c:pt idx="1242">
                  <c:v>67.477999999999994</c:v>
                </c:pt>
                <c:pt idx="1243">
                  <c:v>67.459999999999994</c:v>
                </c:pt>
                <c:pt idx="1244">
                  <c:v>67.477999999999994</c:v>
                </c:pt>
                <c:pt idx="1245">
                  <c:v>67.531999999999996</c:v>
                </c:pt>
                <c:pt idx="1246">
                  <c:v>67.495999999999995</c:v>
                </c:pt>
                <c:pt idx="1247">
                  <c:v>67.513999999999996</c:v>
                </c:pt>
                <c:pt idx="1248">
                  <c:v>67.55</c:v>
                </c:pt>
                <c:pt idx="1249">
                  <c:v>67.603999999999999</c:v>
                </c:pt>
                <c:pt idx="1250">
                  <c:v>67.64</c:v>
                </c:pt>
                <c:pt idx="1251">
                  <c:v>67.694000000000003</c:v>
                </c:pt>
                <c:pt idx="1252">
                  <c:v>67.748000000000005</c:v>
                </c:pt>
                <c:pt idx="1253">
                  <c:v>67.837999999999994</c:v>
                </c:pt>
                <c:pt idx="1254">
                  <c:v>67.927999999999997</c:v>
                </c:pt>
                <c:pt idx="1255">
                  <c:v>67.963999999999999</c:v>
                </c:pt>
                <c:pt idx="1256">
                  <c:v>68.036000000000001</c:v>
                </c:pt>
                <c:pt idx="1257">
                  <c:v>68.09</c:v>
                </c:pt>
                <c:pt idx="1258">
                  <c:v>68.09</c:v>
                </c:pt>
                <c:pt idx="1259">
                  <c:v>68.036000000000001</c:v>
                </c:pt>
                <c:pt idx="1260">
                  <c:v>67.945999999999998</c:v>
                </c:pt>
                <c:pt idx="1261">
                  <c:v>67.837999999999994</c:v>
                </c:pt>
                <c:pt idx="1262">
                  <c:v>67.694000000000003</c:v>
                </c:pt>
                <c:pt idx="1263">
                  <c:v>67.513999999999996</c:v>
                </c:pt>
                <c:pt idx="1264">
                  <c:v>67.37</c:v>
                </c:pt>
                <c:pt idx="1265">
                  <c:v>67.262</c:v>
                </c:pt>
                <c:pt idx="1266">
                  <c:v>67.225999999999999</c:v>
                </c:pt>
                <c:pt idx="1267">
                  <c:v>67.19</c:v>
                </c:pt>
                <c:pt idx="1268">
                  <c:v>67.171999999999997</c:v>
                </c:pt>
                <c:pt idx="1269">
                  <c:v>67.19</c:v>
                </c:pt>
                <c:pt idx="1270">
                  <c:v>67.19</c:v>
                </c:pt>
                <c:pt idx="1271">
                  <c:v>67.19</c:v>
                </c:pt>
                <c:pt idx="1272">
                  <c:v>67.153999999999996</c:v>
                </c:pt>
                <c:pt idx="1273">
                  <c:v>67.117999999999995</c:v>
                </c:pt>
                <c:pt idx="1274">
                  <c:v>67.153999999999996</c:v>
                </c:pt>
                <c:pt idx="1275">
                  <c:v>67.153999999999996</c:v>
                </c:pt>
                <c:pt idx="1276">
                  <c:v>67.19</c:v>
                </c:pt>
                <c:pt idx="1277">
                  <c:v>67.244</c:v>
                </c:pt>
                <c:pt idx="1278">
                  <c:v>67.28</c:v>
                </c:pt>
                <c:pt idx="1279">
                  <c:v>67.316000000000003</c:v>
                </c:pt>
                <c:pt idx="1280">
                  <c:v>67.298000000000002</c:v>
                </c:pt>
                <c:pt idx="1281">
                  <c:v>67.37</c:v>
                </c:pt>
                <c:pt idx="1282">
                  <c:v>67.207999999999998</c:v>
                </c:pt>
                <c:pt idx="1283">
                  <c:v>67.19</c:v>
                </c:pt>
                <c:pt idx="1284">
                  <c:v>67.099999999999994</c:v>
                </c:pt>
                <c:pt idx="1285">
                  <c:v>66.92</c:v>
                </c:pt>
                <c:pt idx="1286">
                  <c:v>66.775999999999996</c:v>
                </c:pt>
                <c:pt idx="1287">
                  <c:v>66.56</c:v>
                </c:pt>
                <c:pt idx="1288">
                  <c:v>66.325999999999993</c:v>
                </c:pt>
                <c:pt idx="1289">
                  <c:v>66.146000000000001</c:v>
                </c:pt>
                <c:pt idx="1290">
                  <c:v>66.001999999999995</c:v>
                </c:pt>
                <c:pt idx="1291">
                  <c:v>65.876000000000005</c:v>
                </c:pt>
                <c:pt idx="1292">
                  <c:v>65.804000000000002</c:v>
                </c:pt>
                <c:pt idx="1293">
                  <c:v>65.677999999999997</c:v>
                </c:pt>
                <c:pt idx="1294">
                  <c:v>65.623999999999995</c:v>
                </c:pt>
                <c:pt idx="1295">
                  <c:v>65.569999999999993</c:v>
                </c:pt>
                <c:pt idx="1296">
                  <c:v>65.552000000000007</c:v>
                </c:pt>
                <c:pt idx="1297">
                  <c:v>65.623999999999995</c:v>
                </c:pt>
                <c:pt idx="1298">
                  <c:v>65.677999999999997</c:v>
                </c:pt>
                <c:pt idx="1299">
                  <c:v>65.731999999999999</c:v>
                </c:pt>
                <c:pt idx="1300">
                  <c:v>65.822000000000003</c:v>
                </c:pt>
                <c:pt idx="1301">
                  <c:v>65.930000000000007</c:v>
                </c:pt>
                <c:pt idx="1302">
                  <c:v>66.073999999999998</c:v>
                </c:pt>
                <c:pt idx="1303">
                  <c:v>66.2</c:v>
                </c:pt>
                <c:pt idx="1304">
                  <c:v>66.182000000000002</c:v>
                </c:pt>
                <c:pt idx="1305">
                  <c:v>66.290000000000006</c:v>
                </c:pt>
                <c:pt idx="1306">
                  <c:v>66.272000000000006</c:v>
                </c:pt>
                <c:pt idx="1307">
                  <c:v>66.2</c:v>
                </c:pt>
                <c:pt idx="1308">
                  <c:v>66.128</c:v>
                </c:pt>
                <c:pt idx="1309">
                  <c:v>66.091999999999999</c:v>
                </c:pt>
                <c:pt idx="1310">
                  <c:v>66.2</c:v>
                </c:pt>
                <c:pt idx="1311">
                  <c:v>66.272000000000006</c:v>
                </c:pt>
                <c:pt idx="1312">
                  <c:v>66.254000000000005</c:v>
                </c:pt>
                <c:pt idx="1313">
                  <c:v>66.308000000000007</c:v>
                </c:pt>
                <c:pt idx="1314">
                  <c:v>66.397999999999996</c:v>
                </c:pt>
                <c:pt idx="1315">
                  <c:v>66.488</c:v>
                </c:pt>
                <c:pt idx="1316">
                  <c:v>66.614000000000004</c:v>
                </c:pt>
                <c:pt idx="1317">
                  <c:v>66.757999999999996</c:v>
                </c:pt>
                <c:pt idx="1318">
                  <c:v>66.866</c:v>
                </c:pt>
                <c:pt idx="1319">
                  <c:v>66.938000000000002</c:v>
                </c:pt>
                <c:pt idx="1320">
                  <c:v>66.974000000000004</c:v>
                </c:pt>
                <c:pt idx="1321">
                  <c:v>66.974000000000004</c:v>
                </c:pt>
                <c:pt idx="1322">
                  <c:v>67.010000000000005</c:v>
                </c:pt>
                <c:pt idx="1323">
                  <c:v>67.135999999999996</c:v>
                </c:pt>
                <c:pt idx="1324">
                  <c:v>67.244</c:v>
                </c:pt>
                <c:pt idx="1325">
                  <c:v>67.334000000000003</c:v>
                </c:pt>
                <c:pt idx="1326">
                  <c:v>67.424000000000007</c:v>
                </c:pt>
                <c:pt idx="1327">
                  <c:v>67.352000000000004</c:v>
                </c:pt>
                <c:pt idx="1328">
                  <c:v>67.262</c:v>
                </c:pt>
                <c:pt idx="1329">
                  <c:v>67.207999999999998</c:v>
                </c:pt>
                <c:pt idx="1330">
                  <c:v>67.063999999999993</c:v>
                </c:pt>
                <c:pt idx="1331">
                  <c:v>66.902000000000001</c:v>
                </c:pt>
                <c:pt idx="1332">
                  <c:v>66.686000000000007</c:v>
                </c:pt>
                <c:pt idx="1333">
                  <c:v>66.578000000000003</c:v>
                </c:pt>
                <c:pt idx="1334">
                  <c:v>66.415999999999997</c:v>
                </c:pt>
                <c:pt idx="1335">
                  <c:v>66.218000000000004</c:v>
                </c:pt>
                <c:pt idx="1336">
                  <c:v>66.073999999999998</c:v>
                </c:pt>
                <c:pt idx="1337">
                  <c:v>65.983999999999995</c:v>
                </c:pt>
                <c:pt idx="1338">
                  <c:v>65.947999999999993</c:v>
                </c:pt>
                <c:pt idx="1339">
                  <c:v>65.965999999999994</c:v>
                </c:pt>
                <c:pt idx="1340">
                  <c:v>65.965999999999994</c:v>
                </c:pt>
                <c:pt idx="1341">
                  <c:v>66.02</c:v>
                </c:pt>
                <c:pt idx="1342">
                  <c:v>66.073999999999998</c:v>
                </c:pt>
                <c:pt idx="1343">
                  <c:v>66.091999999999999</c:v>
                </c:pt>
                <c:pt idx="1344">
                  <c:v>66.146000000000001</c:v>
                </c:pt>
                <c:pt idx="1345">
                  <c:v>66.182000000000002</c:v>
                </c:pt>
                <c:pt idx="1346">
                  <c:v>66.218000000000004</c:v>
                </c:pt>
                <c:pt idx="1347">
                  <c:v>66.272000000000006</c:v>
                </c:pt>
                <c:pt idx="1348">
                  <c:v>66.361999999999995</c:v>
                </c:pt>
                <c:pt idx="1349">
                  <c:v>66.397999999999996</c:v>
                </c:pt>
                <c:pt idx="1350">
                  <c:v>66.488</c:v>
                </c:pt>
                <c:pt idx="1351">
                  <c:v>66.650000000000006</c:v>
                </c:pt>
                <c:pt idx="1352">
                  <c:v>66.650000000000006</c:v>
                </c:pt>
                <c:pt idx="1353">
                  <c:v>66.775999999999996</c:v>
                </c:pt>
                <c:pt idx="1354">
                  <c:v>66.703999999999994</c:v>
                </c:pt>
                <c:pt idx="1355">
                  <c:v>66.668000000000006</c:v>
                </c:pt>
                <c:pt idx="1356">
                  <c:v>66.721999999999994</c:v>
                </c:pt>
                <c:pt idx="1357">
                  <c:v>66.56</c:v>
                </c:pt>
                <c:pt idx="1358">
                  <c:v>66.433999999999997</c:v>
                </c:pt>
                <c:pt idx="1359">
                  <c:v>66.325999999999993</c:v>
                </c:pt>
                <c:pt idx="1360">
                  <c:v>66.146000000000001</c:v>
                </c:pt>
                <c:pt idx="1361">
                  <c:v>66.02</c:v>
                </c:pt>
                <c:pt idx="1362">
                  <c:v>65.983999999999995</c:v>
                </c:pt>
                <c:pt idx="1363">
                  <c:v>65.965999999999994</c:v>
                </c:pt>
                <c:pt idx="1364">
                  <c:v>65.965999999999994</c:v>
                </c:pt>
                <c:pt idx="1365">
                  <c:v>65.965999999999994</c:v>
                </c:pt>
                <c:pt idx="1366">
                  <c:v>65.965999999999994</c:v>
                </c:pt>
                <c:pt idx="1367">
                  <c:v>66.001999999999995</c:v>
                </c:pt>
                <c:pt idx="1368">
                  <c:v>66.02</c:v>
                </c:pt>
                <c:pt idx="1369">
                  <c:v>66.073999999999998</c:v>
                </c:pt>
                <c:pt idx="1370">
                  <c:v>66.091999999999999</c:v>
                </c:pt>
                <c:pt idx="1371">
                  <c:v>66.146000000000001</c:v>
                </c:pt>
                <c:pt idx="1372">
                  <c:v>66.236000000000004</c:v>
                </c:pt>
                <c:pt idx="1373">
                  <c:v>66.343999999999994</c:v>
                </c:pt>
                <c:pt idx="1374">
                  <c:v>66.433999999999997</c:v>
                </c:pt>
                <c:pt idx="1375">
                  <c:v>66.506</c:v>
                </c:pt>
                <c:pt idx="1376">
                  <c:v>66.47</c:v>
                </c:pt>
                <c:pt idx="1377">
                  <c:v>66.56</c:v>
                </c:pt>
                <c:pt idx="1378">
                  <c:v>66.668000000000006</c:v>
                </c:pt>
                <c:pt idx="1379">
                  <c:v>66.650000000000006</c:v>
                </c:pt>
                <c:pt idx="1380">
                  <c:v>66.721999999999994</c:v>
                </c:pt>
                <c:pt idx="1381">
                  <c:v>66.650000000000006</c:v>
                </c:pt>
                <c:pt idx="1382">
                  <c:v>66.578000000000003</c:v>
                </c:pt>
                <c:pt idx="1383">
                  <c:v>66.433999999999997</c:v>
                </c:pt>
                <c:pt idx="1384">
                  <c:v>66.325999999999993</c:v>
                </c:pt>
                <c:pt idx="1385">
                  <c:v>66.254000000000005</c:v>
                </c:pt>
                <c:pt idx="1386">
                  <c:v>66.146000000000001</c:v>
                </c:pt>
                <c:pt idx="1387">
                  <c:v>66.091999999999999</c:v>
                </c:pt>
                <c:pt idx="1388">
                  <c:v>66.055999999999997</c:v>
                </c:pt>
                <c:pt idx="1389">
                  <c:v>66.073999999999998</c:v>
                </c:pt>
                <c:pt idx="1390">
                  <c:v>66.091999999999999</c:v>
                </c:pt>
                <c:pt idx="1391">
                  <c:v>66.11</c:v>
                </c:pt>
                <c:pt idx="1392">
                  <c:v>66.146000000000001</c:v>
                </c:pt>
                <c:pt idx="1393">
                  <c:v>66.182000000000002</c:v>
                </c:pt>
                <c:pt idx="1394">
                  <c:v>66.236000000000004</c:v>
                </c:pt>
                <c:pt idx="1395">
                  <c:v>66.272000000000006</c:v>
                </c:pt>
                <c:pt idx="1396">
                  <c:v>66.361999999999995</c:v>
                </c:pt>
                <c:pt idx="1397">
                  <c:v>66.47</c:v>
                </c:pt>
                <c:pt idx="1398">
                  <c:v>66.650000000000006</c:v>
                </c:pt>
                <c:pt idx="1399">
                  <c:v>66.757999999999996</c:v>
                </c:pt>
                <c:pt idx="1400">
                  <c:v>66.884</c:v>
                </c:pt>
                <c:pt idx="1401">
                  <c:v>66.956000000000003</c:v>
                </c:pt>
                <c:pt idx="1402">
                  <c:v>67.081999999999994</c:v>
                </c:pt>
                <c:pt idx="1403">
                  <c:v>67.19</c:v>
                </c:pt>
                <c:pt idx="1404">
                  <c:v>67.244</c:v>
                </c:pt>
                <c:pt idx="1405">
                  <c:v>67.225999999999999</c:v>
                </c:pt>
                <c:pt idx="1406">
                  <c:v>67.207999999999998</c:v>
                </c:pt>
                <c:pt idx="1407">
                  <c:v>67.171999999999997</c:v>
                </c:pt>
                <c:pt idx="1408">
                  <c:v>67.171999999999997</c:v>
                </c:pt>
                <c:pt idx="1409">
                  <c:v>67.171999999999997</c:v>
                </c:pt>
                <c:pt idx="1410">
                  <c:v>67.171999999999997</c:v>
                </c:pt>
                <c:pt idx="1411">
                  <c:v>67.262</c:v>
                </c:pt>
                <c:pt idx="1412">
                  <c:v>67.28</c:v>
                </c:pt>
                <c:pt idx="1413">
                  <c:v>67.388000000000005</c:v>
                </c:pt>
                <c:pt idx="1414">
                  <c:v>67.495999999999995</c:v>
                </c:pt>
                <c:pt idx="1415">
                  <c:v>67.513999999999996</c:v>
                </c:pt>
                <c:pt idx="1416">
                  <c:v>67.55</c:v>
                </c:pt>
                <c:pt idx="1417">
                  <c:v>67.585999999999999</c:v>
                </c:pt>
                <c:pt idx="1418">
                  <c:v>67.622</c:v>
                </c:pt>
                <c:pt idx="1419">
                  <c:v>67.585999999999999</c:v>
                </c:pt>
                <c:pt idx="1420">
                  <c:v>67.55</c:v>
                </c:pt>
                <c:pt idx="1421">
                  <c:v>67.603999999999999</c:v>
                </c:pt>
                <c:pt idx="1422">
                  <c:v>67.712000000000003</c:v>
                </c:pt>
                <c:pt idx="1423">
                  <c:v>67.694000000000003</c:v>
                </c:pt>
                <c:pt idx="1424">
                  <c:v>67.585999999999999</c:v>
                </c:pt>
                <c:pt idx="1425">
                  <c:v>67.55</c:v>
                </c:pt>
                <c:pt idx="1426">
                  <c:v>67.694000000000003</c:v>
                </c:pt>
                <c:pt idx="1427">
                  <c:v>67.603999999999999</c:v>
                </c:pt>
                <c:pt idx="1428">
                  <c:v>67.513999999999996</c:v>
                </c:pt>
                <c:pt idx="1429">
                  <c:v>67.388000000000005</c:v>
                </c:pt>
                <c:pt idx="1430">
                  <c:v>67.225999999999999</c:v>
                </c:pt>
                <c:pt idx="1431">
                  <c:v>67.081999999999994</c:v>
                </c:pt>
                <c:pt idx="1432">
                  <c:v>66.92</c:v>
                </c:pt>
                <c:pt idx="1433">
                  <c:v>66.866</c:v>
                </c:pt>
                <c:pt idx="1434">
                  <c:v>66.775999999999996</c:v>
                </c:pt>
                <c:pt idx="1435">
                  <c:v>66.811999999999998</c:v>
                </c:pt>
                <c:pt idx="1436">
                  <c:v>66.739999999999995</c:v>
                </c:pt>
                <c:pt idx="1437">
                  <c:v>66.668000000000006</c:v>
                </c:pt>
                <c:pt idx="1438">
                  <c:v>66.650000000000006</c:v>
                </c:pt>
                <c:pt idx="1439">
                  <c:v>66.668000000000006</c:v>
                </c:pt>
                <c:pt idx="1440">
                  <c:v>66.668000000000006</c:v>
                </c:pt>
                <c:pt idx="1441">
                  <c:v>66.703999999999994</c:v>
                </c:pt>
                <c:pt idx="1442">
                  <c:v>66.668000000000006</c:v>
                </c:pt>
                <c:pt idx="1443">
                  <c:v>66.668000000000006</c:v>
                </c:pt>
                <c:pt idx="1444">
                  <c:v>66.703999999999994</c:v>
                </c:pt>
                <c:pt idx="1445">
                  <c:v>66.775999999999996</c:v>
                </c:pt>
                <c:pt idx="1446">
                  <c:v>66.811999999999998</c:v>
                </c:pt>
                <c:pt idx="1447">
                  <c:v>66.847999999999999</c:v>
                </c:pt>
                <c:pt idx="1448">
                  <c:v>66.956000000000003</c:v>
                </c:pt>
                <c:pt idx="1449">
                  <c:v>66.956000000000003</c:v>
                </c:pt>
                <c:pt idx="1450">
                  <c:v>66.974000000000004</c:v>
                </c:pt>
                <c:pt idx="1451">
                  <c:v>66.956000000000003</c:v>
                </c:pt>
                <c:pt idx="1452">
                  <c:v>66.92</c:v>
                </c:pt>
                <c:pt idx="1453">
                  <c:v>66.83</c:v>
                </c:pt>
                <c:pt idx="1454">
                  <c:v>66.721999999999994</c:v>
                </c:pt>
                <c:pt idx="1455">
                  <c:v>66.578000000000003</c:v>
                </c:pt>
                <c:pt idx="1456">
                  <c:v>66.56</c:v>
                </c:pt>
                <c:pt idx="1457">
                  <c:v>66.506</c:v>
                </c:pt>
                <c:pt idx="1458">
                  <c:v>66.506</c:v>
                </c:pt>
                <c:pt idx="1459">
                  <c:v>66.506</c:v>
                </c:pt>
                <c:pt idx="1460">
                  <c:v>66.488</c:v>
                </c:pt>
                <c:pt idx="1461">
                  <c:v>66.488</c:v>
                </c:pt>
                <c:pt idx="1462">
                  <c:v>66.47</c:v>
                </c:pt>
                <c:pt idx="1463">
                  <c:v>66.433999999999997</c:v>
                </c:pt>
                <c:pt idx="1464">
                  <c:v>66.433999999999997</c:v>
                </c:pt>
                <c:pt idx="1465">
                  <c:v>66.47</c:v>
                </c:pt>
                <c:pt idx="1466">
                  <c:v>66.524000000000001</c:v>
                </c:pt>
                <c:pt idx="1467">
                  <c:v>66.578000000000003</c:v>
                </c:pt>
                <c:pt idx="1468">
                  <c:v>66.614000000000004</c:v>
                </c:pt>
                <c:pt idx="1469">
                  <c:v>66.686000000000007</c:v>
                </c:pt>
                <c:pt idx="1470">
                  <c:v>66.739999999999995</c:v>
                </c:pt>
                <c:pt idx="1471">
                  <c:v>66.83</c:v>
                </c:pt>
                <c:pt idx="1472">
                  <c:v>66.866</c:v>
                </c:pt>
                <c:pt idx="1473">
                  <c:v>66.956000000000003</c:v>
                </c:pt>
                <c:pt idx="1474">
                  <c:v>66.902000000000001</c:v>
                </c:pt>
                <c:pt idx="1475">
                  <c:v>66.92</c:v>
                </c:pt>
                <c:pt idx="1476">
                  <c:v>66.92</c:v>
                </c:pt>
                <c:pt idx="1477">
                  <c:v>66.974000000000004</c:v>
                </c:pt>
                <c:pt idx="1478">
                  <c:v>66.902000000000001</c:v>
                </c:pt>
                <c:pt idx="1479">
                  <c:v>66.847999999999999</c:v>
                </c:pt>
                <c:pt idx="1480">
                  <c:v>66.811999999999998</c:v>
                </c:pt>
                <c:pt idx="1481">
                  <c:v>66.775999999999996</c:v>
                </c:pt>
                <c:pt idx="1482">
                  <c:v>66.775999999999996</c:v>
                </c:pt>
                <c:pt idx="1483">
                  <c:v>66.83</c:v>
                </c:pt>
                <c:pt idx="1484">
                  <c:v>66.92</c:v>
                </c:pt>
                <c:pt idx="1485">
                  <c:v>66.956000000000003</c:v>
                </c:pt>
                <c:pt idx="1486">
                  <c:v>67.028000000000006</c:v>
                </c:pt>
                <c:pt idx="1487">
                  <c:v>67.081999999999994</c:v>
                </c:pt>
                <c:pt idx="1488">
                  <c:v>67.099999999999994</c:v>
                </c:pt>
                <c:pt idx="1489">
                  <c:v>67.153999999999996</c:v>
                </c:pt>
                <c:pt idx="1490">
                  <c:v>67.19</c:v>
                </c:pt>
                <c:pt idx="1491">
                  <c:v>67.28</c:v>
                </c:pt>
                <c:pt idx="1492">
                  <c:v>67.406000000000006</c:v>
                </c:pt>
                <c:pt idx="1493">
                  <c:v>67.567999999999998</c:v>
                </c:pt>
                <c:pt idx="1494">
                  <c:v>67.64</c:v>
                </c:pt>
                <c:pt idx="1495">
                  <c:v>67.784000000000006</c:v>
                </c:pt>
                <c:pt idx="1496">
                  <c:v>67.819999999999993</c:v>
                </c:pt>
                <c:pt idx="1497">
                  <c:v>67.91</c:v>
                </c:pt>
                <c:pt idx="1498">
                  <c:v>67.91</c:v>
                </c:pt>
                <c:pt idx="1499">
                  <c:v>67.855999999999995</c:v>
                </c:pt>
                <c:pt idx="1500">
                  <c:v>67.766000000000005</c:v>
                </c:pt>
                <c:pt idx="1501">
                  <c:v>67.712000000000003</c:v>
                </c:pt>
                <c:pt idx="1502">
                  <c:v>67.603999999999999</c:v>
                </c:pt>
                <c:pt idx="1503">
                  <c:v>67.495999999999995</c:v>
                </c:pt>
                <c:pt idx="1504">
                  <c:v>67.406000000000006</c:v>
                </c:pt>
                <c:pt idx="1505">
                  <c:v>67.334000000000003</c:v>
                </c:pt>
                <c:pt idx="1506">
                  <c:v>67.334000000000003</c:v>
                </c:pt>
                <c:pt idx="1507">
                  <c:v>67.388000000000005</c:v>
                </c:pt>
                <c:pt idx="1508">
                  <c:v>67.441999999999993</c:v>
                </c:pt>
                <c:pt idx="1509">
                  <c:v>67.495999999999995</c:v>
                </c:pt>
                <c:pt idx="1510">
                  <c:v>67.513999999999996</c:v>
                </c:pt>
                <c:pt idx="1511">
                  <c:v>67.531999999999996</c:v>
                </c:pt>
                <c:pt idx="1512">
                  <c:v>67.55</c:v>
                </c:pt>
                <c:pt idx="1513">
                  <c:v>67.585999999999999</c:v>
                </c:pt>
                <c:pt idx="1514">
                  <c:v>67.64</c:v>
                </c:pt>
                <c:pt idx="1515">
                  <c:v>67.712000000000003</c:v>
                </c:pt>
                <c:pt idx="1516">
                  <c:v>67.784000000000006</c:v>
                </c:pt>
                <c:pt idx="1517">
                  <c:v>67.891999999999996</c:v>
                </c:pt>
                <c:pt idx="1518">
                  <c:v>68</c:v>
                </c:pt>
                <c:pt idx="1519">
                  <c:v>68.072000000000003</c:v>
                </c:pt>
                <c:pt idx="1520">
                  <c:v>68.126000000000005</c:v>
                </c:pt>
                <c:pt idx="1521">
                  <c:v>68.09</c:v>
                </c:pt>
                <c:pt idx="1522">
                  <c:v>68.162000000000006</c:v>
                </c:pt>
                <c:pt idx="1523">
                  <c:v>68.180000000000007</c:v>
                </c:pt>
                <c:pt idx="1524">
                  <c:v>68.126000000000005</c:v>
                </c:pt>
                <c:pt idx="1525">
                  <c:v>68.09</c:v>
                </c:pt>
                <c:pt idx="1526">
                  <c:v>68</c:v>
                </c:pt>
                <c:pt idx="1527">
                  <c:v>67.891999999999996</c:v>
                </c:pt>
                <c:pt idx="1528">
                  <c:v>67.819999999999993</c:v>
                </c:pt>
                <c:pt idx="1529">
                  <c:v>67.766000000000005</c:v>
                </c:pt>
                <c:pt idx="1530">
                  <c:v>67.748000000000005</c:v>
                </c:pt>
                <c:pt idx="1531">
                  <c:v>67.766000000000005</c:v>
                </c:pt>
                <c:pt idx="1532">
                  <c:v>67.802000000000007</c:v>
                </c:pt>
                <c:pt idx="1533">
                  <c:v>67.802000000000007</c:v>
                </c:pt>
                <c:pt idx="1534">
                  <c:v>67.855999999999995</c:v>
                </c:pt>
                <c:pt idx="1535">
                  <c:v>67.91</c:v>
                </c:pt>
                <c:pt idx="1536">
                  <c:v>67.981999999999999</c:v>
                </c:pt>
                <c:pt idx="1537">
                  <c:v>68.054000000000002</c:v>
                </c:pt>
                <c:pt idx="1538">
                  <c:v>68.108000000000004</c:v>
                </c:pt>
                <c:pt idx="1539">
                  <c:v>68.144000000000005</c:v>
                </c:pt>
                <c:pt idx="1540">
                  <c:v>68.180000000000007</c:v>
                </c:pt>
                <c:pt idx="1541">
                  <c:v>68.27</c:v>
                </c:pt>
                <c:pt idx="1542">
                  <c:v>68.341999999999999</c:v>
                </c:pt>
                <c:pt idx="1543">
                  <c:v>68.432000000000002</c:v>
                </c:pt>
                <c:pt idx="1544">
                  <c:v>68.36</c:v>
                </c:pt>
                <c:pt idx="1545">
                  <c:v>68.305999999999997</c:v>
                </c:pt>
                <c:pt idx="1546">
                  <c:v>68.215999999999994</c:v>
                </c:pt>
                <c:pt idx="1547">
                  <c:v>68.036000000000001</c:v>
                </c:pt>
                <c:pt idx="1548">
                  <c:v>67.981999999999999</c:v>
                </c:pt>
                <c:pt idx="1549">
                  <c:v>67.981999999999999</c:v>
                </c:pt>
                <c:pt idx="1550">
                  <c:v>68.018000000000001</c:v>
                </c:pt>
                <c:pt idx="1551">
                  <c:v>68.036000000000001</c:v>
                </c:pt>
                <c:pt idx="1552">
                  <c:v>68.018000000000001</c:v>
                </c:pt>
                <c:pt idx="1553">
                  <c:v>67.963999999999999</c:v>
                </c:pt>
                <c:pt idx="1554">
                  <c:v>67.927999999999997</c:v>
                </c:pt>
                <c:pt idx="1555">
                  <c:v>67.91</c:v>
                </c:pt>
                <c:pt idx="1556">
                  <c:v>67.891999999999996</c:v>
                </c:pt>
                <c:pt idx="1557">
                  <c:v>67.873999999999995</c:v>
                </c:pt>
                <c:pt idx="1558">
                  <c:v>67.855999999999995</c:v>
                </c:pt>
                <c:pt idx="1559">
                  <c:v>67.819999999999993</c:v>
                </c:pt>
                <c:pt idx="1560">
                  <c:v>67.837999999999994</c:v>
                </c:pt>
                <c:pt idx="1561">
                  <c:v>67.837999999999994</c:v>
                </c:pt>
                <c:pt idx="1562">
                  <c:v>67.873999999999995</c:v>
                </c:pt>
                <c:pt idx="1563">
                  <c:v>67.91</c:v>
                </c:pt>
                <c:pt idx="1564">
                  <c:v>67.91</c:v>
                </c:pt>
                <c:pt idx="1565">
                  <c:v>67.945999999999998</c:v>
                </c:pt>
                <c:pt idx="1566">
                  <c:v>67.963999999999999</c:v>
                </c:pt>
                <c:pt idx="1567">
                  <c:v>67.927999999999997</c:v>
                </c:pt>
                <c:pt idx="1568">
                  <c:v>67.963999999999999</c:v>
                </c:pt>
                <c:pt idx="1569">
                  <c:v>67.945999999999998</c:v>
                </c:pt>
                <c:pt idx="1570">
                  <c:v>67.981999999999999</c:v>
                </c:pt>
                <c:pt idx="1571">
                  <c:v>67.766000000000005</c:v>
                </c:pt>
                <c:pt idx="1572">
                  <c:v>67.712000000000003</c:v>
                </c:pt>
                <c:pt idx="1573">
                  <c:v>67.712000000000003</c:v>
                </c:pt>
                <c:pt idx="1574">
                  <c:v>67.603999999999999</c:v>
                </c:pt>
                <c:pt idx="1575">
                  <c:v>67.477999999999994</c:v>
                </c:pt>
                <c:pt idx="1576">
                  <c:v>67.37</c:v>
                </c:pt>
                <c:pt idx="1577">
                  <c:v>67.298000000000002</c:v>
                </c:pt>
                <c:pt idx="1578">
                  <c:v>67.262</c:v>
                </c:pt>
                <c:pt idx="1579">
                  <c:v>67.298000000000002</c:v>
                </c:pt>
                <c:pt idx="1580">
                  <c:v>67.298000000000002</c:v>
                </c:pt>
                <c:pt idx="1581">
                  <c:v>67.298000000000002</c:v>
                </c:pt>
                <c:pt idx="1582">
                  <c:v>67.388000000000005</c:v>
                </c:pt>
                <c:pt idx="1583">
                  <c:v>67.459999999999994</c:v>
                </c:pt>
                <c:pt idx="1584">
                  <c:v>67.477999999999994</c:v>
                </c:pt>
                <c:pt idx="1585">
                  <c:v>67.477999999999994</c:v>
                </c:pt>
                <c:pt idx="1586">
                  <c:v>67.55</c:v>
                </c:pt>
                <c:pt idx="1587">
                  <c:v>67.585999999999999</c:v>
                </c:pt>
                <c:pt idx="1588">
                  <c:v>67.585999999999999</c:v>
                </c:pt>
                <c:pt idx="1589">
                  <c:v>67.64</c:v>
                </c:pt>
                <c:pt idx="1590">
                  <c:v>67.676000000000002</c:v>
                </c:pt>
                <c:pt idx="1591">
                  <c:v>67.676000000000002</c:v>
                </c:pt>
                <c:pt idx="1592">
                  <c:v>67.712000000000003</c:v>
                </c:pt>
                <c:pt idx="1593">
                  <c:v>67.712000000000003</c:v>
                </c:pt>
                <c:pt idx="1594">
                  <c:v>67.694000000000003</c:v>
                </c:pt>
                <c:pt idx="1595">
                  <c:v>67.64</c:v>
                </c:pt>
                <c:pt idx="1596">
                  <c:v>67.622</c:v>
                </c:pt>
                <c:pt idx="1597">
                  <c:v>67.55</c:v>
                </c:pt>
                <c:pt idx="1598">
                  <c:v>67.55</c:v>
                </c:pt>
                <c:pt idx="1599">
                  <c:v>67.531999999999996</c:v>
                </c:pt>
                <c:pt idx="1600">
                  <c:v>67.531999999999996</c:v>
                </c:pt>
                <c:pt idx="1601">
                  <c:v>67.603999999999999</c:v>
                </c:pt>
                <c:pt idx="1602">
                  <c:v>67.585999999999999</c:v>
                </c:pt>
                <c:pt idx="1603">
                  <c:v>67.622</c:v>
                </c:pt>
                <c:pt idx="1604">
                  <c:v>67.658000000000001</c:v>
                </c:pt>
                <c:pt idx="1605">
                  <c:v>67.694000000000003</c:v>
                </c:pt>
                <c:pt idx="1606">
                  <c:v>67.748000000000005</c:v>
                </c:pt>
                <c:pt idx="1607">
                  <c:v>67.819999999999993</c:v>
                </c:pt>
                <c:pt idx="1608">
                  <c:v>67.819999999999993</c:v>
                </c:pt>
                <c:pt idx="1609">
                  <c:v>67.837999999999994</c:v>
                </c:pt>
                <c:pt idx="1610">
                  <c:v>67.873999999999995</c:v>
                </c:pt>
                <c:pt idx="1611">
                  <c:v>67.91</c:v>
                </c:pt>
                <c:pt idx="1612">
                  <c:v>67.927999999999997</c:v>
                </c:pt>
                <c:pt idx="1613">
                  <c:v>68.036000000000001</c:v>
                </c:pt>
                <c:pt idx="1614">
                  <c:v>68.180000000000007</c:v>
                </c:pt>
                <c:pt idx="1615">
                  <c:v>68.287999999999997</c:v>
                </c:pt>
                <c:pt idx="1616">
                  <c:v>68.414000000000001</c:v>
                </c:pt>
                <c:pt idx="1617">
                  <c:v>68.414000000000001</c:v>
                </c:pt>
                <c:pt idx="1618">
                  <c:v>68.414000000000001</c:v>
                </c:pt>
                <c:pt idx="1619">
                  <c:v>68.522000000000006</c:v>
                </c:pt>
                <c:pt idx="1620">
                  <c:v>68.558000000000007</c:v>
                </c:pt>
                <c:pt idx="1621">
                  <c:v>68.522000000000006</c:v>
                </c:pt>
                <c:pt idx="1622">
                  <c:v>68.504000000000005</c:v>
                </c:pt>
                <c:pt idx="1623">
                  <c:v>68.378</c:v>
                </c:pt>
                <c:pt idx="1624">
                  <c:v>68.341999999999999</c:v>
                </c:pt>
                <c:pt idx="1625">
                  <c:v>68.341999999999999</c:v>
                </c:pt>
                <c:pt idx="1626">
                  <c:v>68.378</c:v>
                </c:pt>
                <c:pt idx="1627">
                  <c:v>68.45</c:v>
                </c:pt>
                <c:pt idx="1628">
                  <c:v>68.468000000000004</c:v>
                </c:pt>
                <c:pt idx="1629">
                  <c:v>68.468000000000004</c:v>
                </c:pt>
                <c:pt idx="1630">
                  <c:v>68.396000000000001</c:v>
                </c:pt>
                <c:pt idx="1631">
                  <c:v>68.36</c:v>
                </c:pt>
                <c:pt idx="1632">
                  <c:v>68.305999999999997</c:v>
                </c:pt>
                <c:pt idx="1633">
                  <c:v>68.27</c:v>
                </c:pt>
                <c:pt idx="1634">
                  <c:v>68.215999999999994</c:v>
                </c:pt>
                <c:pt idx="1635">
                  <c:v>68.180000000000007</c:v>
                </c:pt>
                <c:pt idx="1636">
                  <c:v>68.162000000000006</c:v>
                </c:pt>
                <c:pt idx="1637">
                  <c:v>68.144000000000005</c:v>
                </c:pt>
                <c:pt idx="1638">
                  <c:v>68.215999999999994</c:v>
                </c:pt>
                <c:pt idx="1639">
                  <c:v>68.27</c:v>
                </c:pt>
                <c:pt idx="1640">
                  <c:v>68.215999999999994</c:v>
                </c:pt>
                <c:pt idx="1641">
                  <c:v>68.197999999999993</c:v>
                </c:pt>
                <c:pt idx="1642">
                  <c:v>68.144000000000005</c:v>
                </c:pt>
                <c:pt idx="1643">
                  <c:v>68.018000000000001</c:v>
                </c:pt>
                <c:pt idx="1644">
                  <c:v>68.018000000000001</c:v>
                </c:pt>
                <c:pt idx="1645">
                  <c:v>67.981999999999999</c:v>
                </c:pt>
                <c:pt idx="1646">
                  <c:v>67.91</c:v>
                </c:pt>
                <c:pt idx="1647">
                  <c:v>67.891999999999996</c:v>
                </c:pt>
                <c:pt idx="1648">
                  <c:v>67.891999999999996</c:v>
                </c:pt>
                <c:pt idx="1649">
                  <c:v>67.855999999999995</c:v>
                </c:pt>
                <c:pt idx="1650">
                  <c:v>67.837999999999994</c:v>
                </c:pt>
                <c:pt idx="1651">
                  <c:v>67.837999999999994</c:v>
                </c:pt>
                <c:pt idx="1652">
                  <c:v>67.855999999999995</c:v>
                </c:pt>
                <c:pt idx="1653">
                  <c:v>67.891999999999996</c:v>
                </c:pt>
                <c:pt idx="1654">
                  <c:v>67.927999999999997</c:v>
                </c:pt>
                <c:pt idx="1655">
                  <c:v>67.963999999999999</c:v>
                </c:pt>
                <c:pt idx="1656">
                  <c:v>68.018000000000001</c:v>
                </c:pt>
                <c:pt idx="1657">
                  <c:v>68.036000000000001</c:v>
                </c:pt>
                <c:pt idx="1658">
                  <c:v>68.108000000000004</c:v>
                </c:pt>
                <c:pt idx="1659">
                  <c:v>68.144000000000005</c:v>
                </c:pt>
                <c:pt idx="1660">
                  <c:v>68.180000000000007</c:v>
                </c:pt>
                <c:pt idx="1661">
                  <c:v>68.251999999999995</c:v>
                </c:pt>
                <c:pt idx="1662">
                  <c:v>68.36</c:v>
                </c:pt>
                <c:pt idx="1663">
                  <c:v>68.522000000000006</c:v>
                </c:pt>
                <c:pt idx="1664">
                  <c:v>68.558000000000007</c:v>
                </c:pt>
                <c:pt idx="1665">
                  <c:v>68.558000000000007</c:v>
                </c:pt>
                <c:pt idx="1666">
                  <c:v>68.575999999999993</c:v>
                </c:pt>
                <c:pt idx="1667">
                  <c:v>68.522000000000006</c:v>
                </c:pt>
                <c:pt idx="1668">
                  <c:v>68.522000000000006</c:v>
                </c:pt>
                <c:pt idx="1669">
                  <c:v>68.504000000000005</c:v>
                </c:pt>
                <c:pt idx="1670">
                  <c:v>68.432000000000002</c:v>
                </c:pt>
                <c:pt idx="1671">
                  <c:v>68.305999999999997</c:v>
                </c:pt>
                <c:pt idx="1672">
                  <c:v>68.215999999999994</c:v>
                </c:pt>
                <c:pt idx="1673">
                  <c:v>68.144000000000005</c:v>
                </c:pt>
                <c:pt idx="1674">
                  <c:v>68.072000000000003</c:v>
                </c:pt>
                <c:pt idx="1675">
                  <c:v>68.108000000000004</c:v>
                </c:pt>
                <c:pt idx="1676">
                  <c:v>68.09</c:v>
                </c:pt>
                <c:pt idx="1677">
                  <c:v>68.09</c:v>
                </c:pt>
                <c:pt idx="1678">
                  <c:v>68.09</c:v>
                </c:pt>
                <c:pt idx="1679">
                  <c:v>68.108000000000004</c:v>
                </c:pt>
                <c:pt idx="1680">
                  <c:v>68.108000000000004</c:v>
                </c:pt>
                <c:pt idx="1681">
                  <c:v>68.108000000000004</c:v>
                </c:pt>
                <c:pt idx="1682">
                  <c:v>68.162000000000006</c:v>
                </c:pt>
                <c:pt idx="1683">
                  <c:v>68.180000000000007</c:v>
                </c:pt>
                <c:pt idx="1684">
                  <c:v>68.251999999999995</c:v>
                </c:pt>
                <c:pt idx="1685">
                  <c:v>68.378</c:v>
                </c:pt>
                <c:pt idx="1686">
                  <c:v>68.45</c:v>
                </c:pt>
                <c:pt idx="1687">
                  <c:v>68.540000000000006</c:v>
                </c:pt>
                <c:pt idx="1688">
                  <c:v>68.540000000000006</c:v>
                </c:pt>
                <c:pt idx="1689">
                  <c:v>68.611999999999995</c:v>
                </c:pt>
                <c:pt idx="1690">
                  <c:v>68.575999999999993</c:v>
                </c:pt>
                <c:pt idx="1691">
                  <c:v>68.575999999999993</c:v>
                </c:pt>
                <c:pt idx="1692">
                  <c:v>68.468000000000004</c:v>
                </c:pt>
                <c:pt idx="1693">
                  <c:v>68.378</c:v>
                </c:pt>
                <c:pt idx="1694">
                  <c:v>68.251999999999995</c:v>
                </c:pt>
                <c:pt idx="1695">
                  <c:v>68.197999999999993</c:v>
                </c:pt>
                <c:pt idx="1696">
                  <c:v>68.072000000000003</c:v>
                </c:pt>
                <c:pt idx="1697">
                  <c:v>68</c:v>
                </c:pt>
                <c:pt idx="1698">
                  <c:v>67.981999999999999</c:v>
                </c:pt>
                <c:pt idx="1699">
                  <c:v>68.018000000000001</c:v>
                </c:pt>
                <c:pt idx="1700">
                  <c:v>68.036000000000001</c:v>
                </c:pt>
                <c:pt idx="1701">
                  <c:v>68.072000000000003</c:v>
                </c:pt>
                <c:pt idx="1702">
                  <c:v>68.036000000000001</c:v>
                </c:pt>
                <c:pt idx="1703">
                  <c:v>68.036000000000001</c:v>
                </c:pt>
                <c:pt idx="1704">
                  <c:v>68.036000000000001</c:v>
                </c:pt>
                <c:pt idx="1705">
                  <c:v>68.018000000000001</c:v>
                </c:pt>
                <c:pt idx="1706">
                  <c:v>68.018000000000001</c:v>
                </c:pt>
                <c:pt idx="1707">
                  <c:v>68.018000000000001</c:v>
                </c:pt>
                <c:pt idx="1708">
                  <c:v>68.018000000000001</c:v>
                </c:pt>
                <c:pt idx="1709">
                  <c:v>68.036000000000001</c:v>
                </c:pt>
                <c:pt idx="1710">
                  <c:v>68.126000000000005</c:v>
                </c:pt>
                <c:pt idx="1711">
                  <c:v>68.126000000000005</c:v>
                </c:pt>
                <c:pt idx="1712">
                  <c:v>68.251999999999995</c:v>
                </c:pt>
                <c:pt idx="1713">
                  <c:v>68.396000000000001</c:v>
                </c:pt>
                <c:pt idx="1714">
                  <c:v>68.396000000000001</c:v>
                </c:pt>
                <c:pt idx="1715">
                  <c:v>68.27</c:v>
                </c:pt>
                <c:pt idx="1716">
                  <c:v>68.215999999999994</c:v>
                </c:pt>
                <c:pt idx="1717">
                  <c:v>68.072000000000003</c:v>
                </c:pt>
                <c:pt idx="1718">
                  <c:v>68</c:v>
                </c:pt>
                <c:pt idx="1719">
                  <c:v>67.891999999999996</c:v>
                </c:pt>
                <c:pt idx="1720">
                  <c:v>67.73</c:v>
                </c:pt>
                <c:pt idx="1721">
                  <c:v>67.712000000000003</c:v>
                </c:pt>
                <c:pt idx="1722">
                  <c:v>67.712000000000003</c:v>
                </c:pt>
                <c:pt idx="1723">
                  <c:v>67.712000000000003</c:v>
                </c:pt>
                <c:pt idx="1724">
                  <c:v>67.676000000000002</c:v>
                </c:pt>
                <c:pt idx="1725">
                  <c:v>67.658000000000001</c:v>
                </c:pt>
                <c:pt idx="1726">
                  <c:v>67.603999999999999</c:v>
                </c:pt>
                <c:pt idx="1727">
                  <c:v>67.603999999999999</c:v>
                </c:pt>
                <c:pt idx="1728">
                  <c:v>67.55</c:v>
                </c:pt>
                <c:pt idx="1729">
                  <c:v>67.531999999999996</c:v>
                </c:pt>
                <c:pt idx="1730">
                  <c:v>67.513999999999996</c:v>
                </c:pt>
                <c:pt idx="1731">
                  <c:v>67.459999999999994</c:v>
                </c:pt>
                <c:pt idx="1732">
                  <c:v>67.477999999999994</c:v>
                </c:pt>
                <c:pt idx="1733">
                  <c:v>67.55</c:v>
                </c:pt>
                <c:pt idx="1734">
                  <c:v>67.64</c:v>
                </c:pt>
                <c:pt idx="1735">
                  <c:v>67.694000000000003</c:v>
                </c:pt>
                <c:pt idx="1736">
                  <c:v>67.694000000000003</c:v>
                </c:pt>
                <c:pt idx="1737">
                  <c:v>67.712000000000003</c:v>
                </c:pt>
                <c:pt idx="1738">
                  <c:v>67.694000000000003</c:v>
                </c:pt>
                <c:pt idx="1739">
                  <c:v>67.622</c:v>
                </c:pt>
                <c:pt idx="1740">
                  <c:v>67.513999999999996</c:v>
                </c:pt>
                <c:pt idx="1741">
                  <c:v>67.388000000000005</c:v>
                </c:pt>
                <c:pt idx="1742">
                  <c:v>67.262</c:v>
                </c:pt>
                <c:pt idx="1743">
                  <c:v>67.153999999999996</c:v>
                </c:pt>
                <c:pt idx="1744">
                  <c:v>66.992000000000004</c:v>
                </c:pt>
                <c:pt idx="1745">
                  <c:v>66.884</c:v>
                </c:pt>
                <c:pt idx="1746">
                  <c:v>66.757999999999996</c:v>
                </c:pt>
                <c:pt idx="1747">
                  <c:v>66.721999999999994</c:v>
                </c:pt>
                <c:pt idx="1748">
                  <c:v>66.650000000000006</c:v>
                </c:pt>
                <c:pt idx="1749">
                  <c:v>66.596000000000004</c:v>
                </c:pt>
                <c:pt idx="1750">
                  <c:v>66.488</c:v>
                </c:pt>
                <c:pt idx="1751">
                  <c:v>66.397999999999996</c:v>
                </c:pt>
                <c:pt idx="1752">
                  <c:v>66.343999999999994</c:v>
                </c:pt>
                <c:pt idx="1753">
                  <c:v>66.272000000000006</c:v>
                </c:pt>
                <c:pt idx="1754">
                  <c:v>66.254000000000005</c:v>
                </c:pt>
                <c:pt idx="1755">
                  <c:v>66.236000000000004</c:v>
                </c:pt>
                <c:pt idx="1756">
                  <c:v>66.308000000000007</c:v>
                </c:pt>
                <c:pt idx="1757">
                  <c:v>66.488</c:v>
                </c:pt>
                <c:pt idx="1758">
                  <c:v>66.686000000000007</c:v>
                </c:pt>
                <c:pt idx="1759">
                  <c:v>66.793999999999997</c:v>
                </c:pt>
                <c:pt idx="1760">
                  <c:v>66.793999999999997</c:v>
                </c:pt>
                <c:pt idx="1761">
                  <c:v>66.866</c:v>
                </c:pt>
                <c:pt idx="1762">
                  <c:v>66.847999999999999</c:v>
                </c:pt>
                <c:pt idx="1763">
                  <c:v>66.902000000000001</c:v>
                </c:pt>
                <c:pt idx="1764">
                  <c:v>66.811999999999998</c:v>
                </c:pt>
                <c:pt idx="1765">
                  <c:v>66.721999999999994</c:v>
                </c:pt>
                <c:pt idx="1766">
                  <c:v>66.596000000000004</c:v>
                </c:pt>
                <c:pt idx="1767">
                  <c:v>66.506</c:v>
                </c:pt>
                <c:pt idx="1768">
                  <c:v>66.397999999999996</c:v>
                </c:pt>
                <c:pt idx="1769">
                  <c:v>66.290000000000006</c:v>
                </c:pt>
                <c:pt idx="1770">
                  <c:v>66.218000000000004</c:v>
                </c:pt>
                <c:pt idx="1771">
                  <c:v>66.290000000000006</c:v>
                </c:pt>
                <c:pt idx="1772">
                  <c:v>66.361999999999995</c:v>
                </c:pt>
                <c:pt idx="1773">
                  <c:v>66.415999999999997</c:v>
                </c:pt>
                <c:pt idx="1774">
                  <c:v>66.451999999999998</c:v>
                </c:pt>
                <c:pt idx="1775">
                  <c:v>66.488</c:v>
                </c:pt>
                <c:pt idx="1776">
                  <c:v>66.506</c:v>
                </c:pt>
                <c:pt idx="1777">
                  <c:v>66.56</c:v>
                </c:pt>
                <c:pt idx="1778">
                  <c:v>66.614000000000004</c:v>
                </c:pt>
                <c:pt idx="1779">
                  <c:v>66.650000000000006</c:v>
                </c:pt>
                <c:pt idx="1780">
                  <c:v>66.650000000000006</c:v>
                </c:pt>
                <c:pt idx="1781">
                  <c:v>66.686000000000007</c:v>
                </c:pt>
                <c:pt idx="1782">
                  <c:v>66.721999999999994</c:v>
                </c:pt>
                <c:pt idx="1783">
                  <c:v>66.847999999999999</c:v>
                </c:pt>
                <c:pt idx="1784">
                  <c:v>66.866</c:v>
                </c:pt>
                <c:pt idx="1785">
                  <c:v>66.83</c:v>
                </c:pt>
                <c:pt idx="1786">
                  <c:v>66.811999999999998</c:v>
                </c:pt>
                <c:pt idx="1787">
                  <c:v>66.721999999999994</c:v>
                </c:pt>
                <c:pt idx="1788">
                  <c:v>66.721999999999994</c:v>
                </c:pt>
                <c:pt idx="1789">
                  <c:v>66.650000000000006</c:v>
                </c:pt>
                <c:pt idx="1790">
                  <c:v>66.614000000000004</c:v>
                </c:pt>
                <c:pt idx="1791">
                  <c:v>66.47</c:v>
                </c:pt>
                <c:pt idx="1792">
                  <c:v>66.343999999999994</c:v>
                </c:pt>
                <c:pt idx="1793">
                  <c:v>66.2</c:v>
                </c:pt>
                <c:pt idx="1794">
                  <c:v>66.073999999999998</c:v>
                </c:pt>
                <c:pt idx="1795">
                  <c:v>65.947999999999993</c:v>
                </c:pt>
                <c:pt idx="1796">
                  <c:v>65.858000000000004</c:v>
                </c:pt>
                <c:pt idx="1797">
                  <c:v>65.786000000000001</c:v>
                </c:pt>
                <c:pt idx="1798">
                  <c:v>65.786000000000001</c:v>
                </c:pt>
                <c:pt idx="1799">
                  <c:v>65.804000000000002</c:v>
                </c:pt>
                <c:pt idx="1800">
                  <c:v>65.786000000000001</c:v>
                </c:pt>
                <c:pt idx="1801">
                  <c:v>65.677999999999997</c:v>
                </c:pt>
                <c:pt idx="1802">
                  <c:v>65.587999999999994</c:v>
                </c:pt>
                <c:pt idx="1803">
                  <c:v>65.516000000000005</c:v>
                </c:pt>
                <c:pt idx="1804">
                  <c:v>65.462000000000003</c:v>
                </c:pt>
                <c:pt idx="1805">
                  <c:v>65.498000000000005</c:v>
                </c:pt>
                <c:pt idx="1806">
                  <c:v>65.552000000000007</c:v>
                </c:pt>
                <c:pt idx="1807">
                  <c:v>65.569999999999993</c:v>
                </c:pt>
                <c:pt idx="1808">
                  <c:v>65.605999999999995</c:v>
                </c:pt>
                <c:pt idx="1809">
                  <c:v>65.75</c:v>
                </c:pt>
                <c:pt idx="1810">
                  <c:v>65.605999999999995</c:v>
                </c:pt>
                <c:pt idx="1811">
                  <c:v>65.641999999999996</c:v>
                </c:pt>
                <c:pt idx="1812">
                  <c:v>65.641999999999996</c:v>
                </c:pt>
                <c:pt idx="1813">
                  <c:v>65.516000000000005</c:v>
                </c:pt>
                <c:pt idx="1814">
                  <c:v>65.444000000000003</c:v>
                </c:pt>
                <c:pt idx="1815">
                  <c:v>65.3</c:v>
                </c:pt>
                <c:pt idx="1816">
                  <c:v>65.174000000000007</c:v>
                </c:pt>
                <c:pt idx="1817">
                  <c:v>65.084000000000003</c:v>
                </c:pt>
                <c:pt idx="1818">
                  <c:v>64.994</c:v>
                </c:pt>
                <c:pt idx="1819">
                  <c:v>64.957999999999998</c:v>
                </c:pt>
                <c:pt idx="1820">
                  <c:v>64.885999999999996</c:v>
                </c:pt>
                <c:pt idx="1821">
                  <c:v>64.760000000000005</c:v>
                </c:pt>
                <c:pt idx="1822">
                  <c:v>64.706000000000003</c:v>
                </c:pt>
                <c:pt idx="1823">
                  <c:v>64.616</c:v>
                </c:pt>
                <c:pt idx="1824">
                  <c:v>64.525999999999996</c:v>
                </c:pt>
                <c:pt idx="1825">
                  <c:v>64.382000000000005</c:v>
                </c:pt>
                <c:pt idx="1826">
                  <c:v>64.31</c:v>
                </c:pt>
                <c:pt idx="1827">
                  <c:v>64.274000000000001</c:v>
                </c:pt>
                <c:pt idx="1828">
                  <c:v>64.13</c:v>
                </c:pt>
                <c:pt idx="1829">
                  <c:v>64.022000000000006</c:v>
                </c:pt>
                <c:pt idx="1830">
                  <c:v>63.985999999999997</c:v>
                </c:pt>
                <c:pt idx="1831">
                  <c:v>63.985999999999997</c:v>
                </c:pt>
                <c:pt idx="1832">
                  <c:v>64.13</c:v>
                </c:pt>
                <c:pt idx="1833">
                  <c:v>64.256</c:v>
                </c:pt>
                <c:pt idx="1834">
                  <c:v>64.238</c:v>
                </c:pt>
                <c:pt idx="1835">
                  <c:v>64.201999999999998</c:v>
                </c:pt>
                <c:pt idx="1836">
                  <c:v>64.183999999999997</c:v>
                </c:pt>
                <c:pt idx="1837">
                  <c:v>64.147999999999996</c:v>
                </c:pt>
                <c:pt idx="1838">
                  <c:v>64.111999999999995</c:v>
                </c:pt>
                <c:pt idx="1839">
                  <c:v>64.111999999999995</c:v>
                </c:pt>
                <c:pt idx="1840">
                  <c:v>64.075999999999993</c:v>
                </c:pt>
                <c:pt idx="1841">
                  <c:v>64.022000000000006</c:v>
                </c:pt>
                <c:pt idx="1842">
                  <c:v>64.058000000000007</c:v>
                </c:pt>
                <c:pt idx="1843">
                  <c:v>64.165999999999997</c:v>
                </c:pt>
                <c:pt idx="1844">
                  <c:v>64.274000000000001</c:v>
                </c:pt>
                <c:pt idx="1845">
                  <c:v>64.382000000000005</c:v>
                </c:pt>
                <c:pt idx="1846">
                  <c:v>64.489999999999995</c:v>
                </c:pt>
                <c:pt idx="1847">
                  <c:v>64.597999999999999</c:v>
                </c:pt>
                <c:pt idx="1848">
                  <c:v>64.634</c:v>
                </c:pt>
                <c:pt idx="1849">
                  <c:v>64.706000000000003</c:v>
                </c:pt>
                <c:pt idx="1850">
                  <c:v>64.706000000000003</c:v>
                </c:pt>
                <c:pt idx="1851">
                  <c:v>64.867999999999995</c:v>
                </c:pt>
                <c:pt idx="1852">
                  <c:v>64.849999999999994</c:v>
                </c:pt>
                <c:pt idx="1853">
                  <c:v>64.831999999999994</c:v>
                </c:pt>
                <c:pt idx="1854">
                  <c:v>64.796000000000006</c:v>
                </c:pt>
                <c:pt idx="1855">
                  <c:v>64.831999999999994</c:v>
                </c:pt>
                <c:pt idx="1856">
                  <c:v>64.849999999999994</c:v>
                </c:pt>
                <c:pt idx="1857">
                  <c:v>64.903999999999996</c:v>
                </c:pt>
                <c:pt idx="1858">
                  <c:v>64.957999999999998</c:v>
                </c:pt>
                <c:pt idx="1859">
                  <c:v>64.724000000000004</c:v>
                </c:pt>
                <c:pt idx="1860">
                  <c:v>64.525999999999996</c:v>
                </c:pt>
                <c:pt idx="1861">
                  <c:v>64.507999999999996</c:v>
                </c:pt>
                <c:pt idx="1862">
                  <c:v>64.382000000000005</c:v>
                </c:pt>
                <c:pt idx="1863">
                  <c:v>64.346000000000004</c:v>
                </c:pt>
                <c:pt idx="1864">
                  <c:v>64.183999999999997</c:v>
                </c:pt>
                <c:pt idx="1865">
                  <c:v>63.95</c:v>
                </c:pt>
                <c:pt idx="1866">
                  <c:v>63.68</c:v>
                </c:pt>
                <c:pt idx="1867">
                  <c:v>63.625999999999998</c:v>
                </c:pt>
                <c:pt idx="1868">
                  <c:v>63.59</c:v>
                </c:pt>
                <c:pt idx="1869">
                  <c:v>63.554000000000002</c:v>
                </c:pt>
                <c:pt idx="1870">
                  <c:v>63.554000000000002</c:v>
                </c:pt>
                <c:pt idx="1871">
                  <c:v>63.518000000000001</c:v>
                </c:pt>
                <c:pt idx="1872">
                  <c:v>63.41</c:v>
                </c:pt>
                <c:pt idx="1873">
                  <c:v>63.427999999999997</c:v>
                </c:pt>
                <c:pt idx="1874">
                  <c:v>63.481999999999999</c:v>
                </c:pt>
                <c:pt idx="1875">
                  <c:v>63.427999999999997</c:v>
                </c:pt>
                <c:pt idx="1876">
                  <c:v>63.392000000000003</c:v>
                </c:pt>
                <c:pt idx="1877">
                  <c:v>63.427999999999997</c:v>
                </c:pt>
                <c:pt idx="1878">
                  <c:v>63.536000000000001</c:v>
                </c:pt>
                <c:pt idx="1879">
                  <c:v>63.572000000000003</c:v>
                </c:pt>
                <c:pt idx="1880">
                  <c:v>63.536000000000001</c:v>
                </c:pt>
                <c:pt idx="1881">
                  <c:v>63.445999999999998</c:v>
                </c:pt>
                <c:pt idx="1882">
                  <c:v>63.41</c:v>
                </c:pt>
                <c:pt idx="1883">
                  <c:v>63.302</c:v>
                </c:pt>
                <c:pt idx="1884">
                  <c:v>63.283999999999999</c:v>
                </c:pt>
                <c:pt idx="1885">
                  <c:v>63.247999999999998</c:v>
                </c:pt>
                <c:pt idx="1886">
                  <c:v>63.031999999999996</c:v>
                </c:pt>
                <c:pt idx="1887">
                  <c:v>62.923999999999999</c:v>
                </c:pt>
                <c:pt idx="1888">
                  <c:v>62.798000000000002</c:v>
                </c:pt>
                <c:pt idx="1889">
                  <c:v>62.725999999999999</c:v>
                </c:pt>
                <c:pt idx="1890">
                  <c:v>62.762</c:v>
                </c:pt>
                <c:pt idx="1891">
                  <c:v>62.744</c:v>
                </c:pt>
                <c:pt idx="1892">
                  <c:v>62.744</c:v>
                </c:pt>
                <c:pt idx="1893">
                  <c:v>62.78</c:v>
                </c:pt>
                <c:pt idx="1894">
                  <c:v>62.725999999999999</c:v>
                </c:pt>
                <c:pt idx="1895">
                  <c:v>62.707999999999998</c:v>
                </c:pt>
                <c:pt idx="1896">
                  <c:v>62.636000000000003</c:v>
                </c:pt>
                <c:pt idx="1897">
                  <c:v>62.654000000000003</c:v>
                </c:pt>
                <c:pt idx="1898">
                  <c:v>62.671999999999997</c:v>
                </c:pt>
                <c:pt idx="1899">
                  <c:v>62.725999999999999</c:v>
                </c:pt>
                <c:pt idx="1900">
                  <c:v>62.744</c:v>
                </c:pt>
                <c:pt idx="1901">
                  <c:v>62.834000000000003</c:v>
                </c:pt>
                <c:pt idx="1902">
                  <c:v>62.905999999999999</c:v>
                </c:pt>
                <c:pt idx="1903">
                  <c:v>62.96</c:v>
                </c:pt>
                <c:pt idx="1904">
                  <c:v>62.923999999999999</c:v>
                </c:pt>
                <c:pt idx="1905">
                  <c:v>62.96</c:v>
                </c:pt>
                <c:pt idx="1906">
                  <c:v>62.978000000000002</c:v>
                </c:pt>
                <c:pt idx="1907">
                  <c:v>62.905999999999999</c:v>
                </c:pt>
                <c:pt idx="1908">
                  <c:v>62.798000000000002</c:v>
                </c:pt>
                <c:pt idx="1909">
                  <c:v>62.564</c:v>
                </c:pt>
                <c:pt idx="1910">
                  <c:v>62.491999999999997</c:v>
                </c:pt>
                <c:pt idx="1911">
                  <c:v>62.347999999999999</c:v>
                </c:pt>
                <c:pt idx="1912">
                  <c:v>62.258000000000003</c:v>
                </c:pt>
                <c:pt idx="1913">
                  <c:v>62.24</c:v>
                </c:pt>
                <c:pt idx="1914">
                  <c:v>62.24</c:v>
                </c:pt>
                <c:pt idx="1915">
                  <c:v>62.258000000000003</c:v>
                </c:pt>
                <c:pt idx="1916">
                  <c:v>62.293999999999997</c:v>
                </c:pt>
                <c:pt idx="1917">
                  <c:v>62.347999999999999</c:v>
                </c:pt>
                <c:pt idx="1918">
                  <c:v>62.366</c:v>
                </c:pt>
                <c:pt idx="1919">
                  <c:v>62.347999999999999</c:v>
                </c:pt>
                <c:pt idx="1920">
                  <c:v>62.33</c:v>
                </c:pt>
                <c:pt idx="1921">
                  <c:v>62.311999999999998</c:v>
                </c:pt>
                <c:pt idx="1922">
                  <c:v>62.311999999999998</c:v>
                </c:pt>
                <c:pt idx="1923">
                  <c:v>62.293999999999997</c:v>
                </c:pt>
                <c:pt idx="1924">
                  <c:v>62.33</c:v>
                </c:pt>
                <c:pt idx="1925">
                  <c:v>62.402000000000001</c:v>
                </c:pt>
                <c:pt idx="1926">
                  <c:v>62.491999999999997</c:v>
                </c:pt>
                <c:pt idx="1927">
                  <c:v>62.545999999999999</c:v>
                </c:pt>
                <c:pt idx="1928">
                  <c:v>62.618000000000002</c:v>
                </c:pt>
                <c:pt idx="1929">
                  <c:v>62.618000000000002</c:v>
                </c:pt>
                <c:pt idx="1930">
                  <c:v>62.545999999999999</c:v>
                </c:pt>
                <c:pt idx="1931">
                  <c:v>62.438000000000002</c:v>
                </c:pt>
                <c:pt idx="1932">
                  <c:v>62.402000000000001</c:v>
                </c:pt>
                <c:pt idx="1933">
                  <c:v>62.311999999999998</c:v>
                </c:pt>
                <c:pt idx="1934">
                  <c:v>62.24</c:v>
                </c:pt>
                <c:pt idx="1935">
                  <c:v>62.131999999999998</c:v>
                </c:pt>
                <c:pt idx="1936">
                  <c:v>62.042000000000002</c:v>
                </c:pt>
                <c:pt idx="1937">
                  <c:v>61.97</c:v>
                </c:pt>
                <c:pt idx="1938">
                  <c:v>61.97</c:v>
                </c:pt>
                <c:pt idx="1939">
                  <c:v>61.97</c:v>
                </c:pt>
                <c:pt idx="1940">
                  <c:v>61.988</c:v>
                </c:pt>
                <c:pt idx="1941">
                  <c:v>62.024000000000001</c:v>
                </c:pt>
                <c:pt idx="1942">
                  <c:v>62.042000000000002</c:v>
                </c:pt>
                <c:pt idx="1943">
                  <c:v>62.078000000000003</c:v>
                </c:pt>
                <c:pt idx="1944">
                  <c:v>62.06</c:v>
                </c:pt>
                <c:pt idx="1945">
                  <c:v>62.095999999999997</c:v>
                </c:pt>
                <c:pt idx="1946">
                  <c:v>62.113999999999997</c:v>
                </c:pt>
                <c:pt idx="1947">
                  <c:v>62.167999999999999</c:v>
                </c:pt>
                <c:pt idx="1948">
                  <c:v>62.258000000000003</c:v>
                </c:pt>
                <c:pt idx="1949">
                  <c:v>62.347999999999999</c:v>
                </c:pt>
                <c:pt idx="1950">
                  <c:v>62.456000000000003</c:v>
                </c:pt>
                <c:pt idx="1951">
                  <c:v>62.564</c:v>
                </c:pt>
                <c:pt idx="1952">
                  <c:v>62.564</c:v>
                </c:pt>
                <c:pt idx="1953">
                  <c:v>62.564</c:v>
                </c:pt>
                <c:pt idx="1954">
                  <c:v>62.456000000000003</c:v>
                </c:pt>
                <c:pt idx="1955">
                  <c:v>62.51</c:v>
                </c:pt>
                <c:pt idx="1956">
                  <c:v>62.384</c:v>
                </c:pt>
                <c:pt idx="1957">
                  <c:v>62.311999999999998</c:v>
                </c:pt>
                <c:pt idx="1958">
                  <c:v>62.167999999999999</c:v>
                </c:pt>
                <c:pt idx="1959">
                  <c:v>62.095999999999997</c:v>
                </c:pt>
                <c:pt idx="1960">
                  <c:v>61.97</c:v>
                </c:pt>
                <c:pt idx="1961">
                  <c:v>61.862000000000002</c:v>
                </c:pt>
                <c:pt idx="1962">
                  <c:v>61.79</c:v>
                </c:pt>
                <c:pt idx="1963">
                  <c:v>61.79</c:v>
                </c:pt>
                <c:pt idx="1964">
                  <c:v>61.771999999999998</c:v>
                </c:pt>
                <c:pt idx="1965">
                  <c:v>61.771999999999998</c:v>
                </c:pt>
                <c:pt idx="1966">
                  <c:v>61.753999999999998</c:v>
                </c:pt>
                <c:pt idx="1967">
                  <c:v>61.735999999999997</c:v>
                </c:pt>
                <c:pt idx="1968">
                  <c:v>61.682000000000002</c:v>
                </c:pt>
                <c:pt idx="1969">
                  <c:v>61.61</c:v>
                </c:pt>
                <c:pt idx="1970">
                  <c:v>61.591999999999999</c:v>
                </c:pt>
                <c:pt idx="1971">
                  <c:v>61.591999999999999</c:v>
                </c:pt>
                <c:pt idx="1972">
                  <c:v>61.555999999999997</c:v>
                </c:pt>
                <c:pt idx="1973">
                  <c:v>61.573999999999998</c:v>
                </c:pt>
                <c:pt idx="1974">
                  <c:v>61.591999999999999</c:v>
                </c:pt>
                <c:pt idx="1975">
                  <c:v>61.537999999999997</c:v>
                </c:pt>
                <c:pt idx="1976">
                  <c:v>61.61</c:v>
                </c:pt>
                <c:pt idx="1977">
                  <c:v>61.591999999999999</c:v>
                </c:pt>
                <c:pt idx="1978">
                  <c:v>61.735999999999997</c:v>
                </c:pt>
                <c:pt idx="1979">
                  <c:v>61.555999999999997</c:v>
                </c:pt>
                <c:pt idx="1980">
                  <c:v>61.771999999999998</c:v>
                </c:pt>
                <c:pt idx="1981">
                  <c:v>61.682000000000002</c:v>
                </c:pt>
                <c:pt idx="1982">
                  <c:v>61.61</c:v>
                </c:pt>
                <c:pt idx="1983">
                  <c:v>61.502000000000002</c:v>
                </c:pt>
                <c:pt idx="1984">
                  <c:v>61.393999999999998</c:v>
                </c:pt>
                <c:pt idx="1985">
                  <c:v>61.411999999999999</c:v>
                </c:pt>
                <c:pt idx="1986">
                  <c:v>61.466000000000001</c:v>
                </c:pt>
                <c:pt idx="1987">
                  <c:v>61.537999999999997</c:v>
                </c:pt>
                <c:pt idx="1988">
                  <c:v>61.61</c:v>
                </c:pt>
                <c:pt idx="1989">
                  <c:v>61.591999999999999</c:v>
                </c:pt>
                <c:pt idx="1990">
                  <c:v>61.646000000000001</c:v>
                </c:pt>
                <c:pt idx="1991">
                  <c:v>61.61</c:v>
                </c:pt>
                <c:pt idx="1992">
                  <c:v>61.628</c:v>
                </c:pt>
                <c:pt idx="1993">
                  <c:v>61.61</c:v>
                </c:pt>
                <c:pt idx="1994">
                  <c:v>61.591999999999999</c:v>
                </c:pt>
                <c:pt idx="1995">
                  <c:v>61.61</c:v>
                </c:pt>
                <c:pt idx="1996">
                  <c:v>61.664000000000001</c:v>
                </c:pt>
                <c:pt idx="1997">
                  <c:v>61.718000000000004</c:v>
                </c:pt>
                <c:pt idx="1998">
                  <c:v>61.844000000000001</c:v>
                </c:pt>
                <c:pt idx="1999">
                  <c:v>61.862000000000002</c:v>
                </c:pt>
                <c:pt idx="2000">
                  <c:v>61.915999999999997</c:v>
                </c:pt>
                <c:pt idx="2001">
                  <c:v>61.898000000000003</c:v>
                </c:pt>
                <c:pt idx="2002">
                  <c:v>61.862000000000002</c:v>
                </c:pt>
                <c:pt idx="2003">
                  <c:v>61.808</c:v>
                </c:pt>
                <c:pt idx="2004">
                  <c:v>61.826000000000001</c:v>
                </c:pt>
                <c:pt idx="2005">
                  <c:v>61.826000000000001</c:v>
                </c:pt>
                <c:pt idx="2006">
                  <c:v>61.718000000000004</c:v>
                </c:pt>
                <c:pt idx="2007">
                  <c:v>61.646000000000001</c:v>
                </c:pt>
                <c:pt idx="2008">
                  <c:v>61.61</c:v>
                </c:pt>
                <c:pt idx="2009">
                  <c:v>61.628</c:v>
                </c:pt>
                <c:pt idx="2010">
                  <c:v>61.682000000000002</c:v>
                </c:pt>
                <c:pt idx="2011">
                  <c:v>61.753999999999998</c:v>
                </c:pt>
                <c:pt idx="2012">
                  <c:v>61.88</c:v>
                </c:pt>
                <c:pt idx="2013">
                  <c:v>61.915999999999997</c:v>
                </c:pt>
                <c:pt idx="2014">
                  <c:v>61.988</c:v>
                </c:pt>
                <c:pt idx="2015">
                  <c:v>62.024000000000001</c:v>
                </c:pt>
                <c:pt idx="2016">
                  <c:v>62.078000000000003</c:v>
                </c:pt>
                <c:pt idx="2017">
                  <c:v>62.113999999999997</c:v>
                </c:pt>
                <c:pt idx="2018">
                  <c:v>62.186</c:v>
                </c:pt>
                <c:pt idx="2019">
                  <c:v>62.222000000000001</c:v>
                </c:pt>
                <c:pt idx="2020">
                  <c:v>62.276000000000003</c:v>
                </c:pt>
                <c:pt idx="2021">
                  <c:v>62.402000000000001</c:v>
                </c:pt>
                <c:pt idx="2022">
                  <c:v>62.51</c:v>
                </c:pt>
                <c:pt idx="2023">
                  <c:v>62.564</c:v>
                </c:pt>
                <c:pt idx="2024">
                  <c:v>62.618000000000002</c:v>
                </c:pt>
                <c:pt idx="2025">
                  <c:v>62.654000000000003</c:v>
                </c:pt>
                <c:pt idx="2026">
                  <c:v>62.671999999999997</c:v>
                </c:pt>
                <c:pt idx="2027">
                  <c:v>62.671999999999997</c:v>
                </c:pt>
                <c:pt idx="2028">
                  <c:v>62.6</c:v>
                </c:pt>
                <c:pt idx="2029">
                  <c:v>62.473999999999997</c:v>
                </c:pt>
                <c:pt idx="2030">
                  <c:v>62.366</c:v>
                </c:pt>
                <c:pt idx="2031">
                  <c:v>62.258000000000003</c:v>
                </c:pt>
                <c:pt idx="2032">
                  <c:v>62.131999999999998</c:v>
                </c:pt>
                <c:pt idx="2033">
                  <c:v>62.006</c:v>
                </c:pt>
                <c:pt idx="2034">
                  <c:v>61.915999999999997</c:v>
                </c:pt>
                <c:pt idx="2035">
                  <c:v>61.898000000000003</c:v>
                </c:pt>
                <c:pt idx="2036">
                  <c:v>61.933999999999997</c:v>
                </c:pt>
                <c:pt idx="2037">
                  <c:v>61.97</c:v>
                </c:pt>
                <c:pt idx="2038">
                  <c:v>62.006</c:v>
                </c:pt>
                <c:pt idx="2039">
                  <c:v>62.06</c:v>
                </c:pt>
                <c:pt idx="2040">
                  <c:v>62.078000000000003</c:v>
                </c:pt>
                <c:pt idx="2041">
                  <c:v>62.113999999999997</c:v>
                </c:pt>
                <c:pt idx="2042">
                  <c:v>62.131999999999998</c:v>
                </c:pt>
                <c:pt idx="2043">
                  <c:v>62.15</c:v>
                </c:pt>
                <c:pt idx="2044">
                  <c:v>62.222000000000001</c:v>
                </c:pt>
                <c:pt idx="2045">
                  <c:v>62.33</c:v>
                </c:pt>
                <c:pt idx="2046">
                  <c:v>62.438000000000002</c:v>
                </c:pt>
                <c:pt idx="2047">
                  <c:v>62.527999999999999</c:v>
                </c:pt>
                <c:pt idx="2048">
                  <c:v>62.564</c:v>
                </c:pt>
                <c:pt idx="2049">
                  <c:v>62.636000000000003</c:v>
                </c:pt>
                <c:pt idx="2050">
                  <c:v>62.636000000000003</c:v>
                </c:pt>
                <c:pt idx="2051">
                  <c:v>62.618000000000002</c:v>
                </c:pt>
                <c:pt idx="2052">
                  <c:v>62.545999999999999</c:v>
                </c:pt>
                <c:pt idx="2053">
                  <c:v>62.456000000000003</c:v>
                </c:pt>
                <c:pt idx="2054">
                  <c:v>62.473999999999997</c:v>
                </c:pt>
                <c:pt idx="2055">
                  <c:v>62.347999999999999</c:v>
                </c:pt>
                <c:pt idx="2056">
                  <c:v>62.222000000000001</c:v>
                </c:pt>
                <c:pt idx="2057">
                  <c:v>62.15</c:v>
                </c:pt>
                <c:pt idx="2058">
                  <c:v>62.131999999999998</c:v>
                </c:pt>
                <c:pt idx="2059">
                  <c:v>62.15</c:v>
                </c:pt>
                <c:pt idx="2060">
                  <c:v>62.24</c:v>
                </c:pt>
                <c:pt idx="2061">
                  <c:v>62.33</c:v>
                </c:pt>
                <c:pt idx="2062">
                  <c:v>62.366</c:v>
                </c:pt>
                <c:pt idx="2063">
                  <c:v>62.438000000000002</c:v>
                </c:pt>
                <c:pt idx="2064">
                  <c:v>62.456000000000003</c:v>
                </c:pt>
                <c:pt idx="2065">
                  <c:v>62.456000000000003</c:v>
                </c:pt>
                <c:pt idx="2066">
                  <c:v>62.473999999999997</c:v>
                </c:pt>
                <c:pt idx="2067">
                  <c:v>62.491999999999997</c:v>
                </c:pt>
                <c:pt idx="2068">
                  <c:v>62.545999999999999</c:v>
                </c:pt>
                <c:pt idx="2069">
                  <c:v>62.69</c:v>
                </c:pt>
                <c:pt idx="2070">
                  <c:v>62.87</c:v>
                </c:pt>
                <c:pt idx="2071">
                  <c:v>62.942</c:v>
                </c:pt>
                <c:pt idx="2072">
                  <c:v>63.031999999999996</c:v>
                </c:pt>
                <c:pt idx="2073">
                  <c:v>63.085999999999999</c:v>
                </c:pt>
                <c:pt idx="2074">
                  <c:v>62.942</c:v>
                </c:pt>
                <c:pt idx="2075">
                  <c:v>62.923999999999999</c:v>
                </c:pt>
                <c:pt idx="2076">
                  <c:v>62.923999999999999</c:v>
                </c:pt>
                <c:pt idx="2077">
                  <c:v>62.887999999999998</c:v>
                </c:pt>
                <c:pt idx="2078">
                  <c:v>62.816000000000003</c:v>
                </c:pt>
                <c:pt idx="2079">
                  <c:v>62.762</c:v>
                </c:pt>
                <c:pt idx="2080">
                  <c:v>62.725999999999999</c:v>
                </c:pt>
                <c:pt idx="2081">
                  <c:v>62.707999999999998</c:v>
                </c:pt>
                <c:pt idx="2082">
                  <c:v>62.725999999999999</c:v>
                </c:pt>
                <c:pt idx="2083">
                  <c:v>62.762</c:v>
                </c:pt>
                <c:pt idx="2084">
                  <c:v>62.78</c:v>
                </c:pt>
                <c:pt idx="2085">
                  <c:v>62.78</c:v>
                </c:pt>
                <c:pt idx="2086">
                  <c:v>62.762</c:v>
                </c:pt>
                <c:pt idx="2087">
                  <c:v>62.762</c:v>
                </c:pt>
                <c:pt idx="2088">
                  <c:v>62.816000000000003</c:v>
                </c:pt>
                <c:pt idx="2089">
                  <c:v>62.923999999999999</c:v>
                </c:pt>
                <c:pt idx="2090">
                  <c:v>62.816000000000003</c:v>
                </c:pt>
                <c:pt idx="2091">
                  <c:v>62.816000000000003</c:v>
                </c:pt>
                <c:pt idx="2092">
                  <c:v>62.87</c:v>
                </c:pt>
                <c:pt idx="2093">
                  <c:v>62.942</c:v>
                </c:pt>
                <c:pt idx="2094">
                  <c:v>62.923999999999999</c:v>
                </c:pt>
                <c:pt idx="2095">
                  <c:v>62.96</c:v>
                </c:pt>
                <c:pt idx="2096">
                  <c:v>62.978000000000002</c:v>
                </c:pt>
                <c:pt idx="2097">
                  <c:v>62.996000000000002</c:v>
                </c:pt>
                <c:pt idx="2098">
                  <c:v>63.031999999999996</c:v>
                </c:pt>
                <c:pt idx="2099">
                  <c:v>63.031999999999996</c:v>
                </c:pt>
                <c:pt idx="2100">
                  <c:v>62.923999999999999</c:v>
                </c:pt>
                <c:pt idx="2101">
                  <c:v>62.905999999999999</c:v>
                </c:pt>
                <c:pt idx="2102">
                  <c:v>62.798000000000002</c:v>
                </c:pt>
                <c:pt idx="2103">
                  <c:v>62.69</c:v>
                </c:pt>
                <c:pt idx="2104">
                  <c:v>62.618000000000002</c:v>
                </c:pt>
                <c:pt idx="2105">
                  <c:v>62.545999999999999</c:v>
                </c:pt>
                <c:pt idx="2106">
                  <c:v>62.491999999999997</c:v>
                </c:pt>
                <c:pt idx="2107">
                  <c:v>62.473999999999997</c:v>
                </c:pt>
                <c:pt idx="2108">
                  <c:v>62.51</c:v>
                </c:pt>
                <c:pt idx="2109">
                  <c:v>62.51</c:v>
                </c:pt>
                <c:pt idx="2110">
                  <c:v>62.51</c:v>
                </c:pt>
                <c:pt idx="2111">
                  <c:v>62.545999999999999</c:v>
                </c:pt>
                <c:pt idx="2112">
                  <c:v>62.51</c:v>
                </c:pt>
                <c:pt idx="2113">
                  <c:v>62.564</c:v>
                </c:pt>
                <c:pt idx="2114">
                  <c:v>62.6</c:v>
                </c:pt>
                <c:pt idx="2115">
                  <c:v>62.636000000000003</c:v>
                </c:pt>
                <c:pt idx="2116">
                  <c:v>62.636000000000003</c:v>
                </c:pt>
                <c:pt idx="2117">
                  <c:v>62.671999999999997</c:v>
                </c:pt>
                <c:pt idx="2118">
                  <c:v>62.671999999999997</c:v>
                </c:pt>
                <c:pt idx="2119">
                  <c:v>62.78</c:v>
                </c:pt>
                <c:pt idx="2120">
                  <c:v>62.725999999999999</c:v>
                </c:pt>
                <c:pt idx="2121">
                  <c:v>62.744</c:v>
                </c:pt>
                <c:pt idx="2122">
                  <c:v>62.78</c:v>
                </c:pt>
                <c:pt idx="2123">
                  <c:v>62.905999999999999</c:v>
                </c:pt>
                <c:pt idx="2124">
                  <c:v>62.942</c:v>
                </c:pt>
                <c:pt idx="2125">
                  <c:v>62.996000000000002</c:v>
                </c:pt>
                <c:pt idx="2126">
                  <c:v>63.05</c:v>
                </c:pt>
                <c:pt idx="2127">
                  <c:v>63.067999999999998</c:v>
                </c:pt>
                <c:pt idx="2128">
                  <c:v>63.158000000000001</c:v>
                </c:pt>
                <c:pt idx="2129">
                  <c:v>63.176000000000002</c:v>
                </c:pt>
                <c:pt idx="2130">
                  <c:v>63.158000000000001</c:v>
                </c:pt>
                <c:pt idx="2131">
                  <c:v>63.176000000000002</c:v>
                </c:pt>
                <c:pt idx="2132">
                  <c:v>63.194000000000003</c:v>
                </c:pt>
                <c:pt idx="2133">
                  <c:v>63.212000000000003</c:v>
                </c:pt>
                <c:pt idx="2134">
                  <c:v>63.247999999999998</c:v>
                </c:pt>
                <c:pt idx="2135">
                  <c:v>63.265999999999998</c:v>
                </c:pt>
                <c:pt idx="2136">
                  <c:v>63.283999999999999</c:v>
                </c:pt>
                <c:pt idx="2137">
                  <c:v>63.302</c:v>
                </c:pt>
                <c:pt idx="2138">
                  <c:v>63.32</c:v>
                </c:pt>
                <c:pt idx="2139">
                  <c:v>63.41</c:v>
                </c:pt>
                <c:pt idx="2140">
                  <c:v>63.445999999999998</c:v>
                </c:pt>
                <c:pt idx="2141">
                  <c:v>63.536000000000001</c:v>
                </c:pt>
                <c:pt idx="2142">
                  <c:v>63.59</c:v>
                </c:pt>
                <c:pt idx="2143">
                  <c:v>63.698</c:v>
                </c:pt>
                <c:pt idx="2144">
                  <c:v>63.698</c:v>
                </c:pt>
                <c:pt idx="2145">
                  <c:v>63.625999999999998</c:v>
                </c:pt>
                <c:pt idx="2146">
                  <c:v>63.607999999999997</c:v>
                </c:pt>
                <c:pt idx="2147">
                  <c:v>63.481999999999999</c:v>
                </c:pt>
                <c:pt idx="2148">
                  <c:v>63.5</c:v>
                </c:pt>
                <c:pt idx="2149">
                  <c:v>63.356000000000002</c:v>
                </c:pt>
                <c:pt idx="2150">
                  <c:v>63.247999999999998</c:v>
                </c:pt>
                <c:pt idx="2151">
                  <c:v>63.176000000000002</c:v>
                </c:pt>
                <c:pt idx="2152">
                  <c:v>63.103999999999999</c:v>
                </c:pt>
                <c:pt idx="2153">
                  <c:v>63.085999999999999</c:v>
                </c:pt>
                <c:pt idx="2154">
                  <c:v>63.085999999999999</c:v>
                </c:pt>
                <c:pt idx="2155">
                  <c:v>63.067999999999998</c:v>
                </c:pt>
                <c:pt idx="2156">
                  <c:v>63.085999999999999</c:v>
                </c:pt>
                <c:pt idx="2157">
                  <c:v>63.103999999999999</c:v>
                </c:pt>
                <c:pt idx="2158">
                  <c:v>63.122</c:v>
                </c:pt>
                <c:pt idx="2159">
                  <c:v>63.176000000000002</c:v>
                </c:pt>
                <c:pt idx="2160">
                  <c:v>63.194000000000003</c:v>
                </c:pt>
                <c:pt idx="2161">
                  <c:v>63.23</c:v>
                </c:pt>
                <c:pt idx="2162">
                  <c:v>63.265999999999998</c:v>
                </c:pt>
                <c:pt idx="2163">
                  <c:v>63.302</c:v>
                </c:pt>
                <c:pt idx="2164">
                  <c:v>63.338000000000001</c:v>
                </c:pt>
                <c:pt idx="2165">
                  <c:v>63.41</c:v>
                </c:pt>
                <c:pt idx="2166">
                  <c:v>63.518000000000001</c:v>
                </c:pt>
                <c:pt idx="2167">
                  <c:v>63.625999999999998</c:v>
                </c:pt>
                <c:pt idx="2168">
                  <c:v>63.698</c:v>
                </c:pt>
                <c:pt idx="2169">
                  <c:v>63.787999999999997</c:v>
                </c:pt>
                <c:pt idx="2170">
                  <c:v>63.734000000000002</c:v>
                </c:pt>
                <c:pt idx="2171">
                  <c:v>63.661999999999999</c:v>
                </c:pt>
                <c:pt idx="2172">
                  <c:v>63.698</c:v>
                </c:pt>
                <c:pt idx="2173">
                  <c:v>63.805999999999997</c:v>
                </c:pt>
                <c:pt idx="2174">
                  <c:v>63.841999999999999</c:v>
                </c:pt>
                <c:pt idx="2175">
                  <c:v>63.752000000000002</c:v>
                </c:pt>
                <c:pt idx="2176">
                  <c:v>63.787999999999997</c:v>
                </c:pt>
                <c:pt idx="2177">
                  <c:v>63.787999999999997</c:v>
                </c:pt>
                <c:pt idx="2178">
                  <c:v>63.752000000000002</c:v>
                </c:pt>
                <c:pt idx="2179">
                  <c:v>63.787999999999997</c:v>
                </c:pt>
                <c:pt idx="2180">
                  <c:v>63.823999999999998</c:v>
                </c:pt>
                <c:pt idx="2181">
                  <c:v>63.914000000000001</c:v>
                </c:pt>
                <c:pt idx="2182">
                  <c:v>63.932000000000002</c:v>
                </c:pt>
                <c:pt idx="2183">
                  <c:v>64.004000000000005</c:v>
                </c:pt>
                <c:pt idx="2184">
                  <c:v>63.95</c:v>
                </c:pt>
                <c:pt idx="2185">
                  <c:v>63.985999999999997</c:v>
                </c:pt>
                <c:pt idx="2186">
                  <c:v>64.058000000000007</c:v>
                </c:pt>
                <c:pt idx="2187">
                  <c:v>64.075999999999993</c:v>
                </c:pt>
                <c:pt idx="2188">
                  <c:v>64.111999999999995</c:v>
                </c:pt>
                <c:pt idx="2189">
                  <c:v>64.201999999999998</c:v>
                </c:pt>
                <c:pt idx="2190">
                  <c:v>64.274000000000001</c:v>
                </c:pt>
                <c:pt idx="2191">
                  <c:v>64.346000000000004</c:v>
                </c:pt>
                <c:pt idx="2192">
                  <c:v>64.471999999999994</c:v>
                </c:pt>
                <c:pt idx="2193">
                  <c:v>64.471999999999994</c:v>
                </c:pt>
                <c:pt idx="2194">
                  <c:v>64.436000000000007</c:v>
                </c:pt>
                <c:pt idx="2195">
                  <c:v>64.418000000000006</c:v>
                </c:pt>
                <c:pt idx="2196">
                  <c:v>64.364000000000004</c:v>
                </c:pt>
                <c:pt idx="2197">
                  <c:v>64.274000000000001</c:v>
                </c:pt>
                <c:pt idx="2198">
                  <c:v>64.274000000000001</c:v>
                </c:pt>
                <c:pt idx="2199">
                  <c:v>64.165999999999997</c:v>
                </c:pt>
                <c:pt idx="2200">
                  <c:v>64.111999999999995</c:v>
                </c:pt>
                <c:pt idx="2201">
                  <c:v>64.093999999999994</c:v>
                </c:pt>
                <c:pt idx="2202">
                  <c:v>64.058000000000007</c:v>
                </c:pt>
                <c:pt idx="2203">
                  <c:v>64.058000000000007</c:v>
                </c:pt>
                <c:pt idx="2204">
                  <c:v>64.093999999999994</c:v>
                </c:pt>
                <c:pt idx="2205">
                  <c:v>64.111999999999995</c:v>
                </c:pt>
                <c:pt idx="2206">
                  <c:v>64.147999999999996</c:v>
                </c:pt>
                <c:pt idx="2207">
                  <c:v>64.147999999999996</c:v>
                </c:pt>
                <c:pt idx="2208">
                  <c:v>64.165999999999997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LMNW.Temp-Water.Inst.1Hour.0.GOES-REV [F]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Sheet1!$E$2:$E$2210</c:f>
              <c:numCache>
                <c:formatCode>General</c:formatCode>
                <c:ptCount val="2209"/>
                <c:pt idx="0">
                  <c:v>66.218000000000004</c:v>
                </c:pt>
                <c:pt idx="1">
                  <c:v>66.308000000000007</c:v>
                </c:pt>
                <c:pt idx="2">
                  <c:v>66.361999999999995</c:v>
                </c:pt>
                <c:pt idx="3">
                  <c:v>66.397999999999996</c:v>
                </c:pt>
                <c:pt idx="4">
                  <c:v>66.397999999999996</c:v>
                </c:pt>
                <c:pt idx="5">
                  <c:v>66.415999999999997</c:v>
                </c:pt>
                <c:pt idx="6">
                  <c:v>66.488</c:v>
                </c:pt>
                <c:pt idx="7">
                  <c:v>66.56</c:v>
                </c:pt>
                <c:pt idx="8">
                  <c:v>66.614000000000004</c:v>
                </c:pt>
                <c:pt idx="9">
                  <c:v>66.632000000000005</c:v>
                </c:pt>
                <c:pt idx="10">
                  <c:v>66.614000000000004</c:v>
                </c:pt>
                <c:pt idx="11">
                  <c:v>66.56</c:v>
                </c:pt>
                <c:pt idx="12">
                  <c:v>66.56</c:v>
                </c:pt>
                <c:pt idx="13">
                  <c:v>66.506</c:v>
                </c:pt>
                <c:pt idx="14">
                  <c:v>66.451999999999998</c:v>
                </c:pt>
                <c:pt idx="15">
                  <c:v>66.38</c:v>
                </c:pt>
                <c:pt idx="16">
                  <c:v>66.343999999999994</c:v>
                </c:pt>
                <c:pt idx="17">
                  <c:v>66.343999999999994</c:v>
                </c:pt>
                <c:pt idx="18">
                  <c:v>66.308000000000007</c:v>
                </c:pt>
                <c:pt idx="19">
                  <c:v>66.236000000000004</c:v>
                </c:pt>
                <c:pt idx="20">
                  <c:v>66.254000000000005</c:v>
                </c:pt>
                <c:pt idx="21">
                  <c:v>66.397999999999996</c:v>
                </c:pt>
                <c:pt idx="22">
                  <c:v>66.343999999999994</c:v>
                </c:pt>
                <c:pt idx="23">
                  <c:v>66.343999999999994</c:v>
                </c:pt>
                <c:pt idx="24">
                  <c:v>66.361999999999995</c:v>
                </c:pt>
                <c:pt idx="25">
                  <c:v>66.343999999999994</c:v>
                </c:pt>
                <c:pt idx="26">
                  <c:v>66.56</c:v>
                </c:pt>
                <c:pt idx="27">
                  <c:v>66.578000000000003</c:v>
                </c:pt>
                <c:pt idx="28">
                  <c:v>66.578000000000003</c:v>
                </c:pt>
                <c:pt idx="29">
                  <c:v>66.614000000000004</c:v>
                </c:pt>
                <c:pt idx="30">
                  <c:v>66.703999999999994</c:v>
                </c:pt>
                <c:pt idx="31">
                  <c:v>66.811999999999998</c:v>
                </c:pt>
                <c:pt idx="32">
                  <c:v>66.902000000000001</c:v>
                </c:pt>
                <c:pt idx="33">
                  <c:v>66.938000000000002</c:v>
                </c:pt>
                <c:pt idx="34">
                  <c:v>66.884</c:v>
                </c:pt>
                <c:pt idx="35">
                  <c:v>66.866</c:v>
                </c:pt>
                <c:pt idx="36">
                  <c:v>66.811999999999998</c:v>
                </c:pt>
                <c:pt idx="37">
                  <c:v>66.721999999999994</c:v>
                </c:pt>
                <c:pt idx="38">
                  <c:v>66.596000000000004</c:v>
                </c:pt>
                <c:pt idx="39">
                  <c:v>66.451999999999998</c:v>
                </c:pt>
                <c:pt idx="40">
                  <c:v>66.47</c:v>
                </c:pt>
                <c:pt idx="41">
                  <c:v>66.451999999999998</c:v>
                </c:pt>
                <c:pt idx="42">
                  <c:v>66.451999999999998</c:v>
                </c:pt>
                <c:pt idx="43">
                  <c:v>66.47</c:v>
                </c:pt>
                <c:pt idx="44">
                  <c:v>66.451999999999998</c:v>
                </c:pt>
                <c:pt idx="45">
                  <c:v>66.451999999999998</c:v>
                </c:pt>
                <c:pt idx="46">
                  <c:v>66.451999999999998</c:v>
                </c:pt>
                <c:pt idx="47">
                  <c:v>66.686000000000007</c:v>
                </c:pt>
                <c:pt idx="48">
                  <c:v>66.524000000000001</c:v>
                </c:pt>
                <c:pt idx="49">
                  <c:v>66.47</c:v>
                </c:pt>
                <c:pt idx="50">
                  <c:v>66.596000000000004</c:v>
                </c:pt>
                <c:pt idx="51">
                  <c:v>66.686000000000007</c:v>
                </c:pt>
                <c:pt idx="52">
                  <c:v>66.739999999999995</c:v>
                </c:pt>
                <c:pt idx="53">
                  <c:v>66.739999999999995</c:v>
                </c:pt>
                <c:pt idx="54">
                  <c:v>66.866</c:v>
                </c:pt>
                <c:pt idx="55">
                  <c:v>66.938000000000002</c:v>
                </c:pt>
                <c:pt idx="56">
                  <c:v>66.974000000000004</c:v>
                </c:pt>
                <c:pt idx="57">
                  <c:v>66.992000000000004</c:v>
                </c:pt>
                <c:pt idx="58">
                  <c:v>66.974000000000004</c:v>
                </c:pt>
                <c:pt idx="59">
                  <c:v>66.956000000000003</c:v>
                </c:pt>
                <c:pt idx="60">
                  <c:v>66.884</c:v>
                </c:pt>
                <c:pt idx="61">
                  <c:v>66.811999999999998</c:v>
                </c:pt>
                <c:pt idx="62">
                  <c:v>66.686000000000007</c:v>
                </c:pt>
                <c:pt idx="63">
                  <c:v>66.542000000000002</c:v>
                </c:pt>
                <c:pt idx="64">
                  <c:v>66.488</c:v>
                </c:pt>
                <c:pt idx="65">
                  <c:v>66.506</c:v>
                </c:pt>
                <c:pt idx="66">
                  <c:v>66.47</c:v>
                </c:pt>
                <c:pt idx="67">
                  <c:v>66.488</c:v>
                </c:pt>
                <c:pt idx="68">
                  <c:v>66.542000000000002</c:v>
                </c:pt>
                <c:pt idx="69">
                  <c:v>66.596000000000004</c:v>
                </c:pt>
                <c:pt idx="70">
                  <c:v>66.488</c:v>
                </c:pt>
                <c:pt idx="71">
                  <c:v>66.632000000000005</c:v>
                </c:pt>
                <c:pt idx="72">
                  <c:v>66.703999999999994</c:v>
                </c:pt>
                <c:pt idx="73">
                  <c:v>66.739999999999995</c:v>
                </c:pt>
                <c:pt idx="74">
                  <c:v>66.721999999999994</c:v>
                </c:pt>
                <c:pt idx="75">
                  <c:v>66.83</c:v>
                </c:pt>
                <c:pt idx="76">
                  <c:v>66.884</c:v>
                </c:pt>
                <c:pt idx="77">
                  <c:v>66.902000000000001</c:v>
                </c:pt>
                <c:pt idx="78">
                  <c:v>66.992000000000004</c:v>
                </c:pt>
                <c:pt idx="79">
                  <c:v>67.117999999999995</c:v>
                </c:pt>
                <c:pt idx="80">
                  <c:v>67.081999999999994</c:v>
                </c:pt>
                <c:pt idx="81">
                  <c:v>67.153999999999996</c:v>
                </c:pt>
                <c:pt idx="82">
                  <c:v>67.099999999999994</c:v>
                </c:pt>
                <c:pt idx="83">
                  <c:v>67.135999999999996</c:v>
                </c:pt>
                <c:pt idx="84">
                  <c:v>67.028000000000006</c:v>
                </c:pt>
                <c:pt idx="85">
                  <c:v>67.010000000000005</c:v>
                </c:pt>
                <c:pt idx="86">
                  <c:v>66.866</c:v>
                </c:pt>
                <c:pt idx="87">
                  <c:v>66.703999999999994</c:v>
                </c:pt>
                <c:pt idx="88">
                  <c:v>66.703999999999994</c:v>
                </c:pt>
                <c:pt idx="89">
                  <c:v>66.757999999999996</c:v>
                </c:pt>
                <c:pt idx="90">
                  <c:v>66.739999999999995</c:v>
                </c:pt>
                <c:pt idx="91">
                  <c:v>66.739999999999995</c:v>
                </c:pt>
                <c:pt idx="92">
                  <c:v>66.775999999999996</c:v>
                </c:pt>
                <c:pt idx="93">
                  <c:v>66.757999999999996</c:v>
                </c:pt>
                <c:pt idx="94">
                  <c:v>66.847999999999999</c:v>
                </c:pt>
                <c:pt idx="95">
                  <c:v>66.847999999999999</c:v>
                </c:pt>
                <c:pt idx="96">
                  <c:v>66.938000000000002</c:v>
                </c:pt>
                <c:pt idx="97">
                  <c:v>66.811999999999998</c:v>
                </c:pt>
                <c:pt idx="98">
                  <c:v>66.992000000000004</c:v>
                </c:pt>
                <c:pt idx="99">
                  <c:v>67.135999999999996</c:v>
                </c:pt>
                <c:pt idx="100">
                  <c:v>67.19</c:v>
                </c:pt>
                <c:pt idx="101">
                  <c:v>67.28</c:v>
                </c:pt>
                <c:pt idx="102">
                  <c:v>67.441999999999993</c:v>
                </c:pt>
                <c:pt idx="103">
                  <c:v>67.55</c:v>
                </c:pt>
                <c:pt idx="104">
                  <c:v>67.567999999999998</c:v>
                </c:pt>
                <c:pt idx="105">
                  <c:v>67.64</c:v>
                </c:pt>
                <c:pt idx="106">
                  <c:v>67.585999999999999</c:v>
                </c:pt>
                <c:pt idx="107">
                  <c:v>67.55</c:v>
                </c:pt>
                <c:pt idx="108">
                  <c:v>67.459999999999994</c:v>
                </c:pt>
                <c:pt idx="109">
                  <c:v>67.424000000000007</c:v>
                </c:pt>
                <c:pt idx="110">
                  <c:v>67.19</c:v>
                </c:pt>
                <c:pt idx="111">
                  <c:v>67.117999999999995</c:v>
                </c:pt>
                <c:pt idx="112">
                  <c:v>67.099999999999994</c:v>
                </c:pt>
                <c:pt idx="113">
                  <c:v>67.010000000000005</c:v>
                </c:pt>
                <c:pt idx="114">
                  <c:v>67.010000000000005</c:v>
                </c:pt>
                <c:pt idx="115">
                  <c:v>67.010000000000005</c:v>
                </c:pt>
                <c:pt idx="116">
                  <c:v>67.063999999999993</c:v>
                </c:pt>
                <c:pt idx="117">
                  <c:v>67.046000000000006</c:v>
                </c:pt>
                <c:pt idx="118">
                  <c:v>67.063999999999993</c:v>
                </c:pt>
                <c:pt idx="119">
                  <c:v>67.153999999999996</c:v>
                </c:pt>
                <c:pt idx="120">
                  <c:v>67.171999999999997</c:v>
                </c:pt>
                <c:pt idx="121">
                  <c:v>67.135999999999996</c:v>
                </c:pt>
                <c:pt idx="122">
                  <c:v>67.334000000000003</c:v>
                </c:pt>
                <c:pt idx="123">
                  <c:v>67.352000000000004</c:v>
                </c:pt>
                <c:pt idx="124">
                  <c:v>67.406000000000006</c:v>
                </c:pt>
                <c:pt idx="125">
                  <c:v>67.459999999999994</c:v>
                </c:pt>
                <c:pt idx="126">
                  <c:v>67.513999999999996</c:v>
                </c:pt>
                <c:pt idx="127">
                  <c:v>67.603999999999999</c:v>
                </c:pt>
                <c:pt idx="128">
                  <c:v>67.676000000000002</c:v>
                </c:pt>
                <c:pt idx="129">
                  <c:v>67.73</c:v>
                </c:pt>
                <c:pt idx="130">
                  <c:v>67.567999999999998</c:v>
                </c:pt>
                <c:pt idx="131">
                  <c:v>67.531999999999996</c:v>
                </c:pt>
                <c:pt idx="132">
                  <c:v>67.441999999999993</c:v>
                </c:pt>
                <c:pt idx="133">
                  <c:v>67.388000000000005</c:v>
                </c:pt>
                <c:pt idx="134">
                  <c:v>67.298000000000002</c:v>
                </c:pt>
                <c:pt idx="135">
                  <c:v>67.207999999999998</c:v>
                </c:pt>
                <c:pt idx="136">
                  <c:v>67.153999999999996</c:v>
                </c:pt>
                <c:pt idx="137">
                  <c:v>67.135999999999996</c:v>
                </c:pt>
                <c:pt idx="138">
                  <c:v>67.010000000000005</c:v>
                </c:pt>
                <c:pt idx="139">
                  <c:v>67.153999999999996</c:v>
                </c:pt>
                <c:pt idx="140">
                  <c:v>67.081999999999994</c:v>
                </c:pt>
                <c:pt idx="141">
                  <c:v>67.081999999999994</c:v>
                </c:pt>
                <c:pt idx="142">
                  <c:v>67.063999999999993</c:v>
                </c:pt>
                <c:pt idx="143">
                  <c:v>67.117999999999995</c:v>
                </c:pt>
                <c:pt idx="144">
                  <c:v>67.099999999999994</c:v>
                </c:pt>
                <c:pt idx="145">
                  <c:v>67.063999999999993</c:v>
                </c:pt>
                <c:pt idx="146">
                  <c:v>67.207999999999998</c:v>
                </c:pt>
                <c:pt idx="147">
                  <c:v>67.244</c:v>
                </c:pt>
                <c:pt idx="148">
                  <c:v>67.28</c:v>
                </c:pt>
                <c:pt idx="149">
                  <c:v>67.316000000000003</c:v>
                </c:pt>
                <c:pt idx="150">
                  <c:v>67.406000000000006</c:v>
                </c:pt>
                <c:pt idx="151">
                  <c:v>67.459999999999994</c:v>
                </c:pt>
                <c:pt idx="152">
                  <c:v>67.459999999999994</c:v>
                </c:pt>
                <c:pt idx="153">
                  <c:v>67.495999999999995</c:v>
                </c:pt>
                <c:pt idx="154">
                  <c:v>67.531999999999996</c:v>
                </c:pt>
                <c:pt idx="155">
                  <c:v>67.531999999999996</c:v>
                </c:pt>
                <c:pt idx="156">
                  <c:v>67.459999999999994</c:v>
                </c:pt>
                <c:pt idx="157">
                  <c:v>67.424000000000007</c:v>
                </c:pt>
                <c:pt idx="158">
                  <c:v>67.298000000000002</c:v>
                </c:pt>
                <c:pt idx="159">
                  <c:v>67.099999999999994</c:v>
                </c:pt>
                <c:pt idx="160">
                  <c:v>67.099999999999994</c:v>
                </c:pt>
                <c:pt idx="161">
                  <c:v>67.046000000000006</c:v>
                </c:pt>
                <c:pt idx="162">
                  <c:v>67.028000000000006</c:v>
                </c:pt>
                <c:pt idx="163">
                  <c:v>67.010000000000005</c:v>
                </c:pt>
                <c:pt idx="164">
                  <c:v>67.046000000000006</c:v>
                </c:pt>
                <c:pt idx="165">
                  <c:v>67.046000000000006</c:v>
                </c:pt>
                <c:pt idx="166">
                  <c:v>67.117999999999995</c:v>
                </c:pt>
                <c:pt idx="167">
                  <c:v>67.585999999999999</c:v>
                </c:pt>
                <c:pt idx="168">
                  <c:v>67.135999999999996</c:v>
                </c:pt>
                <c:pt idx="169">
                  <c:v>67.28</c:v>
                </c:pt>
                <c:pt idx="170">
                  <c:v>67.406000000000006</c:v>
                </c:pt>
                <c:pt idx="171">
                  <c:v>67.424000000000007</c:v>
                </c:pt>
                <c:pt idx="172">
                  <c:v>67.441999999999993</c:v>
                </c:pt>
                <c:pt idx="173">
                  <c:v>67.477999999999994</c:v>
                </c:pt>
                <c:pt idx="174">
                  <c:v>67.55</c:v>
                </c:pt>
                <c:pt idx="175">
                  <c:v>67.64</c:v>
                </c:pt>
                <c:pt idx="176">
                  <c:v>67.712000000000003</c:v>
                </c:pt>
                <c:pt idx="177">
                  <c:v>67.766000000000005</c:v>
                </c:pt>
                <c:pt idx="178">
                  <c:v>67.748000000000005</c:v>
                </c:pt>
                <c:pt idx="179">
                  <c:v>67.748000000000005</c:v>
                </c:pt>
                <c:pt idx="180">
                  <c:v>67.712000000000003</c:v>
                </c:pt>
                <c:pt idx="181">
                  <c:v>67.585999999999999</c:v>
                </c:pt>
                <c:pt idx="182">
                  <c:v>67.513999999999996</c:v>
                </c:pt>
                <c:pt idx="183">
                  <c:v>67.424000000000007</c:v>
                </c:pt>
                <c:pt idx="184">
                  <c:v>67.334000000000003</c:v>
                </c:pt>
                <c:pt idx="185">
                  <c:v>67.388000000000005</c:v>
                </c:pt>
                <c:pt idx="186">
                  <c:v>67.316000000000003</c:v>
                </c:pt>
                <c:pt idx="187">
                  <c:v>67.316000000000003</c:v>
                </c:pt>
                <c:pt idx="188">
                  <c:v>67.37</c:v>
                </c:pt>
                <c:pt idx="189">
                  <c:v>67.441999999999993</c:v>
                </c:pt>
                <c:pt idx="190">
                  <c:v>67.37</c:v>
                </c:pt>
                <c:pt idx="191">
                  <c:v>67.388000000000005</c:v>
                </c:pt>
                <c:pt idx="192">
                  <c:v>67.441999999999993</c:v>
                </c:pt>
                <c:pt idx="193">
                  <c:v>67.37</c:v>
                </c:pt>
                <c:pt idx="194">
                  <c:v>67.388000000000005</c:v>
                </c:pt>
                <c:pt idx="195">
                  <c:v>67.352000000000004</c:v>
                </c:pt>
                <c:pt idx="196">
                  <c:v>67.37</c:v>
                </c:pt>
                <c:pt idx="197">
                  <c:v>67.424000000000007</c:v>
                </c:pt>
                <c:pt idx="198">
                  <c:v>67.513999999999996</c:v>
                </c:pt>
                <c:pt idx="199">
                  <c:v>67.477999999999994</c:v>
                </c:pt>
                <c:pt idx="200">
                  <c:v>67.441999999999993</c:v>
                </c:pt>
                <c:pt idx="201">
                  <c:v>67.406000000000006</c:v>
                </c:pt>
                <c:pt idx="202">
                  <c:v>67.352000000000004</c:v>
                </c:pt>
                <c:pt idx="203">
                  <c:v>67.334000000000003</c:v>
                </c:pt>
                <c:pt idx="204">
                  <c:v>67.37</c:v>
                </c:pt>
                <c:pt idx="205">
                  <c:v>67.388000000000005</c:v>
                </c:pt>
                <c:pt idx="206">
                  <c:v>67.406000000000006</c:v>
                </c:pt>
                <c:pt idx="207">
                  <c:v>67.388000000000005</c:v>
                </c:pt>
                <c:pt idx="208">
                  <c:v>67.37</c:v>
                </c:pt>
                <c:pt idx="209">
                  <c:v>67.352000000000004</c:v>
                </c:pt>
                <c:pt idx="210">
                  <c:v>67.352000000000004</c:v>
                </c:pt>
                <c:pt idx="211">
                  <c:v>67.334000000000003</c:v>
                </c:pt>
                <c:pt idx="212">
                  <c:v>67.352000000000004</c:v>
                </c:pt>
                <c:pt idx="213">
                  <c:v>67.316000000000003</c:v>
                </c:pt>
                <c:pt idx="214">
                  <c:v>67.352000000000004</c:v>
                </c:pt>
                <c:pt idx="215">
                  <c:v>67.495999999999995</c:v>
                </c:pt>
                <c:pt idx="216">
                  <c:v>67.531999999999996</c:v>
                </c:pt>
                <c:pt idx="217">
                  <c:v>67.477999999999994</c:v>
                </c:pt>
                <c:pt idx="218">
                  <c:v>67.495999999999995</c:v>
                </c:pt>
                <c:pt idx="219">
                  <c:v>67.513999999999996</c:v>
                </c:pt>
                <c:pt idx="220">
                  <c:v>67.55</c:v>
                </c:pt>
                <c:pt idx="221">
                  <c:v>67.603999999999999</c:v>
                </c:pt>
                <c:pt idx="222">
                  <c:v>67.748000000000005</c:v>
                </c:pt>
                <c:pt idx="223">
                  <c:v>67.873999999999995</c:v>
                </c:pt>
                <c:pt idx="224">
                  <c:v>67.891999999999996</c:v>
                </c:pt>
                <c:pt idx="225">
                  <c:v>67.91</c:v>
                </c:pt>
                <c:pt idx="226">
                  <c:v>67.91</c:v>
                </c:pt>
                <c:pt idx="227">
                  <c:v>67.91</c:v>
                </c:pt>
                <c:pt idx="228">
                  <c:v>67.855999999999995</c:v>
                </c:pt>
                <c:pt idx="229">
                  <c:v>67.784000000000006</c:v>
                </c:pt>
                <c:pt idx="230">
                  <c:v>67.694000000000003</c:v>
                </c:pt>
                <c:pt idx="231">
                  <c:v>67.531999999999996</c:v>
                </c:pt>
                <c:pt idx="232">
                  <c:v>67.513999999999996</c:v>
                </c:pt>
                <c:pt idx="233">
                  <c:v>67.585999999999999</c:v>
                </c:pt>
                <c:pt idx="234">
                  <c:v>67.567999999999998</c:v>
                </c:pt>
                <c:pt idx="235">
                  <c:v>67.622</c:v>
                </c:pt>
                <c:pt idx="236">
                  <c:v>67.64</c:v>
                </c:pt>
                <c:pt idx="237">
                  <c:v>67.622</c:v>
                </c:pt>
                <c:pt idx="238">
                  <c:v>67.694000000000003</c:v>
                </c:pt>
                <c:pt idx="239">
                  <c:v>67.819999999999993</c:v>
                </c:pt>
                <c:pt idx="240">
                  <c:v>67.784000000000006</c:v>
                </c:pt>
                <c:pt idx="241">
                  <c:v>67.819999999999993</c:v>
                </c:pt>
                <c:pt idx="242">
                  <c:v>67.837999999999994</c:v>
                </c:pt>
                <c:pt idx="243">
                  <c:v>68.018000000000001</c:v>
                </c:pt>
                <c:pt idx="244">
                  <c:v>68.144000000000005</c:v>
                </c:pt>
                <c:pt idx="245">
                  <c:v>68.251999999999995</c:v>
                </c:pt>
                <c:pt idx="246">
                  <c:v>68.341999999999999</c:v>
                </c:pt>
                <c:pt idx="247">
                  <c:v>68.36</c:v>
                </c:pt>
                <c:pt idx="248">
                  <c:v>68.396000000000001</c:v>
                </c:pt>
                <c:pt idx="249">
                  <c:v>68.432000000000002</c:v>
                </c:pt>
                <c:pt idx="250">
                  <c:v>68.486000000000004</c:v>
                </c:pt>
                <c:pt idx="251">
                  <c:v>68.36</c:v>
                </c:pt>
                <c:pt idx="252">
                  <c:v>68.27</c:v>
                </c:pt>
                <c:pt idx="253">
                  <c:v>68.215999999999994</c:v>
                </c:pt>
                <c:pt idx="254">
                  <c:v>68.162000000000006</c:v>
                </c:pt>
                <c:pt idx="255">
                  <c:v>67.945999999999998</c:v>
                </c:pt>
                <c:pt idx="256">
                  <c:v>67.766000000000005</c:v>
                </c:pt>
                <c:pt idx="257">
                  <c:v>67.766000000000005</c:v>
                </c:pt>
                <c:pt idx="258">
                  <c:v>67.766000000000005</c:v>
                </c:pt>
                <c:pt idx="259">
                  <c:v>67.766000000000005</c:v>
                </c:pt>
                <c:pt idx="260">
                  <c:v>67.784000000000006</c:v>
                </c:pt>
                <c:pt idx="261">
                  <c:v>67.855999999999995</c:v>
                </c:pt>
                <c:pt idx="262">
                  <c:v>67.891999999999996</c:v>
                </c:pt>
                <c:pt idx="263">
                  <c:v>67.891999999999996</c:v>
                </c:pt>
                <c:pt idx="264">
                  <c:v>67.963999999999999</c:v>
                </c:pt>
                <c:pt idx="265">
                  <c:v>67.963999999999999</c:v>
                </c:pt>
                <c:pt idx="266">
                  <c:v>67.963999999999999</c:v>
                </c:pt>
                <c:pt idx="267">
                  <c:v>68.018000000000001</c:v>
                </c:pt>
                <c:pt idx="268">
                  <c:v>68.126000000000005</c:v>
                </c:pt>
                <c:pt idx="269">
                  <c:v>68.197999999999993</c:v>
                </c:pt>
                <c:pt idx="270">
                  <c:v>68.27</c:v>
                </c:pt>
                <c:pt idx="271">
                  <c:v>68.323999999999998</c:v>
                </c:pt>
                <c:pt idx="272">
                  <c:v>68.396000000000001</c:v>
                </c:pt>
                <c:pt idx="273">
                  <c:v>68.396000000000001</c:v>
                </c:pt>
                <c:pt idx="274">
                  <c:v>68.323999999999998</c:v>
                </c:pt>
                <c:pt idx="275">
                  <c:v>68.323999999999998</c:v>
                </c:pt>
                <c:pt idx="276">
                  <c:v>68.251999999999995</c:v>
                </c:pt>
                <c:pt idx="277">
                  <c:v>68.162000000000006</c:v>
                </c:pt>
                <c:pt idx="278">
                  <c:v>68.036000000000001</c:v>
                </c:pt>
                <c:pt idx="279">
                  <c:v>67.891999999999996</c:v>
                </c:pt>
                <c:pt idx="280">
                  <c:v>67.819999999999993</c:v>
                </c:pt>
                <c:pt idx="281">
                  <c:v>67.766000000000005</c:v>
                </c:pt>
                <c:pt idx="282">
                  <c:v>67.819999999999993</c:v>
                </c:pt>
                <c:pt idx="283">
                  <c:v>67.873999999999995</c:v>
                </c:pt>
                <c:pt idx="284">
                  <c:v>67.855999999999995</c:v>
                </c:pt>
                <c:pt idx="285">
                  <c:v>67.766000000000005</c:v>
                </c:pt>
                <c:pt idx="286">
                  <c:v>67.819999999999993</c:v>
                </c:pt>
                <c:pt idx="287">
                  <c:v>67.837999999999994</c:v>
                </c:pt>
                <c:pt idx="288">
                  <c:v>67.819999999999993</c:v>
                </c:pt>
                <c:pt idx="289">
                  <c:v>67.891999999999996</c:v>
                </c:pt>
                <c:pt idx="290">
                  <c:v>67.873999999999995</c:v>
                </c:pt>
                <c:pt idx="291">
                  <c:v>67.855999999999995</c:v>
                </c:pt>
                <c:pt idx="292">
                  <c:v>67.91</c:v>
                </c:pt>
                <c:pt idx="293">
                  <c:v>67.963999999999999</c:v>
                </c:pt>
                <c:pt idx="294">
                  <c:v>68.072000000000003</c:v>
                </c:pt>
                <c:pt idx="295">
                  <c:v>68.126000000000005</c:v>
                </c:pt>
                <c:pt idx="296">
                  <c:v>68.144000000000005</c:v>
                </c:pt>
                <c:pt idx="297">
                  <c:v>68.215999999999994</c:v>
                </c:pt>
                <c:pt idx="298">
                  <c:v>68.197999999999993</c:v>
                </c:pt>
                <c:pt idx="299">
                  <c:v>68.233999999999995</c:v>
                </c:pt>
                <c:pt idx="300">
                  <c:v>68.162000000000006</c:v>
                </c:pt>
                <c:pt idx="301">
                  <c:v>68.072000000000003</c:v>
                </c:pt>
                <c:pt idx="302">
                  <c:v>67.981999999999999</c:v>
                </c:pt>
                <c:pt idx="303">
                  <c:v>67.873999999999995</c:v>
                </c:pt>
                <c:pt idx="304">
                  <c:v>67.819999999999993</c:v>
                </c:pt>
                <c:pt idx="305">
                  <c:v>67.819999999999993</c:v>
                </c:pt>
                <c:pt idx="306">
                  <c:v>67.766000000000005</c:v>
                </c:pt>
                <c:pt idx="307">
                  <c:v>67.748000000000005</c:v>
                </c:pt>
                <c:pt idx="308">
                  <c:v>67.676000000000002</c:v>
                </c:pt>
                <c:pt idx="309">
                  <c:v>67.658000000000001</c:v>
                </c:pt>
                <c:pt idx="310">
                  <c:v>67.694000000000003</c:v>
                </c:pt>
                <c:pt idx="311">
                  <c:v>67.748000000000005</c:v>
                </c:pt>
                <c:pt idx="312">
                  <c:v>67.784000000000006</c:v>
                </c:pt>
                <c:pt idx="313">
                  <c:v>67.748000000000005</c:v>
                </c:pt>
                <c:pt idx="314">
                  <c:v>67.802000000000007</c:v>
                </c:pt>
                <c:pt idx="315">
                  <c:v>67.784000000000006</c:v>
                </c:pt>
                <c:pt idx="316">
                  <c:v>67.802000000000007</c:v>
                </c:pt>
                <c:pt idx="317">
                  <c:v>67.837999999999994</c:v>
                </c:pt>
                <c:pt idx="318">
                  <c:v>67.819999999999993</c:v>
                </c:pt>
                <c:pt idx="319">
                  <c:v>67.837999999999994</c:v>
                </c:pt>
                <c:pt idx="320">
                  <c:v>67.927999999999997</c:v>
                </c:pt>
                <c:pt idx="321">
                  <c:v>67.963999999999999</c:v>
                </c:pt>
                <c:pt idx="322">
                  <c:v>68</c:v>
                </c:pt>
                <c:pt idx="323">
                  <c:v>67.927999999999997</c:v>
                </c:pt>
                <c:pt idx="324">
                  <c:v>67.855999999999995</c:v>
                </c:pt>
                <c:pt idx="325">
                  <c:v>67.837999999999994</c:v>
                </c:pt>
                <c:pt idx="326">
                  <c:v>67.784000000000006</c:v>
                </c:pt>
                <c:pt idx="327">
                  <c:v>67.676000000000002</c:v>
                </c:pt>
                <c:pt idx="328">
                  <c:v>67.676000000000002</c:v>
                </c:pt>
                <c:pt idx="329">
                  <c:v>67.694000000000003</c:v>
                </c:pt>
                <c:pt idx="330">
                  <c:v>67.712000000000003</c:v>
                </c:pt>
                <c:pt idx="331">
                  <c:v>67.73</c:v>
                </c:pt>
                <c:pt idx="332">
                  <c:v>67.712000000000003</c:v>
                </c:pt>
                <c:pt idx="333">
                  <c:v>67.73</c:v>
                </c:pt>
                <c:pt idx="334">
                  <c:v>67.766000000000005</c:v>
                </c:pt>
                <c:pt idx="335">
                  <c:v>67.819999999999993</c:v>
                </c:pt>
                <c:pt idx="336">
                  <c:v>67.784000000000006</c:v>
                </c:pt>
                <c:pt idx="337">
                  <c:v>67.873999999999995</c:v>
                </c:pt>
                <c:pt idx="338">
                  <c:v>67.891999999999996</c:v>
                </c:pt>
                <c:pt idx="339">
                  <c:v>67.873999999999995</c:v>
                </c:pt>
                <c:pt idx="340">
                  <c:v>67.891999999999996</c:v>
                </c:pt>
                <c:pt idx="341">
                  <c:v>67.945999999999998</c:v>
                </c:pt>
                <c:pt idx="342">
                  <c:v>68.054000000000002</c:v>
                </c:pt>
                <c:pt idx="343">
                  <c:v>68.126000000000005</c:v>
                </c:pt>
                <c:pt idx="344">
                  <c:v>68.197999999999993</c:v>
                </c:pt>
                <c:pt idx="345">
                  <c:v>68.215999999999994</c:v>
                </c:pt>
                <c:pt idx="346">
                  <c:v>68.197999999999993</c:v>
                </c:pt>
                <c:pt idx="347">
                  <c:v>68.180000000000007</c:v>
                </c:pt>
                <c:pt idx="348">
                  <c:v>68.126000000000005</c:v>
                </c:pt>
                <c:pt idx="349">
                  <c:v>67.981999999999999</c:v>
                </c:pt>
                <c:pt idx="350">
                  <c:v>67.91</c:v>
                </c:pt>
                <c:pt idx="351">
                  <c:v>67.891999999999996</c:v>
                </c:pt>
                <c:pt idx="352">
                  <c:v>67.873999999999995</c:v>
                </c:pt>
                <c:pt idx="353">
                  <c:v>67.891999999999996</c:v>
                </c:pt>
                <c:pt idx="354">
                  <c:v>67.91</c:v>
                </c:pt>
                <c:pt idx="355">
                  <c:v>67.91</c:v>
                </c:pt>
                <c:pt idx="356">
                  <c:v>67.91</c:v>
                </c:pt>
                <c:pt idx="357">
                  <c:v>67.981999999999999</c:v>
                </c:pt>
                <c:pt idx="358">
                  <c:v>67.963999999999999</c:v>
                </c:pt>
                <c:pt idx="359">
                  <c:v>67.981999999999999</c:v>
                </c:pt>
                <c:pt idx="360">
                  <c:v>68.018000000000001</c:v>
                </c:pt>
                <c:pt idx="361">
                  <c:v>68.054000000000002</c:v>
                </c:pt>
                <c:pt idx="362">
                  <c:v>68.09</c:v>
                </c:pt>
                <c:pt idx="363">
                  <c:v>68.144000000000005</c:v>
                </c:pt>
                <c:pt idx="364">
                  <c:v>68.180000000000007</c:v>
                </c:pt>
                <c:pt idx="365">
                  <c:v>68.251999999999995</c:v>
                </c:pt>
                <c:pt idx="366">
                  <c:v>68.305999999999997</c:v>
                </c:pt>
                <c:pt idx="367">
                  <c:v>68.396000000000001</c:v>
                </c:pt>
                <c:pt idx="368">
                  <c:v>68.468000000000004</c:v>
                </c:pt>
                <c:pt idx="369">
                  <c:v>68.593999999999994</c:v>
                </c:pt>
                <c:pt idx="370">
                  <c:v>68.558000000000007</c:v>
                </c:pt>
                <c:pt idx="371">
                  <c:v>68.593999999999994</c:v>
                </c:pt>
                <c:pt idx="372">
                  <c:v>68.575999999999993</c:v>
                </c:pt>
                <c:pt idx="373">
                  <c:v>68.486000000000004</c:v>
                </c:pt>
                <c:pt idx="374">
                  <c:v>68.504000000000005</c:v>
                </c:pt>
                <c:pt idx="375">
                  <c:v>68.45</c:v>
                </c:pt>
                <c:pt idx="376">
                  <c:v>68.396000000000001</c:v>
                </c:pt>
                <c:pt idx="377">
                  <c:v>68.414000000000001</c:v>
                </c:pt>
                <c:pt idx="378">
                  <c:v>68.396000000000001</c:v>
                </c:pt>
                <c:pt idx="379">
                  <c:v>68.414000000000001</c:v>
                </c:pt>
                <c:pt idx="380">
                  <c:v>68.432000000000002</c:v>
                </c:pt>
                <c:pt idx="381">
                  <c:v>68.504000000000005</c:v>
                </c:pt>
                <c:pt idx="382">
                  <c:v>68.468000000000004</c:v>
                </c:pt>
                <c:pt idx="383">
                  <c:v>68.504000000000005</c:v>
                </c:pt>
                <c:pt idx="384">
                  <c:v>68.575999999999993</c:v>
                </c:pt>
                <c:pt idx="385">
                  <c:v>68.575999999999993</c:v>
                </c:pt>
                <c:pt idx="386">
                  <c:v>68.63</c:v>
                </c:pt>
                <c:pt idx="387">
                  <c:v>68.701999999999998</c:v>
                </c:pt>
                <c:pt idx="388">
                  <c:v>68.756</c:v>
                </c:pt>
                <c:pt idx="389">
                  <c:v>68.828000000000003</c:v>
                </c:pt>
                <c:pt idx="390">
                  <c:v>68.882000000000005</c:v>
                </c:pt>
                <c:pt idx="391">
                  <c:v>68.936000000000007</c:v>
                </c:pt>
                <c:pt idx="392">
                  <c:v>69.043999999999997</c:v>
                </c:pt>
                <c:pt idx="393">
                  <c:v>69.043999999999997</c:v>
                </c:pt>
                <c:pt idx="394">
                  <c:v>69.097999999999999</c:v>
                </c:pt>
                <c:pt idx="395">
                  <c:v>69.134</c:v>
                </c:pt>
                <c:pt idx="396">
                  <c:v>69.17</c:v>
                </c:pt>
                <c:pt idx="397">
                  <c:v>69.025999999999996</c:v>
                </c:pt>
                <c:pt idx="398">
                  <c:v>69.007999999999996</c:v>
                </c:pt>
                <c:pt idx="399">
                  <c:v>68.900000000000006</c:v>
                </c:pt>
                <c:pt idx="400">
                  <c:v>68.828000000000003</c:v>
                </c:pt>
                <c:pt idx="401">
                  <c:v>68.846000000000004</c:v>
                </c:pt>
                <c:pt idx="402">
                  <c:v>68.774000000000001</c:v>
                </c:pt>
                <c:pt idx="403">
                  <c:v>68.774000000000001</c:v>
                </c:pt>
                <c:pt idx="404">
                  <c:v>68.756</c:v>
                </c:pt>
                <c:pt idx="405">
                  <c:v>68.701999999999998</c:v>
                </c:pt>
                <c:pt idx="406">
                  <c:v>68.647999999999996</c:v>
                </c:pt>
                <c:pt idx="407">
                  <c:v>68.611999999999995</c:v>
                </c:pt>
                <c:pt idx="408">
                  <c:v>68.593999999999994</c:v>
                </c:pt>
                <c:pt idx="409">
                  <c:v>68.575999999999993</c:v>
                </c:pt>
                <c:pt idx="410">
                  <c:v>68.522000000000006</c:v>
                </c:pt>
                <c:pt idx="411">
                  <c:v>68.504000000000005</c:v>
                </c:pt>
                <c:pt idx="412">
                  <c:v>68.504000000000005</c:v>
                </c:pt>
                <c:pt idx="413">
                  <c:v>68.504000000000005</c:v>
                </c:pt>
                <c:pt idx="414">
                  <c:v>68.522000000000006</c:v>
                </c:pt>
                <c:pt idx="415">
                  <c:v>68.558000000000007</c:v>
                </c:pt>
                <c:pt idx="416">
                  <c:v>68.558000000000007</c:v>
                </c:pt>
                <c:pt idx="417">
                  <c:v>68.468000000000004</c:v>
                </c:pt>
                <c:pt idx="418">
                  <c:v>68.341999999999999</c:v>
                </c:pt>
                <c:pt idx="419">
                  <c:v>68.251999999999995</c:v>
                </c:pt>
                <c:pt idx="420">
                  <c:v>68.144000000000005</c:v>
                </c:pt>
                <c:pt idx="421">
                  <c:v>68.054000000000002</c:v>
                </c:pt>
                <c:pt idx="422">
                  <c:v>67.927999999999997</c:v>
                </c:pt>
                <c:pt idx="423">
                  <c:v>67.819999999999993</c:v>
                </c:pt>
                <c:pt idx="424">
                  <c:v>67.73</c:v>
                </c:pt>
                <c:pt idx="425">
                  <c:v>67.73</c:v>
                </c:pt>
                <c:pt idx="426">
                  <c:v>67.676000000000002</c:v>
                </c:pt>
                <c:pt idx="427">
                  <c:v>67.694000000000003</c:v>
                </c:pt>
                <c:pt idx="428">
                  <c:v>67.658000000000001</c:v>
                </c:pt>
                <c:pt idx="429">
                  <c:v>67.658000000000001</c:v>
                </c:pt>
                <c:pt idx="430">
                  <c:v>67.658000000000001</c:v>
                </c:pt>
                <c:pt idx="431">
                  <c:v>67.622</c:v>
                </c:pt>
                <c:pt idx="432">
                  <c:v>67.658000000000001</c:v>
                </c:pt>
                <c:pt idx="433">
                  <c:v>67.64</c:v>
                </c:pt>
                <c:pt idx="434">
                  <c:v>67.676000000000002</c:v>
                </c:pt>
                <c:pt idx="435">
                  <c:v>67.676000000000002</c:v>
                </c:pt>
                <c:pt idx="436">
                  <c:v>67.676000000000002</c:v>
                </c:pt>
                <c:pt idx="437">
                  <c:v>67.748000000000005</c:v>
                </c:pt>
                <c:pt idx="438">
                  <c:v>67.819999999999993</c:v>
                </c:pt>
                <c:pt idx="439">
                  <c:v>67.837999999999994</c:v>
                </c:pt>
                <c:pt idx="440">
                  <c:v>67.873999999999995</c:v>
                </c:pt>
                <c:pt idx="441">
                  <c:v>67.945999999999998</c:v>
                </c:pt>
                <c:pt idx="442">
                  <c:v>68.072000000000003</c:v>
                </c:pt>
                <c:pt idx="443">
                  <c:v>68.233999999999995</c:v>
                </c:pt>
                <c:pt idx="444">
                  <c:v>68.27</c:v>
                </c:pt>
                <c:pt idx="445">
                  <c:v>68.233999999999995</c:v>
                </c:pt>
                <c:pt idx="446">
                  <c:v>68.144000000000005</c:v>
                </c:pt>
                <c:pt idx="447">
                  <c:v>68.054000000000002</c:v>
                </c:pt>
                <c:pt idx="448">
                  <c:v>67.963999999999999</c:v>
                </c:pt>
                <c:pt idx="449">
                  <c:v>67.819999999999993</c:v>
                </c:pt>
                <c:pt idx="450">
                  <c:v>67.819999999999993</c:v>
                </c:pt>
                <c:pt idx="451">
                  <c:v>67.837999999999994</c:v>
                </c:pt>
                <c:pt idx="452">
                  <c:v>67.837999999999994</c:v>
                </c:pt>
                <c:pt idx="453">
                  <c:v>67.855999999999995</c:v>
                </c:pt>
                <c:pt idx="454">
                  <c:v>67.927999999999997</c:v>
                </c:pt>
                <c:pt idx="455">
                  <c:v>67.963999999999999</c:v>
                </c:pt>
                <c:pt idx="456">
                  <c:v>68</c:v>
                </c:pt>
                <c:pt idx="457">
                  <c:v>68.072000000000003</c:v>
                </c:pt>
                <c:pt idx="458">
                  <c:v>68.09</c:v>
                </c:pt>
                <c:pt idx="459">
                  <c:v>68.108000000000004</c:v>
                </c:pt>
                <c:pt idx="460">
                  <c:v>68.144000000000005</c:v>
                </c:pt>
                <c:pt idx="461">
                  <c:v>68.233999999999995</c:v>
                </c:pt>
                <c:pt idx="462">
                  <c:v>68.180000000000007</c:v>
                </c:pt>
                <c:pt idx="463">
                  <c:v>68.504000000000005</c:v>
                </c:pt>
                <c:pt idx="464">
                  <c:v>68.540000000000006</c:v>
                </c:pt>
                <c:pt idx="465">
                  <c:v>68.611999999999995</c:v>
                </c:pt>
                <c:pt idx="466">
                  <c:v>68.611999999999995</c:v>
                </c:pt>
                <c:pt idx="467">
                  <c:v>68.63</c:v>
                </c:pt>
                <c:pt idx="468">
                  <c:v>68.575999999999993</c:v>
                </c:pt>
                <c:pt idx="469">
                  <c:v>68.522000000000006</c:v>
                </c:pt>
                <c:pt idx="470">
                  <c:v>68.396000000000001</c:v>
                </c:pt>
                <c:pt idx="471">
                  <c:v>68.27</c:v>
                </c:pt>
                <c:pt idx="472">
                  <c:v>68.162000000000006</c:v>
                </c:pt>
                <c:pt idx="473">
                  <c:v>68.108000000000004</c:v>
                </c:pt>
                <c:pt idx="474">
                  <c:v>68.180000000000007</c:v>
                </c:pt>
                <c:pt idx="475">
                  <c:v>68.197999999999993</c:v>
                </c:pt>
                <c:pt idx="476">
                  <c:v>68.287999999999997</c:v>
                </c:pt>
                <c:pt idx="477">
                  <c:v>68.36</c:v>
                </c:pt>
                <c:pt idx="478">
                  <c:v>68.432000000000002</c:v>
                </c:pt>
                <c:pt idx="479">
                  <c:v>68.504000000000005</c:v>
                </c:pt>
                <c:pt idx="480">
                  <c:v>68.593999999999994</c:v>
                </c:pt>
                <c:pt idx="481">
                  <c:v>68.665999999999997</c:v>
                </c:pt>
                <c:pt idx="482">
                  <c:v>68.738</c:v>
                </c:pt>
                <c:pt idx="483">
                  <c:v>68.81</c:v>
                </c:pt>
                <c:pt idx="484">
                  <c:v>68.882000000000005</c:v>
                </c:pt>
                <c:pt idx="485">
                  <c:v>68.900000000000006</c:v>
                </c:pt>
                <c:pt idx="486">
                  <c:v>68.936000000000007</c:v>
                </c:pt>
                <c:pt idx="487">
                  <c:v>68.953999999999994</c:v>
                </c:pt>
                <c:pt idx="488">
                  <c:v>68.989999999999995</c:v>
                </c:pt>
                <c:pt idx="489">
                  <c:v>68.936000000000007</c:v>
                </c:pt>
                <c:pt idx="490">
                  <c:v>68.918000000000006</c:v>
                </c:pt>
                <c:pt idx="491">
                  <c:v>68.900000000000006</c:v>
                </c:pt>
                <c:pt idx="492">
                  <c:v>68.900000000000006</c:v>
                </c:pt>
                <c:pt idx="493">
                  <c:v>68.72</c:v>
                </c:pt>
                <c:pt idx="494">
                  <c:v>68.756</c:v>
                </c:pt>
                <c:pt idx="495">
                  <c:v>68.647999999999996</c:v>
                </c:pt>
                <c:pt idx="496">
                  <c:v>68.611999999999995</c:v>
                </c:pt>
                <c:pt idx="497">
                  <c:v>68.575999999999993</c:v>
                </c:pt>
                <c:pt idx="498">
                  <c:v>68.611999999999995</c:v>
                </c:pt>
                <c:pt idx="499">
                  <c:v>68.665999999999997</c:v>
                </c:pt>
                <c:pt idx="500">
                  <c:v>68.683999999999997</c:v>
                </c:pt>
                <c:pt idx="501">
                  <c:v>68.72</c:v>
                </c:pt>
                <c:pt idx="502">
                  <c:v>68.756</c:v>
                </c:pt>
                <c:pt idx="503">
                  <c:v>68.81</c:v>
                </c:pt>
                <c:pt idx="504">
                  <c:v>68.864000000000004</c:v>
                </c:pt>
                <c:pt idx="505">
                  <c:v>68.900000000000006</c:v>
                </c:pt>
                <c:pt idx="506">
                  <c:v>68.918000000000006</c:v>
                </c:pt>
                <c:pt idx="507">
                  <c:v>68.953999999999994</c:v>
                </c:pt>
                <c:pt idx="508">
                  <c:v>68.989999999999995</c:v>
                </c:pt>
                <c:pt idx="509">
                  <c:v>69.061999999999998</c:v>
                </c:pt>
                <c:pt idx="510">
                  <c:v>69.17</c:v>
                </c:pt>
                <c:pt idx="511">
                  <c:v>69.206000000000003</c:v>
                </c:pt>
                <c:pt idx="512">
                  <c:v>69.260000000000005</c:v>
                </c:pt>
                <c:pt idx="513">
                  <c:v>69.206000000000003</c:v>
                </c:pt>
                <c:pt idx="514">
                  <c:v>69.206000000000003</c:v>
                </c:pt>
                <c:pt idx="515">
                  <c:v>69.188000000000002</c:v>
                </c:pt>
                <c:pt idx="516">
                  <c:v>69.097999999999999</c:v>
                </c:pt>
                <c:pt idx="517">
                  <c:v>68.971999999999994</c:v>
                </c:pt>
                <c:pt idx="518">
                  <c:v>68.828000000000003</c:v>
                </c:pt>
                <c:pt idx="519">
                  <c:v>68.72</c:v>
                </c:pt>
                <c:pt idx="520">
                  <c:v>68.63</c:v>
                </c:pt>
                <c:pt idx="521">
                  <c:v>68.647999999999996</c:v>
                </c:pt>
                <c:pt idx="522">
                  <c:v>68.665999999999997</c:v>
                </c:pt>
                <c:pt idx="523">
                  <c:v>68.738</c:v>
                </c:pt>
                <c:pt idx="524">
                  <c:v>68.738</c:v>
                </c:pt>
                <c:pt idx="525">
                  <c:v>68.756</c:v>
                </c:pt>
                <c:pt idx="526">
                  <c:v>68.756</c:v>
                </c:pt>
                <c:pt idx="527">
                  <c:v>68.81</c:v>
                </c:pt>
                <c:pt idx="528">
                  <c:v>68.81</c:v>
                </c:pt>
                <c:pt idx="529">
                  <c:v>68.828000000000003</c:v>
                </c:pt>
                <c:pt idx="530">
                  <c:v>68.864000000000004</c:v>
                </c:pt>
                <c:pt idx="531">
                  <c:v>68.882000000000005</c:v>
                </c:pt>
                <c:pt idx="532">
                  <c:v>68.900000000000006</c:v>
                </c:pt>
                <c:pt idx="533">
                  <c:v>69.025999999999996</c:v>
                </c:pt>
                <c:pt idx="534">
                  <c:v>69.134</c:v>
                </c:pt>
                <c:pt idx="535">
                  <c:v>69.188000000000002</c:v>
                </c:pt>
                <c:pt idx="536">
                  <c:v>69.17</c:v>
                </c:pt>
                <c:pt idx="537">
                  <c:v>69.206000000000003</c:v>
                </c:pt>
                <c:pt idx="538">
                  <c:v>69.17</c:v>
                </c:pt>
                <c:pt idx="539">
                  <c:v>69.08</c:v>
                </c:pt>
                <c:pt idx="540">
                  <c:v>68.971999999999994</c:v>
                </c:pt>
                <c:pt idx="541">
                  <c:v>68.774000000000001</c:v>
                </c:pt>
                <c:pt idx="542">
                  <c:v>68.63</c:v>
                </c:pt>
                <c:pt idx="543">
                  <c:v>68.522000000000006</c:v>
                </c:pt>
                <c:pt idx="544">
                  <c:v>68.396000000000001</c:v>
                </c:pt>
                <c:pt idx="545">
                  <c:v>68.396000000000001</c:v>
                </c:pt>
                <c:pt idx="546">
                  <c:v>68.378</c:v>
                </c:pt>
                <c:pt idx="547">
                  <c:v>68.378</c:v>
                </c:pt>
                <c:pt idx="548">
                  <c:v>68.36</c:v>
                </c:pt>
                <c:pt idx="549">
                  <c:v>68.305999999999997</c:v>
                </c:pt>
                <c:pt idx="550">
                  <c:v>68.287999999999997</c:v>
                </c:pt>
                <c:pt idx="551">
                  <c:v>68.251999999999995</c:v>
                </c:pt>
                <c:pt idx="552">
                  <c:v>68.162000000000006</c:v>
                </c:pt>
                <c:pt idx="553">
                  <c:v>68.215999999999994</c:v>
                </c:pt>
                <c:pt idx="554">
                  <c:v>68.197999999999993</c:v>
                </c:pt>
                <c:pt idx="555">
                  <c:v>68.144000000000005</c:v>
                </c:pt>
                <c:pt idx="556">
                  <c:v>68.197999999999993</c:v>
                </c:pt>
                <c:pt idx="557">
                  <c:v>68.233999999999995</c:v>
                </c:pt>
                <c:pt idx="558">
                  <c:v>68.305999999999997</c:v>
                </c:pt>
                <c:pt idx="559">
                  <c:v>68.432000000000002</c:v>
                </c:pt>
                <c:pt idx="560">
                  <c:v>68.486000000000004</c:v>
                </c:pt>
                <c:pt idx="561">
                  <c:v>68.540000000000006</c:v>
                </c:pt>
                <c:pt idx="562">
                  <c:v>68.540000000000006</c:v>
                </c:pt>
                <c:pt idx="563">
                  <c:v>68.45</c:v>
                </c:pt>
                <c:pt idx="564">
                  <c:v>68.36</c:v>
                </c:pt>
                <c:pt idx="565">
                  <c:v>68.305999999999997</c:v>
                </c:pt>
                <c:pt idx="566">
                  <c:v>68.251999999999995</c:v>
                </c:pt>
                <c:pt idx="567">
                  <c:v>68.126000000000005</c:v>
                </c:pt>
                <c:pt idx="568">
                  <c:v>68.018000000000001</c:v>
                </c:pt>
                <c:pt idx="569">
                  <c:v>68.018000000000001</c:v>
                </c:pt>
                <c:pt idx="570">
                  <c:v>67.927999999999997</c:v>
                </c:pt>
                <c:pt idx="571">
                  <c:v>67.945999999999998</c:v>
                </c:pt>
                <c:pt idx="572">
                  <c:v>67.963999999999999</c:v>
                </c:pt>
                <c:pt idx="573">
                  <c:v>67.945999999999998</c:v>
                </c:pt>
                <c:pt idx="574">
                  <c:v>67.981999999999999</c:v>
                </c:pt>
                <c:pt idx="575">
                  <c:v>68.09</c:v>
                </c:pt>
                <c:pt idx="576">
                  <c:v>68.180000000000007</c:v>
                </c:pt>
                <c:pt idx="577">
                  <c:v>68.162000000000006</c:v>
                </c:pt>
                <c:pt idx="578">
                  <c:v>68.126000000000005</c:v>
                </c:pt>
                <c:pt idx="579">
                  <c:v>68.287999999999997</c:v>
                </c:pt>
                <c:pt idx="580">
                  <c:v>68.305999999999997</c:v>
                </c:pt>
                <c:pt idx="581">
                  <c:v>68.504000000000005</c:v>
                </c:pt>
                <c:pt idx="582">
                  <c:v>68.72</c:v>
                </c:pt>
                <c:pt idx="583">
                  <c:v>68.882000000000005</c:v>
                </c:pt>
                <c:pt idx="584">
                  <c:v>68.665999999999997</c:v>
                </c:pt>
                <c:pt idx="585">
                  <c:v>69.152000000000001</c:v>
                </c:pt>
                <c:pt idx="586">
                  <c:v>69.17</c:v>
                </c:pt>
                <c:pt idx="587">
                  <c:v>69.224000000000004</c:v>
                </c:pt>
                <c:pt idx="588">
                  <c:v>69.242000000000004</c:v>
                </c:pt>
                <c:pt idx="589">
                  <c:v>69.242000000000004</c:v>
                </c:pt>
                <c:pt idx="590">
                  <c:v>69.116</c:v>
                </c:pt>
                <c:pt idx="591">
                  <c:v>69.061999999999998</c:v>
                </c:pt>
                <c:pt idx="592">
                  <c:v>68.971999999999994</c:v>
                </c:pt>
                <c:pt idx="593">
                  <c:v>68.971999999999994</c:v>
                </c:pt>
                <c:pt idx="594">
                  <c:v>68.989999999999995</c:v>
                </c:pt>
                <c:pt idx="595">
                  <c:v>69.08</c:v>
                </c:pt>
                <c:pt idx="596">
                  <c:v>69.08</c:v>
                </c:pt>
                <c:pt idx="597">
                  <c:v>69.188000000000002</c:v>
                </c:pt>
                <c:pt idx="598">
                  <c:v>69.206000000000003</c:v>
                </c:pt>
                <c:pt idx="599">
                  <c:v>69.278000000000006</c:v>
                </c:pt>
                <c:pt idx="600">
                  <c:v>69.242000000000004</c:v>
                </c:pt>
                <c:pt idx="601">
                  <c:v>69.152000000000001</c:v>
                </c:pt>
                <c:pt idx="602">
                  <c:v>69.385999999999996</c:v>
                </c:pt>
                <c:pt idx="603">
                  <c:v>69.494</c:v>
                </c:pt>
                <c:pt idx="604">
                  <c:v>69.566000000000003</c:v>
                </c:pt>
                <c:pt idx="605">
                  <c:v>69.709999999999994</c:v>
                </c:pt>
                <c:pt idx="606">
                  <c:v>69.8</c:v>
                </c:pt>
                <c:pt idx="607">
                  <c:v>69.548000000000002</c:v>
                </c:pt>
                <c:pt idx="608">
                  <c:v>69.421999999999997</c:v>
                </c:pt>
                <c:pt idx="609">
                  <c:v>69.781999999999996</c:v>
                </c:pt>
                <c:pt idx="610">
                  <c:v>69.53</c:v>
                </c:pt>
                <c:pt idx="611">
                  <c:v>69.566000000000003</c:v>
                </c:pt>
                <c:pt idx="612">
                  <c:v>69.709999999999994</c:v>
                </c:pt>
                <c:pt idx="613">
                  <c:v>69.709999999999994</c:v>
                </c:pt>
                <c:pt idx="614">
                  <c:v>69.656000000000006</c:v>
                </c:pt>
                <c:pt idx="615">
                  <c:v>69.566000000000003</c:v>
                </c:pt>
                <c:pt idx="616">
                  <c:v>69.457999999999998</c:v>
                </c:pt>
                <c:pt idx="617">
                  <c:v>69.475999999999999</c:v>
                </c:pt>
                <c:pt idx="618">
                  <c:v>69.421999999999997</c:v>
                </c:pt>
                <c:pt idx="619">
                  <c:v>69.313999999999993</c:v>
                </c:pt>
                <c:pt idx="620">
                  <c:v>69.331999999999994</c:v>
                </c:pt>
                <c:pt idx="621">
                  <c:v>69.44</c:v>
                </c:pt>
                <c:pt idx="622">
                  <c:v>69.638000000000005</c:v>
                </c:pt>
                <c:pt idx="623">
                  <c:v>69.926000000000002</c:v>
                </c:pt>
                <c:pt idx="624">
                  <c:v>69.998000000000005</c:v>
                </c:pt>
                <c:pt idx="625">
                  <c:v>70.195999999999998</c:v>
                </c:pt>
                <c:pt idx="626">
                  <c:v>70.16</c:v>
                </c:pt>
                <c:pt idx="627">
                  <c:v>69.998000000000005</c:v>
                </c:pt>
                <c:pt idx="628">
                  <c:v>69.853999999999999</c:v>
                </c:pt>
                <c:pt idx="629">
                  <c:v>69.656000000000006</c:v>
                </c:pt>
                <c:pt idx="630">
                  <c:v>69.638000000000005</c:v>
                </c:pt>
                <c:pt idx="631">
                  <c:v>69.584000000000003</c:v>
                </c:pt>
                <c:pt idx="632">
                  <c:v>69.691999999999993</c:v>
                </c:pt>
                <c:pt idx="633">
                  <c:v>69.691999999999993</c:v>
                </c:pt>
                <c:pt idx="634">
                  <c:v>69.908000000000001</c:v>
                </c:pt>
                <c:pt idx="635">
                  <c:v>69.962000000000003</c:v>
                </c:pt>
                <c:pt idx="636">
                  <c:v>70.123999999999995</c:v>
                </c:pt>
                <c:pt idx="637">
                  <c:v>69.926000000000002</c:v>
                </c:pt>
                <c:pt idx="638">
                  <c:v>70.195999999999998</c:v>
                </c:pt>
                <c:pt idx="639">
                  <c:v>70.123999999999995</c:v>
                </c:pt>
                <c:pt idx="640">
                  <c:v>69.962000000000003</c:v>
                </c:pt>
                <c:pt idx="641">
                  <c:v>69.872</c:v>
                </c:pt>
                <c:pt idx="642">
                  <c:v>69.781999999999996</c:v>
                </c:pt>
                <c:pt idx="643">
                  <c:v>69.656000000000006</c:v>
                </c:pt>
                <c:pt idx="644">
                  <c:v>69.44</c:v>
                </c:pt>
                <c:pt idx="645">
                  <c:v>69.242000000000004</c:v>
                </c:pt>
                <c:pt idx="646">
                  <c:v>68.864000000000004</c:v>
                </c:pt>
                <c:pt idx="647">
                  <c:v>68.701999999999998</c:v>
                </c:pt>
                <c:pt idx="648">
                  <c:v>68.593999999999994</c:v>
                </c:pt>
                <c:pt idx="649">
                  <c:v>68.504000000000005</c:v>
                </c:pt>
                <c:pt idx="650">
                  <c:v>68.738</c:v>
                </c:pt>
                <c:pt idx="651">
                  <c:v>68.792000000000002</c:v>
                </c:pt>
                <c:pt idx="652">
                  <c:v>68.882000000000005</c:v>
                </c:pt>
                <c:pt idx="653">
                  <c:v>68.989999999999995</c:v>
                </c:pt>
                <c:pt idx="654">
                  <c:v>69.043999999999997</c:v>
                </c:pt>
                <c:pt idx="655">
                  <c:v>69.224000000000004</c:v>
                </c:pt>
                <c:pt idx="656">
                  <c:v>69.206000000000003</c:v>
                </c:pt>
                <c:pt idx="657">
                  <c:v>69.278000000000006</c:v>
                </c:pt>
                <c:pt idx="658">
                  <c:v>69.242000000000004</c:v>
                </c:pt>
                <c:pt idx="659">
                  <c:v>69.206000000000003</c:v>
                </c:pt>
                <c:pt idx="660">
                  <c:v>69.17</c:v>
                </c:pt>
                <c:pt idx="661">
                  <c:v>69.097999999999999</c:v>
                </c:pt>
                <c:pt idx="662">
                  <c:v>69.025999999999996</c:v>
                </c:pt>
                <c:pt idx="663">
                  <c:v>68.989999999999995</c:v>
                </c:pt>
                <c:pt idx="664">
                  <c:v>68.900000000000006</c:v>
                </c:pt>
                <c:pt idx="665">
                  <c:v>68.864000000000004</c:v>
                </c:pt>
                <c:pt idx="666">
                  <c:v>68.846000000000004</c:v>
                </c:pt>
                <c:pt idx="667">
                  <c:v>68.828000000000003</c:v>
                </c:pt>
                <c:pt idx="668">
                  <c:v>68.72</c:v>
                </c:pt>
                <c:pt idx="669">
                  <c:v>68.918000000000006</c:v>
                </c:pt>
                <c:pt idx="670">
                  <c:v>68.953999999999994</c:v>
                </c:pt>
                <c:pt idx="671">
                  <c:v>68.953999999999994</c:v>
                </c:pt>
                <c:pt idx="672">
                  <c:v>68.953999999999994</c:v>
                </c:pt>
                <c:pt idx="673">
                  <c:v>68.989999999999995</c:v>
                </c:pt>
                <c:pt idx="674">
                  <c:v>69.025999999999996</c:v>
                </c:pt>
                <c:pt idx="675">
                  <c:v>69.043999999999997</c:v>
                </c:pt>
                <c:pt idx="676">
                  <c:v>69.061999999999998</c:v>
                </c:pt>
                <c:pt idx="677">
                  <c:v>69.097999999999999</c:v>
                </c:pt>
                <c:pt idx="678">
                  <c:v>69.152000000000001</c:v>
                </c:pt>
                <c:pt idx="679">
                  <c:v>69.116</c:v>
                </c:pt>
                <c:pt idx="680">
                  <c:v>69.097999999999999</c:v>
                </c:pt>
                <c:pt idx="681">
                  <c:v>69.206000000000003</c:v>
                </c:pt>
                <c:pt idx="682">
                  <c:v>69.116</c:v>
                </c:pt>
                <c:pt idx="683">
                  <c:v>69.025999999999996</c:v>
                </c:pt>
                <c:pt idx="684">
                  <c:v>68.936000000000007</c:v>
                </c:pt>
                <c:pt idx="685">
                  <c:v>68.900000000000006</c:v>
                </c:pt>
                <c:pt idx="686">
                  <c:v>68.846000000000004</c:v>
                </c:pt>
                <c:pt idx="687">
                  <c:v>68.774000000000001</c:v>
                </c:pt>
                <c:pt idx="688">
                  <c:v>68.701999999999998</c:v>
                </c:pt>
                <c:pt idx="689">
                  <c:v>68.683999999999997</c:v>
                </c:pt>
                <c:pt idx="690">
                  <c:v>68.647999999999996</c:v>
                </c:pt>
                <c:pt idx="691">
                  <c:v>68.665999999999997</c:v>
                </c:pt>
                <c:pt idx="692">
                  <c:v>68.701999999999998</c:v>
                </c:pt>
                <c:pt idx="693">
                  <c:v>68.72</c:v>
                </c:pt>
                <c:pt idx="694">
                  <c:v>68.72</c:v>
                </c:pt>
                <c:pt idx="695">
                  <c:v>68.738</c:v>
                </c:pt>
                <c:pt idx="696">
                  <c:v>68.756</c:v>
                </c:pt>
                <c:pt idx="697">
                  <c:v>68.756</c:v>
                </c:pt>
                <c:pt idx="698">
                  <c:v>68.792000000000002</c:v>
                </c:pt>
                <c:pt idx="699">
                  <c:v>68.738</c:v>
                </c:pt>
                <c:pt idx="700">
                  <c:v>68.864000000000004</c:v>
                </c:pt>
                <c:pt idx="701">
                  <c:v>68.900000000000006</c:v>
                </c:pt>
                <c:pt idx="702">
                  <c:v>68.918000000000006</c:v>
                </c:pt>
                <c:pt idx="703">
                  <c:v>68.882000000000005</c:v>
                </c:pt>
                <c:pt idx="704">
                  <c:v>68.882000000000005</c:v>
                </c:pt>
                <c:pt idx="705">
                  <c:v>68.882000000000005</c:v>
                </c:pt>
                <c:pt idx="706">
                  <c:v>68.953999999999994</c:v>
                </c:pt>
                <c:pt idx="707">
                  <c:v>68.882000000000005</c:v>
                </c:pt>
                <c:pt idx="708">
                  <c:v>68.864000000000004</c:v>
                </c:pt>
                <c:pt idx="709">
                  <c:v>68.81</c:v>
                </c:pt>
                <c:pt idx="710">
                  <c:v>68.756</c:v>
                </c:pt>
                <c:pt idx="711">
                  <c:v>68.683999999999997</c:v>
                </c:pt>
                <c:pt idx="712">
                  <c:v>68.593999999999994</c:v>
                </c:pt>
                <c:pt idx="713">
                  <c:v>68.540000000000006</c:v>
                </c:pt>
                <c:pt idx="714">
                  <c:v>68.593999999999994</c:v>
                </c:pt>
                <c:pt idx="715">
                  <c:v>68.593999999999994</c:v>
                </c:pt>
                <c:pt idx="716">
                  <c:v>68.611999999999995</c:v>
                </c:pt>
                <c:pt idx="717">
                  <c:v>68.63</c:v>
                </c:pt>
                <c:pt idx="718">
                  <c:v>68.611999999999995</c:v>
                </c:pt>
                <c:pt idx="719">
                  <c:v>68.486000000000004</c:v>
                </c:pt>
                <c:pt idx="720">
                  <c:v>68.540000000000006</c:v>
                </c:pt>
                <c:pt idx="721">
                  <c:v>68.540000000000006</c:v>
                </c:pt>
                <c:pt idx="722">
                  <c:v>68.504000000000005</c:v>
                </c:pt>
                <c:pt idx="723">
                  <c:v>68.611999999999995</c:v>
                </c:pt>
                <c:pt idx="724">
                  <c:v>68.665999999999997</c:v>
                </c:pt>
                <c:pt idx="725">
                  <c:v>68.828000000000003</c:v>
                </c:pt>
                <c:pt idx="726">
                  <c:v>68.936000000000007</c:v>
                </c:pt>
                <c:pt idx="727">
                  <c:v>68.953999999999994</c:v>
                </c:pt>
                <c:pt idx="728">
                  <c:v>69.007999999999996</c:v>
                </c:pt>
                <c:pt idx="729">
                  <c:v>68.971999999999994</c:v>
                </c:pt>
                <c:pt idx="730">
                  <c:v>68.953999999999994</c:v>
                </c:pt>
                <c:pt idx="731">
                  <c:v>68.918000000000006</c:v>
                </c:pt>
                <c:pt idx="732">
                  <c:v>68.936000000000007</c:v>
                </c:pt>
                <c:pt idx="733">
                  <c:v>68.882000000000005</c:v>
                </c:pt>
                <c:pt idx="734">
                  <c:v>68.756</c:v>
                </c:pt>
                <c:pt idx="735">
                  <c:v>68.665999999999997</c:v>
                </c:pt>
                <c:pt idx="736">
                  <c:v>68.575999999999993</c:v>
                </c:pt>
                <c:pt idx="737">
                  <c:v>68.522000000000006</c:v>
                </c:pt>
                <c:pt idx="738">
                  <c:v>68.558000000000007</c:v>
                </c:pt>
                <c:pt idx="739">
                  <c:v>68.593999999999994</c:v>
                </c:pt>
                <c:pt idx="740">
                  <c:v>68.593999999999994</c:v>
                </c:pt>
                <c:pt idx="741">
                  <c:v>68.647999999999996</c:v>
                </c:pt>
                <c:pt idx="742">
                  <c:v>68.665999999999997</c:v>
                </c:pt>
                <c:pt idx="743">
                  <c:v>68.683999999999997</c:v>
                </c:pt>
                <c:pt idx="744">
                  <c:v>68.701999999999998</c:v>
                </c:pt>
                <c:pt idx="745">
                  <c:v>68.738</c:v>
                </c:pt>
                <c:pt idx="746">
                  <c:v>68.756</c:v>
                </c:pt>
                <c:pt idx="747">
                  <c:v>68.774000000000001</c:v>
                </c:pt>
                <c:pt idx="748">
                  <c:v>68.72</c:v>
                </c:pt>
                <c:pt idx="749">
                  <c:v>68.918000000000006</c:v>
                </c:pt>
                <c:pt idx="750">
                  <c:v>69.061999999999998</c:v>
                </c:pt>
                <c:pt idx="751">
                  <c:v>69.188000000000002</c:v>
                </c:pt>
                <c:pt idx="752">
                  <c:v>69.224000000000004</c:v>
                </c:pt>
                <c:pt idx="753">
                  <c:v>69.242000000000004</c:v>
                </c:pt>
                <c:pt idx="754">
                  <c:v>69.224000000000004</c:v>
                </c:pt>
                <c:pt idx="755">
                  <c:v>69.242000000000004</c:v>
                </c:pt>
                <c:pt idx="756">
                  <c:v>69.17</c:v>
                </c:pt>
                <c:pt idx="757">
                  <c:v>68.882000000000005</c:v>
                </c:pt>
                <c:pt idx="758">
                  <c:v>69.025999999999996</c:v>
                </c:pt>
                <c:pt idx="759">
                  <c:v>68.936000000000007</c:v>
                </c:pt>
                <c:pt idx="760">
                  <c:v>68.846000000000004</c:v>
                </c:pt>
                <c:pt idx="761">
                  <c:v>68.828000000000003</c:v>
                </c:pt>
                <c:pt idx="762">
                  <c:v>68.846000000000004</c:v>
                </c:pt>
                <c:pt idx="763">
                  <c:v>68.846000000000004</c:v>
                </c:pt>
                <c:pt idx="764">
                  <c:v>68.936000000000007</c:v>
                </c:pt>
                <c:pt idx="765">
                  <c:v>68.953999999999994</c:v>
                </c:pt>
                <c:pt idx="766">
                  <c:v>69.007999999999996</c:v>
                </c:pt>
                <c:pt idx="767">
                  <c:v>69.08</c:v>
                </c:pt>
                <c:pt idx="768">
                  <c:v>69.061999999999998</c:v>
                </c:pt>
                <c:pt idx="769">
                  <c:v>69.025999999999996</c:v>
                </c:pt>
                <c:pt idx="770">
                  <c:v>69.134</c:v>
                </c:pt>
                <c:pt idx="771">
                  <c:v>69.188000000000002</c:v>
                </c:pt>
                <c:pt idx="772">
                  <c:v>69.17</c:v>
                </c:pt>
                <c:pt idx="773">
                  <c:v>68.936000000000007</c:v>
                </c:pt>
                <c:pt idx="774">
                  <c:v>69.134</c:v>
                </c:pt>
                <c:pt idx="775">
                  <c:v>69.278000000000006</c:v>
                </c:pt>
                <c:pt idx="776">
                  <c:v>69.53</c:v>
                </c:pt>
                <c:pt idx="777">
                  <c:v>69.548000000000002</c:v>
                </c:pt>
                <c:pt idx="778">
                  <c:v>69.44</c:v>
                </c:pt>
                <c:pt idx="779">
                  <c:v>69.421999999999997</c:v>
                </c:pt>
                <c:pt idx="780">
                  <c:v>69.188000000000002</c:v>
                </c:pt>
                <c:pt idx="781">
                  <c:v>68.971999999999994</c:v>
                </c:pt>
                <c:pt idx="782">
                  <c:v>69.17</c:v>
                </c:pt>
                <c:pt idx="783">
                  <c:v>69.097999999999999</c:v>
                </c:pt>
                <c:pt idx="784">
                  <c:v>68.971999999999994</c:v>
                </c:pt>
                <c:pt idx="785">
                  <c:v>68.864000000000004</c:v>
                </c:pt>
                <c:pt idx="786">
                  <c:v>68.864000000000004</c:v>
                </c:pt>
                <c:pt idx="787">
                  <c:v>68.882000000000005</c:v>
                </c:pt>
                <c:pt idx="788">
                  <c:v>68.846000000000004</c:v>
                </c:pt>
                <c:pt idx="789">
                  <c:v>68.864000000000004</c:v>
                </c:pt>
                <c:pt idx="790">
                  <c:v>68.701999999999998</c:v>
                </c:pt>
                <c:pt idx="791">
                  <c:v>68.665999999999997</c:v>
                </c:pt>
                <c:pt idx="792">
                  <c:v>68.971999999999994</c:v>
                </c:pt>
                <c:pt idx="793">
                  <c:v>68.936000000000007</c:v>
                </c:pt>
                <c:pt idx="794">
                  <c:v>69.007999999999996</c:v>
                </c:pt>
                <c:pt idx="795">
                  <c:v>69.025999999999996</c:v>
                </c:pt>
                <c:pt idx="796">
                  <c:v>69.025999999999996</c:v>
                </c:pt>
                <c:pt idx="797">
                  <c:v>69.134</c:v>
                </c:pt>
                <c:pt idx="798">
                  <c:v>69.242000000000004</c:v>
                </c:pt>
                <c:pt idx="799">
                  <c:v>69.134</c:v>
                </c:pt>
                <c:pt idx="800">
                  <c:v>69.260000000000005</c:v>
                </c:pt>
                <c:pt idx="801">
                  <c:v>69.224000000000004</c:v>
                </c:pt>
                <c:pt idx="802">
                  <c:v>69.116</c:v>
                </c:pt>
                <c:pt idx="803">
                  <c:v>68.989999999999995</c:v>
                </c:pt>
                <c:pt idx="804">
                  <c:v>69.043999999999997</c:v>
                </c:pt>
                <c:pt idx="805">
                  <c:v>68.953999999999994</c:v>
                </c:pt>
                <c:pt idx="806">
                  <c:v>68.774000000000001</c:v>
                </c:pt>
                <c:pt idx="807">
                  <c:v>68.63</c:v>
                </c:pt>
                <c:pt idx="808">
                  <c:v>68.486000000000004</c:v>
                </c:pt>
                <c:pt idx="809">
                  <c:v>68.486000000000004</c:v>
                </c:pt>
                <c:pt idx="810">
                  <c:v>68.468000000000004</c:v>
                </c:pt>
                <c:pt idx="811">
                  <c:v>68.432000000000002</c:v>
                </c:pt>
                <c:pt idx="812">
                  <c:v>68.396000000000001</c:v>
                </c:pt>
                <c:pt idx="813">
                  <c:v>68.432000000000002</c:v>
                </c:pt>
                <c:pt idx="814">
                  <c:v>68.468000000000004</c:v>
                </c:pt>
                <c:pt idx="815">
                  <c:v>68.396000000000001</c:v>
                </c:pt>
                <c:pt idx="816">
                  <c:v>68.593999999999994</c:v>
                </c:pt>
                <c:pt idx="817">
                  <c:v>68.611999999999995</c:v>
                </c:pt>
                <c:pt idx="818">
                  <c:v>68.665999999999997</c:v>
                </c:pt>
                <c:pt idx="819">
                  <c:v>68.558000000000007</c:v>
                </c:pt>
                <c:pt idx="820">
                  <c:v>68.63</c:v>
                </c:pt>
                <c:pt idx="821">
                  <c:v>68.611999999999995</c:v>
                </c:pt>
                <c:pt idx="822">
                  <c:v>68.882000000000005</c:v>
                </c:pt>
                <c:pt idx="823">
                  <c:v>68.989999999999995</c:v>
                </c:pt>
                <c:pt idx="824">
                  <c:v>69.007999999999996</c:v>
                </c:pt>
                <c:pt idx="825">
                  <c:v>68.989999999999995</c:v>
                </c:pt>
                <c:pt idx="826">
                  <c:v>69.025999999999996</c:v>
                </c:pt>
                <c:pt idx="827">
                  <c:v>68.918000000000006</c:v>
                </c:pt>
                <c:pt idx="828">
                  <c:v>68.936000000000007</c:v>
                </c:pt>
                <c:pt idx="829">
                  <c:v>68.918000000000006</c:v>
                </c:pt>
                <c:pt idx="830">
                  <c:v>68.81</c:v>
                </c:pt>
                <c:pt idx="831">
                  <c:v>68.72</c:v>
                </c:pt>
                <c:pt idx="832">
                  <c:v>68.611999999999995</c:v>
                </c:pt>
                <c:pt idx="833">
                  <c:v>68.611999999999995</c:v>
                </c:pt>
                <c:pt idx="834">
                  <c:v>68.647999999999996</c:v>
                </c:pt>
                <c:pt idx="835">
                  <c:v>68.665999999999997</c:v>
                </c:pt>
                <c:pt idx="836">
                  <c:v>68.665999999999997</c:v>
                </c:pt>
                <c:pt idx="837">
                  <c:v>68.701999999999998</c:v>
                </c:pt>
                <c:pt idx="838">
                  <c:v>68.792000000000002</c:v>
                </c:pt>
                <c:pt idx="839">
                  <c:v>68.828000000000003</c:v>
                </c:pt>
                <c:pt idx="840">
                  <c:v>68.81</c:v>
                </c:pt>
                <c:pt idx="841">
                  <c:v>68.936000000000007</c:v>
                </c:pt>
                <c:pt idx="842">
                  <c:v>68.971999999999994</c:v>
                </c:pt>
                <c:pt idx="843">
                  <c:v>69.007999999999996</c:v>
                </c:pt>
                <c:pt idx="844">
                  <c:v>69.043999999999997</c:v>
                </c:pt>
                <c:pt idx="845">
                  <c:v>69.134</c:v>
                </c:pt>
                <c:pt idx="846">
                  <c:v>69.152000000000001</c:v>
                </c:pt>
                <c:pt idx="847">
                  <c:v>69.206000000000003</c:v>
                </c:pt>
                <c:pt idx="848">
                  <c:v>69.242000000000004</c:v>
                </c:pt>
                <c:pt idx="849">
                  <c:v>69.278000000000006</c:v>
                </c:pt>
                <c:pt idx="850">
                  <c:v>69.313999999999993</c:v>
                </c:pt>
                <c:pt idx="851">
                  <c:v>69.349999999999994</c:v>
                </c:pt>
                <c:pt idx="852">
                  <c:v>69.331999999999994</c:v>
                </c:pt>
                <c:pt idx="853">
                  <c:v>69.242000000000004</c:v>
                </c:pt>
                <c:pt idx="854">
                  <c:v>69.17</c:v>
                </c:pt>
                <c:pt idx="855">
                  <c:v>69.134</c:v>
                </c:pt>
                <c:pt idx="856">
                  <c:v>69.116</c:v>
                </c:pt>
                <c:pt idx="857">
                  <c:v>69.116</c:v>
                </c:pt>
                <c:pt idx="858">
                  <c:v>69.134</c:v>
                </c:pt>
                <c:pt idx="859">
                  <c:v>69.17</c:v>
                </c:pt>
                <c:pt idx="860">
                  <c:v>69.224000000000004</c:v>
                </c:pt>
                <c:pt idx="861">
                  <c:v>69.260000000000005</c:v>
                </c:pt>
                <c:pt idx="862">
                  <c:v>69.296000000000006</c:v>
                </c:pt>
                <c:pt idx="863">
                  <c:v>69.260000000000005</c:v>
                </c:pt>
                <c:pt idx="864">
                  <c:v>69.242000000000004</c:v>
                </c:pt>
                <c:pt idx="865">
                  <c:v>69.224000000000004</c:v>
                </c:pt>
                <c:pt idx="866">
                  <c:v>69.242000000000004</c:v>
                </c:pt>
                <c:pt idx="867">
                  <c:v>69.278000000000006</c:v>
                </c:pt>
                <c:pt idx="868">
                  <c:v>69.313999999999993</c:v>
                </c:pt>
                <c:pt idx="869">
                  <c:v>69.421999999999997</c:v>
                </c:pt>
                <c:pt idx="870">
                  <c:v>69.566000000000003</c:v>
                </c:pt>
                <c:pt idx="871">
                  <c:v>69.512</c:v>
                </c:pt>
                <c:pt idx="872">
                  <c:v>69.548000000000002</c:v>
                </c:pt>
                <c:pt idx="873">
                  <c:v>69.638000000000005</c:v>
                </c:pt>
                <c:pt idx="874">
                  <c:v>69.674000000000007</c:v>
                </c:pt>
                <c:pt idx="875">
                  <c:v>69.602000000000004</c:v>
                </c:pt>
                <c:pt idx="876">
                  <c:v>69.656000000000006</c:v>
                </c:pt>
                <c:pt idx="877">
                  <c:v>69.566000000000003</c:v>
                </c:pt>
                <c:pt idx="878">
                  <c:v>69.44</c:v>
                </c:pt>
                <c:pt idx="879">
                  <c:v>69.313999999999993</c:v>
                </c:pt>
                <c:pt idx="880">
                  <c:v>69.278000000000006</c:v>
                </c:pt>
                <c:pt idx="881">
                  <c:v>69.260000000000005</c:v>
                </c:pt>
                <c:pt idx="882">
                  <c:v>69.260000000000005</c:v>
                </c:pt>
                <c:pt idx="883">
                  <c:v>69.296000000000006</c:v>
                </c:pt>
                <c:pt idx="884">
                  <c:v>69.313999999999993</c:v>
                </c:pt>
                <c:pt idx="885">
                  <c:v>69.296000000000006</c:v>
                </c:pt>
                <c:pt idx="886">
                  <c:v>69.242000000000004</c:v>
                </c:pt>
                <c:pt idx="887">
                  <c:v>69.242000000000004</c:v>
                </c:pt>
                <c:pt idx="888">
                  <c:v>69.278000000000006</c:v>
                </c:pt>
                <c:pt idx="889">
                  <c:v>69.313999999999993</c:v>
                </c:pt>
                <c:pt idx="890">
                  <c:v>69.349999999999994</c:v>
                </c:pt>
                <c:pt idx="891">
                  <c:v>69.421999999999997</c:v>
                </c:pt>
                <c:pt idx="892">
                  <c:v>69.385999999999996</c:v>
                </c:pt>
                <c:pt idx="893">
                  <c:v>69.421999999999997</c:v>
                </c:pt>
                <c:pt idx="894">
                  <c:v>69.53</c:v>
                </c:pt>
                <c:pt idx="895">
                  <c:v>69.53</c:v>
                </c:pt>
                <c:pt idx="896">
                  <c:v>69.44</c:v>
                </c:pt>
                <c:pt idx="897">
                  <c:v>69.548000000000002</c:v>
                </c:pt>
                <c:pt idx="898">
                  <c:v>69.602000000000004</c:v>
                </c:pt>
                <c:pt idx="899">
                  <c:v>69.584000000000003</c:v>
                </c:pt>
                <c:pt idx="900">
                  <c:v>69.475999999999999</c:v>
                </c:pt>
                <c:pt idx="901">
                  <c:v>69.313999999999993</c:v>
                </c:pt>
                <c:pt idx="902">
                  <c:v>69.224000000000004</c:v>
                </c:pt>
                <c:pt idx="903">
                  <c:v>69.061999999999998</c:v>
                </c:pt>
                <c:pt idx="904">
                  <c:v>68.918000000000006</c:v>
                </c:pt>
                <c:pt idx="905">
                  <c:v>68.846000000000004</c:v>
                </c:pt>
                <c:pt idx="906">
                  <c:v>68.846000000000004</c:v>
                </c:pt>
                <c:pt idx="907">
                  <c:v>68.882000000000005</c:v>
                </c:pt>
                <c:pt idx="908">
                  <c:v>68.936000000000007</c:v>
                </c:pt>
                <c:pt idx="909">
                  <c:v>68.864000000000004</c:v>
                </c:pt>
                <c:pt idx="910">
                  <c:v>68.828000000000003</c:v>
                </c:pt>
                <c:pt idx="911">
                  <c:v>68.918000000000006</c:v>
                </c:pt>
                <c:pt idx="912">
                  <c:v>68.900000000000006</c:v>
                </c:pt>
                <c:pt idx="913">
                  <c:v>68.953999999999994</c:v>
                </c:pt>
                <c:pt idx="914">
                  <c:v>68.971999999999994</c:v>
                </c:pt>
                <c:pt idx="915">
                  <c:v>68.989999999999995</c:v>
                </c:pt>
                <c:pt idx="916">
                  <c:v>68.971999999999994</c:v>
                </c:pt>
                <c:pt idx="917">
                  <c:v>68.953999999999994</c:v>
                </c:pt>
                <c:pt idx="918">
                  <c:v>69.061999999999998</c:v>
                </c:pt>
                <c:pt idx="919">
                  <c:v>69.097999999999999</c:v>
                </c:pt>
                <c:pt idx="920">
                  <c:v>69.116</c:v>
                </c:pt>
                <c:pt idx="921">
                  <c:v>69.097999999999999</c:v>
                </c:pt>
                <c:pt idx="922">
                  <c:v>69.097999999999999</c:v>
                </c:pt>
                <c:pt idx="923">
                  <c:v>69.08</c:v>
                </c:pt>
                <c:pt idx="924">
                  <c:v>69.007999999999996</c:v>
                </c:pt>
                <c:pt idx="925">
                  <c:v>68.846000000000004</c:v>
                </c:pt>
                <c:pt idx="926">
                  <c:v>68.792000000000002</c:v>
                </c:pt>
                <c:pt idx="927">
                  <c:v>68.756</c:v>
                </c:pt>
                <c:pt idx="928">
                  <c:v>68.774000000000001</c:v>
                </c:pt>
                <c:pt idx="929">
                  <c:v>68.828000000000003</c:v>
                </c:pt>
                <c:pt idx="930">
                  <c:v>68.846000000000004</c:v>
                </c:pt>
                <c:pt idx="931">
                  <c:v>68.846000000000004</c:v>
                </c:pt>
                <c:pt idx="932">
                  <c:v>68.81</c:v>
                </c:pt>
                <c:pt idx="933">
                  <c:v>68.792000000000002</c:v>
                </c:pt>
                <c:pt idx="934">
                  <c:v>68.828000000000003</c:v>
                </c:pt>
                <c:pt idx="935">
                  <c:v>68.846000000000004</c:v>
                </c:pt>
                <c:pt idx="936">
                  <c:v>68.846000000000004</c:v>
                </c:pt>
                <c:pt idx="937">
                  <c:v>68.864000000000004</c:v>
                </c:pt>
                <c:pt idx="938">
                  <c:v>68.900000000000006</c:v>
                </c:pt>
                <c:pt idx="939">
                  <c:v>69.025999999999996</c:v>
                </c:pt>
                <c:pt idx="940">
                  <c:v>69.08</c:v>
                </c:pt>
                <c:pt idx="941">
                  <c:v>69.097999999999999</c:v>
                </c:pt>
                <c:pt idx="942">
                  <c:v>69.152000000000001</c:v>
                </c:pt>
                <c:pt idx="943">
                  <c:v>69.206000000000003</c:v>
                </c:pt>
                <c:pt idx="944">
                  <c:v>69.242000000000004</c:v>
                </c:pt>
                <c:pt idx="945">
                  <c:v>69.152000000000001</c:v>
                </c:pt>
                <c:pt idx="946">
                  <c:v>69.152000000000001</c:v>
                </c:pt>
                <c:pt idx="947">
                  <c:v>69.17</c:v>
                </c:pt>
                <c:pt idx="948">
                  <c:v>69.097999999999999</c:v>
                </c:pt>
                <c:pt idx="949">
                  <c:v>68.989999999999995</c:v>
                </c:pt>
                <c:pt idx="950">
                  <c:v>68.900000000000006</c:v>
                </c:pt>
                <c:pt idx="951">
                  <c:v>68.792000000000002</c:v>
                </c:pt>
                <c:pt idx="952">
                  <c:v>68.846000000000004</c:v>
                </c:pt>
                <c:pt idx="953">
                  <c:v>68.864000000000004</c:v>
                </c:pt>
                <c:pt idx="954">
                  <c:v>69.007999999999996</c:v>
                </c:pt>
                <c:pt idx="955">
                  <c:v>69.061999999999998</c:v>
                </c:pt>
                <c:pt idx="956">
                  <c:v>69.152000000000001</c:v>
                </c:pt>
                <c:pt idx="957">
                  <c:v>69.152000000000001</c:v>
                </c:pt>
                <c:pt idx="958">
                  <c:v>69.206000000000003</c:v>
                </c:pt>
                <c:pt idx="959">
                  <c:v>69.331999999999994</c:v>
                </c:pt>
                <c:pt idx="960">
                  <c:v>69.367999999999995</c:v>
                </c:pt>
                <c:pt idx="961">
                  <c:v>69.512</c:v>
                </c:pt>
                <c:pt idx="962">
                  <c:v>69.548000000000002</c:v>
                </c:pt>
                <c:pt idx="963">
                  <c:v>69.566000000000003</c:v>
                </c:pt>
                <c:pt idx="964">
                  <c:v>69.638000000000005</c:v>
                </c:pt>
                <c:pt idx="965">
                  <c:v>69.638000000000005</c:v>
                </c:pt>
                <c:pt idx="966">
                  <c:v>69.853999999999999</c:v>
                </c:pt>
                <c:pt idx="967">
                  <c:v>69.817999999999998</c:v>
                </c:pt>
                <c:pt idx="968">
                  <c:v>69.962000000000003</c:v>
                </c:pt>
                <c:pt idx="969">
                  <c:v>69.998000000000005</c:v>
                </c:pt>
                <c:pt idx="970">
                  <c:v>70.016000000000005</c:v>
                </c:pt>
                <c:pt idx="971">
                  <c:v>70.034000000000006</c:v>
                </c:pt>
                <c:pt idx="972">
                  <c:v>69.998000000000005</c:v>
                </c:pt>
                <c:pt idx="973">
                  <c:v>69.944000000000003</c:v>
                </c:pt>
                <c:pt idx="974">
                  <c:v>69.835999999999999</c:v>
                </c:pt>
                <c:pt idx="975">
                  <c:v>69.745999999999995</c:v>
                </c:pt>
                <c:pt idx="976">
                  <c:v>69.656000000000006</c:v>
                </c:pt>
                <c:pt idx="977">
                  <c:v>69.674000000000007</c:v>
                </c:pt>
                <c:pt idx="978">
                  <c:v>69.853999999999999</c:v>
                </c:pt>
                <c:pt idx="979">
                  <c:v>69.872</c:v>
                </c:pt>
                <c:pt idx="980">
                  <c:v>69.89</c:v>
                </c:pt>
                <c:pt idx="981">
                  <c:v>69.872</c:v>
                </c:pt>
                <c:pt idx="982">
                  <c:v>69.98</c:v>
                </c:pt>
                <c:pt idx="983">
                  <c:v>69.98</c:v>
                </c:pt>
                <c:pt idx="984">
                  <c:v>69.908000000000001</c:v>
                </c:pt>
                <c:pt idx="985">
                  <c:v>70.087999999999994</c:v>
                </c:pt>
                <c:pt idx="986">
                  <c:v>70.052000000000007</c:v>
                </c:pt>
                <c:pt idx="987">
                  <c:v>70.069999999999993</c:v>
                </c:pt>
                <c:pt idx="988">
                  <c:v>70.16</c:v>
                </c:pt>
                <c:pt idx="989">
                  <c:v>70.177999999999997</c:v>
                </c:pt>
                <c:pt idx="990">
                  <c:v>70.268000000000001</c:v>
                </c:pt>
                <c:pt idx="991">
                  <c:v>70.195999999999998</c:v>
                </c:pt>
                <c:pt idx="992">
                  <c:v>70.123999999999995</c:v>
                </c:pt>
                <c:pt idx="993">
                  <c:v>70.105999999999995</c:v>
                </c:pt>
                <c:pt idx="994">
                  <c:v>70.052000000000007</c:v>
                </c:pt>
                <c:pt idx="995">
                  <c:v>69.998000000000005</c:v>
                </c:pt>
                <c:pt idx="996">
                  <c:v>69.872</c:v>
                </c:pt>
                <c:pt idx="997">
                  <c:v>69.763999999999996</c:v>
                </c:pt>
                <c:pt idx="998">
                  <c:v>69.674000000000007</c:v>
                </c:pt>
                <c:pt idx="999">
                  <c:v>69.548000000000002</c:v>
                </c:pt>
                <c:pt idx="1000">
                  <c:v>69.44</c:v>
                </c:pt>
                <c:pt idx="1001">
                  <c:v>69.331999999999994</c:v>
                </c:pt>
                <c:pt idx="1002">
                  <c:v>69.188000000000002</c:v>
                </c:pt>
                <c:pt idx="1003">
                  <c:v>69.17</c:v>
                </c:pt>
                <c:pt idx="1004">
                  <c:v>69.152000000000001</c:v>
                </c:pt>
                <c:pt idx="1005">
                  <c:v>69.08</c:v>
                </c:pt>
                <c:pt idx="1006">
                  <c:v>69.116</c:v>
                </c:pt>
                <c:pt idx="1007">
                  <c:v>69.08</c:v>
                </c:pt>
                <c:pt idx="1008">
                  <c:v>69.061999999999998</c:v>
                </c:pt>
                <c:pt idx="1009">
                  <c:v>69.061999999999998</c:v>
                </c:pt>
                <c:pt idx="1010">
                  <c:v>69.043999999999997</c:v>
                </c:pt>
                <c:pt idx="1011">
                  <c:v>69.007999999999996</c:v>
                </c:pt>
                <c:pt idx="1012">
                  <c:v>68.882000000000005</c:v>
                </c:pt>
                <c:pt idx="1013">
                  <c:v>68.953999999999994</c:v>
                </c:pt>
                <c:pt idx="1014">
                  <c:v>69.043999999999997</c:v>
                </c:pt>
                <c:pt idx="1015">
                  <c:v>68.971999999999994</c:v>
                </c:pt>
                <c:pt idx="1016">
                  <c:v>68.953999999999994</c:v>
                </c:pt>
                <c:pt idx="1017">
                  <c:v>68.918000000000006</c:v>
                </c:pt>
                <c:pt idx="1018">
                  <c:v>68.828000000000003</c:v>
                </c:pt>
                <c:pt idx="1019">
                  <c:v>68.738</c:v>
                </c:pt>
                <c:pt idx="1020">
                  <c:v>68.611999999999995</c:v>
                </c:pt>
                <c:pt idx="1021">
                  <c:v>68.504000000000005</c:v>
                </c:pt>
                <c:pt idx="1022">
                  <c:v>68.396000000000001</c:v>
                </c:pt>
                <c:pt idx="1023">
                  <c:v>68.305999999999997</c:v>
                </c:pt>
                <c:pt idx="1024">
                  <c:v>68.27</c:v>
                </c:pt>
                <c:pt idx="1025">
                  <c:v>68.27</c:v>
                </c:pt>
                <c:pt idx="1026">
                  <c:v>68.251999999999995</c:v>
                </c:pt>
                <c:pt idx="1027">
                  <c:v>68.36</c:v>
                </c:pt>
                <c:pt idx="1028">
                  <c:v>68.305999999999997</c:v>
                </c:pt>
                <c:pt idx="1029">
                  <c:v>68.215999999999994</c:v>
                </c:pt>
                <c:pt idx="1030">
                  <c:v>68.215999999999994</c:v>
                </c:pt>
                <c:pt idx="1031">
                  <c:v>68.197999999999993</c:v>
                </c:pt>
                <c:pt idx="1032">
                  <c:v>68.180000000000007</c:v>
                </c:pt>
                <c:pt idx="1033">
                  <c:v>68.180000000000007</c:v>
                </c:pt>
                <c:pt idx="1034">
                  <c:v>68.287999999999997</c:v>
                </c:pt>
                <c:pt idx="1035">
                  <c:v>68.323999999999998</c:v>
                </c:pt>
                <c:pt idx="1036">
                  <c:v>68.396000000000001</c:v>
                </c:pt>
                <c:pt idx="1037">
                  <c:v>68.468000000000004</c:v>
                </c:pt>
                <c:pt idx="1038">
                  <c:v>68.575999999999993</c:v>
                </c:pt>
                <c:pt idx="1039">
                  <c:v>68.701999999999998</c:v>
                </c:pt>
                <c:pt idx="1040">
                  <c:v>68.774000000000001</c:v>
                </c:pt>
                <c:pt idx="1041">
                  <c:v>68.846000000000004</c:v>
                </c:pt>
                <c:pt idx="1042">
                  <c:v>68.918000000000006</c:v>
                </c:pt>
                <c:pt idx="1043">
                  <c:v>69.025999999999996</c:v>
                </c:pt>
                <c:pt idx="1044">
                  <c:v>69.097999999999999</c:v>
                </c:pt>
                <c:pt idx="1045">
                  <c:v>68.989999999999995</c:v>
                </c:pt>
                <c:pt idx="1046">
                  <c:v>68.989999999999995</c:v>
                </c:pt>
                <c:pt idx="1047">
                  <c:v>68.953999999999994</c:v>
                </c:pt>
                <c:pt idx="1048">
                  <c:v>68.971999999999994</c:v>
                </c:pt>
                <c:pt idx="1049">
                  <c:v>69.061999999999998</c:v>
                </c:pt>
                <c:pt idx="1050">
                  <c:v>69.043999999999997</c:v>
                </c:pt>
                <c:pt idx="1051">
                  <c:v>69.043999999999997</c:v>
                </c:pt>
                <c:pt idx="1052">
                  <c:v>69.296000000000006</c:v>
                </c:pt>
                <c:pt idx="1053">
                  <c:v>69.367999999999995</c:v>
                </c:pt>
                <c:pt idx="1054">
                  <c:v>69.331999999999994</c:v>
                </c:pt>
                <c:pt idx="1055">
                  <c:v>69.367999999999995</c:v>
                </c:pt>
                <c:pt idx="1056">
                  <c:v>69.349999999999994</c:v>
                </c:pt>
                <c:pt idx="1057">
                  <c:v>69.313999999999993</c:v>
                </c:pt>
                <c:pt idx="1058">
                  <c:v>69.331999999999994</c:v>
                </c:pt>
                <c:pt idx="1059">
                  <c:v>69.278000000000006</c:v>
                </c:pt>
                <c:pt idx="1060">
                  <c:v>68.953999999999994</c:v>
                </c:pt>
                <c:pt idx="1061">
                  <c:v>68.953999999999994</c:v>
                </c:pt>
                <c:pt idx="1062">
                  <c:v>69.421999999999997</c:v>
                </c:pt>
                <c:pt idx="1063">
                  <c:v>69.62</c:v>
                </c:pt>
                <c:pt idx="1064">
                  <c:v>69.602000000000004</c:v>
                </c:pt>
                <c:pt idx="1065">
                  <c:v>69.548000000000002</c:v>
                </c:pt>
                <c:pt idx="1066">
                  <c:v>69.548000000000002</c:v>
                </c:pt>
                <c:pt idx="1067">
                  <c:v>69.548000000000002</c:v>
                </c:pt>
                <c:pt idx="1068">
                  <c:v>69.53</c:v>
                </c:pt>
                <c:pt idx="1069">
                  <c:v>69.385999999999996</c:v>
                </c:pt>
                <c:pt idx="1070">
                  <c:v>69.313999999999993</c:v>
                </c:pt>
                <c:pt idx="1071">
                  <c:v>69.188000000000002</c:v>
                </c:pt>
                <c:pt idx="1072">
                  <c:v>69.061999999999998</c:v>
                </c:pt>
                <c:pt idx="1073">
                  <c:v>68.953999999999994</c:v>
                </c:pt>
                <c:pt idx="1074">
                  <c:v>68.864000000000004</c:v>
                </c:pt>
                <c:pt idx="1075">
                  <c:v>68.738</c:v>
                </c:pt>
                <c:pt idx="1076">
                  <c:v>68.611999999999995</c:v>
                </c:pt>
                <c:pt idx="1077">
                  <c:v>68.540000000000006</c:v>
                </c:pt>
                <c:pt idx="1078">
                  <c:v>68.486000000000004</c:v>
                </c:pt>
                <c:pt idx="1079">
                  <c:v>68.504000000000005</c:v>
                </c:pt>
                <c:pt idx="1080">
                  <c:v>68.45</c:v>
                </c:pt>
                <c:pt idx="1081">
                  <c:v>68.414000000000001</c:v>
                </c:pt>
                <c:pt idx="1082">
                  <c:v>68.378</c:v>
                </c:pt>
                <c:pt idx="1083">
                  <c:v>68.305999999999997</c:v>
                </c:pt>
                <c:pt idx="1084">
                  <c:v>68.287999999999997</c:v>
                </c:pt>
                <c:pt idx="1085">
                  <c:v>68.27</c:v>
                </c:pt>
                <c:pt idx="1086">
                  <c:v>68.233999999999995</c:v>
                </c:pt>
                <c:pt idx="1087">
                  <c:v>68.215999999999994</c:v>
                </c:pt>
                <c:pt idx="1088">
                  <c:v>68.27</c:v>
                </c:pt>
                <c:pt idx="1089">
                  <c:v>68.251999999999995</c:v>
                </c:pt>
                <c:pt idx="1090">
                  <c:v>68.215999999999994</c:v>
                </c:pt>
                <c:pt idx="1091">
                  <c:v>68.197999999999993</c:v>
                </c:pt>
                <c:pt idx="1092">
                  <c:v>68.126000000000005</c:v>
                </c:pt>
                <c:pt idx="1093">
                  <c:v>68.036000000000001</c:v>
                </c:pt>
                <c:pt idx="1094">
                  <c:v>67.963999999999999</c:v>
                </c:pt>
                <c:pt idx="1095">
                  <c:v>67.891999999999996</c:v>
                </c:pt>
                <c:pt idx="1096">
                  <c:v>67.802000000000007</c:v>
                </c:pt>
                <c:pt idx="1097">
                  <c:v>67.766000000000005</c:v>
                </c:pt>
                <c:pt idx="1098">
                  <c:v>67.802000000000007</c:v>
                </c:pt>
                <c:pt idx="1099">
                  <c:v>67.819999999999993</c:v>
                </c:pt>
                <c:pt idx="1100">
                  <c:v>67.802000000000007</c:v>
                </c:pt>
                <c:pt idx="1101">
                  <c:v>67.784000000000006</c:v>
                </c:pt>
                <c:pt idx="1102">
                  <c:v>67.855999999999995</c:v>
                </c:pt>
                <c:pt idx="1103">
                  <c:v>67.873999999999995</c:v>
                </c:pt>
                <c:pt idx="1104">
                  <c:v>67.873999999999995</c:v>
                </c:pt>
                <c:pt idx="1105">
                  <c:v>67.873999999999995</c:v>
                </c:pt>
                <c:pt idx="1106">
                  <c:v>67.891999999999996</c:v>
                </c:pt>
                <c:pt idx="1107">
                  <c:v>67.981999999999999</c:v>
                </c:pt>
                <c:pt idx="1108">
                  <c:v>68.054000000000002</c:v>
                </c:pt>
                <c:pt idx="1109">
                  <c:v>68.162000000000006</c:v>
                </c:pt>
                <c:pt idx="1110">
                  <c:v>68.323999999999998</c:v>
                </c:pt>
                <c:pt idx="1111">
                  <c:v>68.468000000000004</c:v>
                </c:pt>
                <c:pt idx="1112">
                  <c:v>68.45</c:v>
                </c:pt>
                <c:pt idx="1113">
                  <c:v>68.522000000000006</c:v>
                </c:pt>
                <c:pt idx="1114">
                  <c:v>68.575999999999993</c:v>
                </c:pt>
                <c:pt idx="1115">
                  <c:v>68.558000000000007</c:v>
                </c:pt>
                <c:pt idx="1116">
                  <c:v>68.540000000000006</c:v>
                </c:pt>
                <c:pt idx="1117">
                  <c:v>68.486000000000004</c:v>
                </c:pt>
                <c:pt idx="1118">
                  <c:v>68.522000000000006</c:v>
                </c:pt>
                <c:pt idx="1119">
                  <c:v>68.468000000000004</c:v>
                </c:pt>
                <c:pt idx="1120">
                  <c:v>68.396000000000001</c:v>
                </c:pt>
                <c:pt idx="1121">
                  <c:v>68.341999999999999</c:v>
                </c:pt>
                <c:pt idx="1122">
                  <c:v>68.396000000000001</c:v>
                </c:pt>
                <c:pt idx="1123">
                  <c:v>68.45</c:v>
                </c:pt>
                <c:pt idx="1124">
                  <c:v>68.468000000000004</c:v>
                </c:pt>
                <c:pt idx="1125">
                  <c:v>68.522000000000006</c:v>
                </c:pt>
                <c:pt idx="1126">
                  <c:v>68.558000000000007</c:v>
                </c:pt>
                <c:pt idx="1127">
                  <c:v>68.575999999999993</c:v>
                </c:pt>
                <c:pt idx="1128">
                  <c:v>68.558000000000007</c:v>
                </c:pt>
                <c:pt idx="1129">
                  <c:v>68.540000000000006</c:v>
                </c:pt>
                <c:pt idx="1130">
                  <c:v>68.63</c:v>
                </c:pt>
                <c:pt idx="1131">
                  <c:v>68.63</c:v>
                </c:pt>
                <c:pt idx="1132">
                  <c:v>68.63</c:v>
                </c:pt>
                <c:pt idx="1133">
                  <c:v>68.665999999999997</c:v>
                </c:pt>
                <c:pt idx="1134">
                  <c:v>68.701999999999998</c:v>
                </c:pt>
                <c:pt idx="1135">
                  <c:v>68.989999999999995</c:v>
                </c:pt>
                <c:pt idx="1136">
                  <c:v>68.989999999999995</c:v>
                </c:pt>
                <c:pt idx="1137">
                  <c:v>69.061999999999998</c:v>
                </c:pt>
                <c:pt idx="1138">
                  <c:v>69.134</c:v>
                </c:pt>
                <c:pt idx="1139">
                  <c:v>69.116</c:v>
                </c:pt>
                <c:pt idx="1140">
                  <c:v>69.043999999999997</c:v>
                </c:pt>
                <c:pt idx="1141">
                  <c:v>68.900000000000006</c:v>
                </c:pt>
                <c:pt idx="1142">
                  <c:v>68.864000000000004</c:v>
                </c:pt>
                <c:pt idx="1143">
                  <c:v>68.738</c:v>
                </c:pt>
                <c:pt idx="1144">
                  <c:v>68.63</c:v>
                </c:pt>
                <c:pt idx="1145">
                  <c:v>68.504000000000005</c:v>
                </c:pt>
                <c:pt idx="1146">
                  <c:v>68.504000000000005</c:v>
                </c:pt>
                <c:pt idx="1147">
                  <c:v>68.540000000000006</c:v>
                </c:pt>
                <c:pt idx="1148">
                  <c:v>68.558000000000007</c:v>
                </c:pt>
                <c:pt idx="1149">
                  <c:v>68.575999999999993</c:v>
                </c:pt>
                <c:pt idx="1150">
                  <c:v>68.593999999999994</c:v>
                </c:pt>
                <c:pt idx="1151">
                  <c:v>68.558000000000007</c:v>
                </c:pt>
                <c:pt idx="1152">
                  <c:v>68.575999999999993</c:v>
                </c:pt>
                <c:pt idx="1153">
                  <c:v>68.575999999999993</c:v>
                </c:pt>
                <c:pt idx="1154">
                  <c:v>68.611999999999995</c:v>
                </c:pt>
                <c:pt idx="1155">
                  <c:v>68.647999999999996</c:v>
                </c:pt>
                <c:pt idx="1156">
                  <c:v>68.683999999999997</c:v>
                </c:pt>
                <c:pt idx="1157">
                  <c:v>68.647999999999996</c:v>
                </c:pt>
                <c:pt idx="1158">
                  <c:v>68.774000000000001</c:v>
                </c:pt>
                <c:pt idx="1159">
                  <c:v>68.63</c:v>
                </c:pt>
                <c:pt idx="1160">
                  <c:v>68.792000000000002</c:v>
                </c:pt>
                <c:pt idx="1161">
                  <c:v>68.828000000000003</c:v>
                </c:pt>
                <c:pt idx="1162">
                  <c:v>68.846000000000004</c:v>
                </c:pt>
                <c:pt idx="1163">
                  <c:v>68.953999999999994</c:v>
                </c:pt>
                <c:pt idx="1164">
                  <c:v>68.756</c:v>
                </c:pt>
                <c:pt idx="1165">
                  <c:v>68.756</c:v>
                </c:pt>
                <c:pt idx="1166">
                  <c:v>68.683999999999997</c:v>
                </c:pt>
                <c:pt idx="1167">
                  <c:v>68.593999999999994</c:v>
                </c:pt>
                <c:pt idx="1168">
                  <c:v>68.396000000000001</c:v>
                </c:pt>
                <c:pt idx="1169">
                  <c:v>68.323999999999998</c:v>
                </c:pt>
                <c:pt idx="1170">
                  <c:v>68.305999999999997</c:v>
                </c:pt>
                <c:pt idx="1171">
                  <c:v>68.27</c:v>
                </c:pt>
                <c:pt idx="1172">
                  <c:v>68.27</c:v>
                </c:pt>
                <c:pt idx="1173">
                  <c:v>68.233999999999995</c:v>
                </c:pt>
                <c:pt idx="1174">
                  <c:v>68.197999999999993</c:v>
                </c:pt>
                <c:pt idx="1175">
                  <c:v>68.27</c:v>
                </c:pt>
                <c:pt idx="1176">
                  <c:v>68.287999999999997</c:v>
                </c:pt>
                <c:pt idx="1177">
                  <c:v>68.27</c:v>
                </c:pt>
                <c:pt idx="1178">
                  <c:v>68.233999999999995</c:v>
                </c:pt>
                <c:pt idx="1179">
                  <c:v>68.197999999999993</c:v>
                </c:pt>
                <c:pt idx="1180">
                  <c:v>68.162000000000006</c:v>
                </c:pt>
                <c:pt idx="1181">
                  <c:v>68.180000000000007</c:v>
                </c:pt>
                <c:pt idx="1182">
                  <c:v>68.215999999999994</c:v>
                </c:pt>
                <c:pt idx="1183">
                  <c:v>68.215999999999994</c:v>
                </c:pt>
                <c:pt idx="1184">
                  <c:v>68.251999999999995</c:v>
                </c:pt>
                <c:pt idx="1185">
                  <c:v>68.197999999999993</c:v>
                </c:pt>
                <c:pt idx="1186">
                  <c:v>68.287999999999997</c:v>
                </c:pt>
                <c:pt idx="1187">
                  <c:v>68.180000000000007</c:v>
                </c:pt>
                <c:pt idx="1188">
                  <c:v>68.09</c:v>
                </c:pt>
                <c:pt idx="1189">
                  <c:v>68.036000000000001</c:v>
                </c:pt>
                <c:pt idx="1190">
                  <c:v>68</c:v>
                </c:pt>
                <c:pt idx="1191">
                  <c:v>67.963999999999999</c:v>
                </c:pt>
                <c:pt idx="1192">
                  <c:v>67.91</c:v>
                </c:pt>
                <c:pt idx="1193">
                  <c:v>67.855999999999995</c:v>
                </c:pt>
                <c:pt idx="1194">
                  <c:v>67.784000000000006</c:v>
                </c:pt>
                <c:pt idx="1195">
                  <c:v>67.73</c:v>
                </c:pt>
                <c:pt idx="1196">
                  <c:v>67.712000000000003</c:v>
                </c:pt>
                <c:pt idx="1197">
                  <c:v>67.694000000000003</c:v>
                </c:pt>
                <c:pt idx="1198">
                  <c:v>67.712000000000003</c:v>
                </c:pt>
                <c:pt idx="1199">
                  <c:v>67.712000000000003</c:v>
                </c:pt>
                <c:pt idx="1200">
                  <c:v>67.73</c:v>
                </c:pt>
                <c:pt idx="1201">
                  <c:v>67.676000000000002</c:v>
                </c:pt>
                <c:pt idx="1202">
                  <c:v>67.603999999999999</c:v>
                </c:pt>
                <c:pt idx="1203">
                  <c:v>67.531999999999996</c:v>
                </c:pt>
                <c:pt idx="1204">
                  <c:v>67.495999999999995</c:v>
                </c:pt>
                <c:pt idx="1205">
                  <c:v>67.441999999999993</c:v>
                </c:pt>
                <c:pt idx="1206">
                  <c:v>67.495999999999995</c:v>
                </c:pt>
                <c:pt idx="1207">
                  <c:v>67.676000000000002</c:v>
                </c:pt>
                <c:pt idx="1208">
                  <c:v>67.712000000000003</c:v>
                </c:pt>
                <c:pt idx="1209">
                  <c:v>67.658000000000001</c:v>
                </c:pt>
                <c:pt idx="1210">
                  <c:v>67.694000000000003</c:v>
                </c:pt>
                <c:pt idx="1211">
                  <c:v>67.694000000000003</c:v>
                </c:pt>
                <c:pt idx="1212">
                  <c:v>67.712000000000003</c:v>
                </c:pt>
                <c:pt idx="1213">
                  <c:v>67.73</c:v>
                </c:pt>
                <c:pt idx="1214">
                  <c:v>67.73</c:v>
                </c:pt>
                <c:pt idx="1215">
                  <c:v>67.712000000000003</c:v>
                </c:pt>
                <c:pt idx="1216">
                  <c:v>67.676000000000002</c:v>
                </c:pt>
                <c:pt idx="1217">
                  <c:v>67.676000000000002</c:v>
                </c:pt>
                <c:pt idx="1218">
                  <c:v>67.73</c:v>
                </c:pt>
                <c:pt idx="1219">
                  <c:v>67.784000000000006</c:v>
                </c:pt>
                <c:pt idx="1220">
                  <c:v>67.819999999999993</c:v>
                </c:pt>
                <c:pt idx="1221">
                  <c:v>67.802000000000007</c:v>
                </c:pt>
                <c:pt idx="1222">
                  <c:v>67.802000000000007</c:v>
                </c:pt>
                <c:pt idx="1223">
                  <c:v>67.802000000000007</c:v>
                </c:pt>
                <c:pt idx="1224">
                  <c:v>67.819999999999993</c:v>
                </c:pt>
                <c:pt idx="1225">
                  <c:v>67.819999999999993</c:v>
                </c:pt>
                <c:pt idx="1226">
                  <c:v>67.837999999999994</c:v>
                </c:pt>
                <c:pt idx="1227">
                  <c:v>67.891999999999996</c:v>
                </c:pt>
                <c:pt idx="1228">
                  <c:v>68</c:v>
                </c:pt>
                <c:pt idx="1229">
                  <c:v>68.09</c:v>
                </c:pt>
                <c:pt idx="1230">
                  <c:v>68.162000000000006</c:v>
                </c:pt>
                <c:pt idx="1231">
                  <c:v>68.215999999999994</c:v>
                </c:pt>
                <c:pt idx="1232">
                  <c:v>68.45</c:v>
                </c:pt>
                <c:pt idx="1233">
                  <c:v>68.36</c:v>
                </c:pt>
                <c:pt idx="1234">
                  <c:v>68.341999999999999</c:v>
                </c:pt>
                <c:pt idx="1235">
                  <c:v>68.27</c:v>
                </c:pt>
                <c:pt idx="1236">
                  <c:v>68.215999999999994</c:v>
                </c:pt>
                <c:pt idx="1237">
                  <c:v>68.072000000000003</c:v>
                </c:pt>
                <c:pt idx="1238">
                  <c:v>67.981999999999999</c:v>
                </c:pt>
                <c:pt idx="1239">
                  <c:v>67.837999999999994</c:v>
                </c:pt>
                <c:pt idx="1240">
                  <c:v>67.73</c:v>
                </c:pt>
                <c:pt idx="1241">
                  <c:v>67.658000000000001</c:v>
                </c:pt>
                <c:pt idx="1242">
                  <c:v>67.676000000000002</c:v>
                </c:pt>
                <c:pt idx="1243">
                  <c:v>67.694000000000003</c:v>
                </c:pt>
                <c:pt idx="1244">
                  <c:v>67.676000000000002</c:v>
                </c:pt>
                <c:pt idx="1245">
                  <c:v>67.676000000000002</c:v>
                </c:pt>
                <c:pt idx="1246">
                  <c:v>67.73</c:v>
                </c:pt>
                <c:pt idx="1247">
                  <c:v>67.73</c:v>
                </c:pt>
                <c:pt idx="1248">
                  <c:v>67.766000000000005</c:v>
                </c:pt>
                <c:pt idx="1249">
                  <c:v>67.766000000000005</c:v>
                </c:pt>
                <c:pt idx="1250">
                  <c:v>67.748000000000005</c:v>
                </c:pt>
                <c:pt idx="1251">
                  <c:v>67.855999999999995</c:v>
                </c:pt>
                <c:pt idx="1252">
                  <c:v>67.873999999999995</c:v>
                </c:pt>
                <c:pt idx="1253">
                  <c:v>67.963999999999999</c:v>
                </c:pt>
                <c:pt idx="1254">
                  <c:v>68.018000000000001</c:v>
                </c:pt>
                <c:pt idx="1255">
                  <c:v>68.09</c:v>
                </c:pt>
                <c:pt idx="1256">
                  <c:v>68.108000000000004</c:v>
                </c:pt>
                <c:pt idx="1257">
                  <c:v>68.197999999999993</c:v>
                </c:pt>
                <c:pt idx="1258">
                  <c:v>68.197999999999993</c:v>
                </c:pt>
                <c:pt idx="1259">
                  <c:v>68.162000000000006</c:v>
                </c:pt>
                <c:pt idx="1260">
                  <c:v>68.09</c:v>
                </c:pt>
                <c:pt idx="1261">
                  <c:v>68.072000000000003</c:v>
                </c:pt>
                <c:pt idx="1262">
                  <c:v>68.036000000000001</c:v>
                </c:pt>
                <c:pt idx="1263">
                  <c:v>67.927999999999997</c:v>
                </c:pt>
                <c:pt idx="1264">
                  <c:v>67.819999999999993</c:v>
                </c:pt>
                <c:pt idx="1265">
                  <c:v>67.802000000000007</c:v>
                </c:pt>
                <c:pt idx="1266">
                  <c:v>67.837999999999994</c:v>
                </c:pt>
                <c:pt idx="1267">
                  <c:v>67.837999999999994</c:v>
                </c:pt>
                <c:pt idx="1268">
                  <c:v>67.855999999999995</c:v>
                </c:pt>
                <c:pt idx="1269">
                  <c:v>67.855999999999995</c:v>
                </c:pt>
                <c:pt idx="1270">
                  <c:v>67.837999999999994</c:v>
                </c:pt>
                <c:pt idx="1271">
                  <c:v>67.784000000000006</c:v>
                </c:pt>
                <c:pt idx="1272">
                  <c:v>67.748000000000005</c:v>
                </c:pt>
                <c:pt idx="1273">
                  <c:v>67.64</c:v>
                </c:pt>
                <c:pt idx="1274">
                  <c:v>67.622</c:v>
                </c:pt>
                <c:pt idx="1275">
                  <c:v>67.603999999999999</c:v>
                </c:pt>
                <c:pt idx="1276">
                  <c:v>67.64</c:v>
                </c:pt>
                <c:pt idx="1277">
                  <c:v>67.694000000000003</c:v>
                </c:pt>
                <c:pt idx="1278">
                  <c:v>67.766000000000005</c:v>
                </c:pt>
                <c:pt idx="1279">
                  <c:v>67.748000000000005</c:v>
                </c:pt>
                <c:pt idx="1280">
                  <c:v>67.855999999999995</c:v>
                </c:pt>
                <c:pt idx="1281">
                  <c:v>67.855999999999995</c:v>
                </c:pt>
                <c:pt idx="1282">
                  <c:v>67.802000000000007</c:v>
                </c:pt>
                <c:pt idx="1283">
                  <c:v>67.748000000000005</c:v>
                </c:pt>
                <c:pt idx="1284">
                  <c:v>67.676000000000002</c:v>
                </c:pt>
                <c:pt idx="1285">
                  <c:v>67.513999999999996</c:v>
                </c:pt>
                <c:pt idx="1286">
                  <c:v>67.37</c:v>
                </c:pt>
                <c:pt idx="1287">
                  <c:v>67.316000000000003</c:v>
                </c:pt>
                <c:pt idx="1288">
                  <c:v>67.298000000000002</c:v>
                </c:pt>
                <c:pt idx="1289">
                  <c:v>67.225999999999999</c:v>
                </c:pt>
                <c:pt idx="1290">
                  <c:v>67.153999999999996</c:v>
                </c:pt>
                <c:pt idx="1291">
                  <c:v>67.117999999999995</c:v>
                </c:pt>
                <c:pt idx="1292">
                  <c:v>67.081999999999994</c:v>
                </c:pt>
                <c:pt idx="1293">
                  <c:v>67.099999999999994</c:v>
                </c:pt>
                <c:pt idx="1294">
                  <c:v>67.117999999999995</c:v>
                </c:pt>
                <c:pt idx="1295">
                  <c:v>67.135999999999996</c:v>
                </c:pt>
                <c:pt idx="1296">
                  <c:v>67.153999999999996</c:v>
                </c:pt>
                <c:pt idx="1297">
                  <c:v>67.153999999999996</c:v>
                </c:pt>
                <c:pt idx="1298">
                  <c:v>67.171999999999997</c:v>
                </c:pt>
                <c:pt idx="1299">
                  <c:v>67.19</c:v>
                </c:pt>
                <c:pt idx="1300">
                  <c:v>67.171999999999997</c:v>
                </c:pt>
                <c:pt idx="1301">
                  <c:v>67.171999999999997</c:v>
                </c:pt>
                <c:pt idx="1302">
                  <c:v>67.207999999999998</c:v>
                </c:pt>
                <c:pt idx="1303">
                  <c:v>67.37</c:v>
                </c:pt>
                <c:pt idx="1304">
                  <c:v>67.459999999999994</c:v>
                </c:pt>
                <c:pt idx="1305">
                  <c:v>67.406000000000006</c:v>
                </c:pt>
                <c:pt idx="1306">
                  <c:v>67.495999999999995</c:v>
                </c:pt>
                <c:pt idx="1307">
                  <c:v>67.55</c:v>
                </c:pt>
                <c:pt idx="1308">
                  <c:v>67.55</c:v>
                </c:pt>
                <c:pt idx="1309">
                  <c:v>67.495999999999995</c:v>
                </c:pt>
                <c:pt idx="1310">
                  <c:v>67.477999999999994</c:v>
                </c:pt>
                <c:pt idx="1311">
                  <c:v>67.495999999999995</c:v>
                </c:pt>
                <c:pt idx="1312">
                  <c:v>67.55</c:v>
                </c:pt>
                <c:pt idx="1313">
                  <c:v>67.55</c:v>
                </c:pt>
                <c:pt idx="1314">
                  <c:v>67.603999999999999</c:v>
                </c:pt>
                <c:pt idx="1315">
                  <c:v>67.658000000000001</c:v>
                </c:pt>
                <c:pt idx="1316">
                  <c:v>67.694000000000003</c:v>
                </c:pt>
                <c:pt idx="1317">
                  <c:v>67.802000000000007</c:v>
                </c:pt>
                <c:pt idx="1318">
                  <c:v>67.855999999999995</c:v>
                </c:pt>
                <c:pt idx="1319">
                  <c:v>67.802000000000007</c:v>
                </c:pt>
                <c:pt idx="1320">
                  <c:v>67.855999999999995</c:v>
                </c:pt>
                <c:pt idx="1321">
                  <c:v>67.927999999999997</c:v>
                </c:pt>
                <c:pt idx="1322">
                  <c:v>68.036000000000001</c:v>
                </c:pt>
                <c:pt idx="1323">
                  <c:v>68.144000000000005</c:v>
                </c:pt>
                <c:pt idx="1324">
                  <c:v>68.305999999999997</c:v>
                </c:pt>
                <c:pt idx="1325">
                  <c:v>68.414000000000001</c:v>
                </c:pt>
                <c:pt idx="1326">
                  <c:v>68.575999999999993</c:v>
                </c:pt>
                <c:pt idx="1327">
                  <c:v>68.63</c:v>
                </c:pt>
                <c:pt idx="1328">
                  <c:v>68.665999999999997</c:v>
                </c:pt>
                <c:pt idx="1329">
                  <c:v>68.611999999999995</c:v>
                </c:pt>
                <c:pt idx="1330">
                  <c:v>68.468000000000004</c:v>
                </c:pt>
                <c:pt idx="1331">
                  <c:v>68.611999999999995</c:v>
                </c:pt>
                <c:pt idx="1332">
                  <c:v>68.593999999999994</c:v>
                </c:pt>
                <c:pt idx="1333">
                  <c:v>68.522000000000006</c:v>
                </c:pt>
                <c:pt idx="1334">
                  <c:v>68.396000000000001</c:v>
                </c:pt>
                <c:pt idx="1335">
                  <c:v>68.233999999999995</c:v>
                </c:pt>
                <c:pt idx="1336">
                  <c:v>68.09</c:v>
                </c:pt>
                <c:pt idx="1337">
                  <c:v>68</c:v>
                </c:pt>
                <c:pt idx="1338">
                  <c:v>67.981999999999999</c:v>
                </c:pt>
                <c:pt idx="1339">
                  <c:v>68</c:v>
                </c:pt>
                <c:pt idx="1340">
                  <c:v>67.927999999999997</c:v>
                </c:pt>
                <c:pt idx="1341">
                  <c:v>68</c:v>
                </c:pt>
                <c:pt idx="1342">
                  <c:v>68.018000000000001</c:v>
                </c:pt>
                <c:pt idx="1343">
                  <c:v>68.018000000000001</c:v>
                </c:pt>
                <c:pt idx="1344">
                  <c:v>68.018000000000001</c:v>
                </c:pt>
                <c:pt idx="1345">
                  <c:v>67.981999999999999</c:v>
                </c:pt>
                <c:pt idx="1346">
                  <c:v>68</c:v>
                </c:pt>
                <c:pt idx="1347">
                  <c:v>68.018000000000001</c:v>
                </c:pt>
                <c:pt idx="1348">
                  <c:v>68.072000000000003</c:v>
                </c:pt>
                <c:pt idx="1349">
                  <c:v>68.054000000000002</c:v>
                </c:pt>
                <c:pt idx="1350">
                  <c:v>68.233999999999995</c:v>
                </c:pt>
                <c:pt idx="1351">
                  <c:v>68.108000000000004</c:v>
                </c:pt>
                <c:pt idx="1352">
                  <c:v>68.251999999999995</c:v>
                </c:pt>
                <c:pt idx="1353">
                  <c:v>68.323999999999998</c:v>
                </c:pt>
                <c:pt idx="1354">
                  <c:v>68.27</c:v>
                </c:pt>
                <c:pt idx="1355">
                  <c:v>68.215999999999994</c:v>
                </c:pt>
                <c:pt idx="1356">
                  <c:v>68.215999999999994</c:v>
                </c:pt>
                <c:pt idx="1357">
                  <c:v>68.162000000000006</c:v>
                </c:pt>
                <c:pt idx="1358">
                  <c:v>68.09</c:v>
                </c:pt>
                <c:pt idx="1359">
                  <c:v>68</c:v>
                </c:pt>
                <c:pt idx="1360">
                  <c:v>67.91</c:v>
                </c:pt>
                <c:pt idx="1361">
                  <c:v>67.802000000000007</c:v>
                </c:pt>
                <c:pt idx="1362">
                  <c:v>67.766000000000005</c:v>
                </c:pt>
                <c:pt idx="1363">
                  <c:v>67.712000000000003</c:v>
                </c:pt>
                <c:pt idx="1364">
                  <c:v>67.712000000000003</c:v>
                </c:pt>
                <c:pt idx="1365">
                  <c:v>67.712000000000003</c:v>
                </c:pt>
                <c:pt idx="1366">
                  <c:v>67.658000000000001</c:v>
                </c:pt>
                <c:pt idx="1367">
                  <c:v>67.658000000000001</c:v>
                </c:pt>
                <c:pt idx="1368">
                  <c:v>67.676000000000002</c:v>
                </c:pt>
                <c:pt idx="1369">
                  <c:v>67.658000000000001</c:v>
                </c:pt>
                <c:pt idx="1370">
                  <c:v>67.603999999999999</c:v>
                </c:pt>
                <c:pt idx="1371">
                  <c:v>67.64</c:v>
                </c:pt>
                <c:pt idx="1372">
                  <c:v>67.658000000000001</c:v>
                </c:pt>
                <c:pt idx="1373">
                  <c:v>67.712000000000003</c:v>
                </c:pt>
                <c:pt idx="1374">
                  <c:v>67.73</c:v>
                </c:pt>
                <c:pt idx="1375">
                  <c:v>67.766000000000005</c:v>
                </c:pt>
                <c:pt idx="1376">
                  <c:v>67.73</c:v>
                </c:pt>
                <c:pt idx="1377">
                  <c:v>67.766000000000005</c:v>
                </c:pt>
                <c:pt idx="1378">
                  <c:v>67.784000000000006</c:v>
                </c:pt>
                <c:pt idx="1379">
                  <c:v>67.766000000000005</c:v>
                </c:pt>
                <c:pt idx="1380">
                  <c:v>67.694000000000003</c:v>
                </c:pt>
                <c:pt idx="1381">
                  <c:v>67.658000000000001</c:v>
                </c:pt>
                <c:pt idx="1382">
                  <c:v>67.622</c:v>
                </c:pt>
                <c:pt idx="1383">
                  <c:v>67.658000000000001</c:v>
                </c:pt>
                <c:pt idx="1384">
                  <c:v>67.694000000000003</c:v>
                </c:pt>
                <c:pt idx="1385">
                  <c:v>67.712000000000003</c:v>
                </c:pt>
                <c:pt idx="1386">
                  <c:v>67.73</c:v>
                </c:pt>
                <c:pt idx="1387">
                  <c:v>67.819999999999993</c:v>
                </c:pt>
                <c:pt idx="1388">
                  <c:v>67.855999999999995</c:v>
                </c:pt>
                <c:pt idx="1389">
                  <c:v>67.891999999999996</c:v>
                </c:pt>
                <c:pt idx="1390">
                  <c:v>67.91</c:v>
                </c:pt>
                <c:pt idx="1391">
                  <c:v>67.891999999999996</c:v>
                </c:pt>
                <c:pt idx="1392">
                  <c:v>67.873999999999995</c:v>
                </c:pt>
                <c:pt idx="1393">
                  <c:v>67.873999999999995</c:v>
                </c:pt>
                <c:pt idx="1394">
                  <c:v>67.873999999999995</c:v>
                </c:pt>
                <c:pt idx="1395">
                  <c:v>67.837999999999994</c:v>
                </c:pt>
                <c:pt idx="1396">
                  <c:v>67.837999999999994</c:v>
                </c:pt>
                <c:pt idx="1397">
                  <c:v>67.855999999999995</c:v>
                </c:pt>
                <c:pt idx="1398">
                  <c:v>67.981999999999999</c:v>
                </c:pt>
                <c:pt idx="1399">
                  <c:v>68.251999999999995</c:v>
                </c:pt>
                <c:pt idx="1400">
                  <c:v>68.197999999999993</c:v>
                </c:pt>
                <c:pt idx="1401">
                  <c:v>68.396000000000001</c:v>
                </c:pt>
                <c:pt idx="1402">
                  <c:v>68.486000000000004</c:v>
                </c:pt>
                <c:pt idx="1403">
                  <c:v>68.468000000000004</c:v>
                </c:pt>
                <c:pt idx="1404">
                  <c:v>68.522000000000006</c:v>
                </c:pt>
                <c:pt idx="1405">
                  <c:v>68.504000000000005</c:v>
                </c:pt>
                <c:pt idx="1406">
                  <c:v>68.468000000000004</c:v>
                </c:pt>
                <c:pt idx="1407">
                  <c:v>68.611999999999995</c:v>
                </c:pt>
                <c:pt idx="1408">
                  <c:v>68.558000000000007</c:v>
                </c:pt>
                <c:pt idx="1409">
                  <c:v>68.522000000000006</c:v>
                </c:pt>
                <c:pt idx="1410">
                  <c:v>68.575999999999993</c:v>
                </c:pt>
                <c:pt idx="1411">
                  <c:v>68.611999999999995</c:v>
                </c:pt>
                <c:pt idx="1412">
                  <c:v>68.63</c:v>
                </c:pt>
                <c:pt idx="1413">
                  <c:v>68.701999999999998</c:v>
                </c:pt>
                <c:pt idx="1414">
                  <c:v>68.756</c:v>
                </c:pt>
                <c:pt idx="1415">
                  <c:v>68.81</c:v>
                </c:pt>
                <c:pt idx="1416">
                  <c:v>68.774000000000001</c:v>
                </c:pt>
                <c:pt idx="1417">
                  <c:v>68.774000000000001</c:v>
                </c:pt>
                <c:pt idx="1418">
                  <c:v>68.792000000000002</c:v>
                </c:pt>
                <c:pt idx="1419">
                  <c:v>68.792000000000002</c:v>
                </c:pt>
                <c:pt idx="1420">
                  <c:v>68.828000000000003</c:v>
                </c:pt>
                <c:pt idx="1421">
                  <c:v>68.936000000000007</c:v>
                </c:pt>
                <c:pt idx="1422">
                  <c:v>68.989999999999995</c:v>
                </c:pt>
                <c:pt idx="1423">
                  <c:v>69.025999999999996</c:v>
                </c:pt>
                <c:pt idx="1424">
                  <c:v>69.043999999999997</c:v>
                </c:pt>
                <c:pt idx="1425">
                  <c:v>69.097999999999999</c:v>
                </c:pt>
                <c:pt idx="1426">
                  <c:v>68.989999999999995</c:v>
                </c:pt>
                <c:pt idx="1427">
                  <c:v>69.025999999999996</c:v>
                </c:pt>
                <c:pt idx="1428">
                  <c:v>69.061999999999998</c:v>
                </c:pt>
                <c:pt idx="1429">
                  <c:v>68.989999999999995</c:v>
                </c:pt>
                <c:pt idx="1430">
                  <c:v>68.882000000000005</c:v>
                </c:pt>
                <c:pt idx="1431">
                  <c:v>68.738</c:v>
                </c:pt>
                <c:pt idx="1432">
                  <c:v>68.593999999999994</c:v>
                </c:pt>
                <c:pt idx="1433">
                  <c:v>68.558000000000007</c:v>
                </c:pt>
                <c:pt idx="1434">
                  <c:v>68.558000000000007</c:v>
                </c:pt>
                <c:pt idx="1435">
                  <c:v>68.558000000000007</c:v>
                </c:pt>
                <c:pt idx="1436">
                  <c:v>68.593999999999994</c:v>
                </c:pt>
                <c:pt idx="1437">
                  <c:v>68.540000000000006</c:v>
                </c:pt>
                <c:pt idx="1438">
                  <c:v>68.540000000000006</c:v>
                </c:pt>
                <c:pt idx="1439">
                  <c:v>68.540000000000006</c:v>
                </c:pt>
                <c:pt idx="1440">
                  <c:v>68.540000000000006</c:v>
                </c:pt>
                <c:pt idx="1441">
                  <c:v>68.558000000000007</c:v>
                </c:pt>
                <c:pt idx="1442">
                  <c:v>68.558000000000007</c:v>
                </c:pt>
                <c:pt idx="1443">
                  <c:v>68.486000000000004</c:v>
                </c:pt>
                <c:pt idx="1444">
                  <c:v>68.45</c:v>
                </c:pt>
                <c:pt idx="1445">
                  <c:v>68.468000000000004</c:v>
                </c:pt>
                <c:pt idx="1446">
                  <c:v>68.593999999999994</c:v>
                </c:pt>
                <c:pt idx="1447">
                  <c:v>68.611999999999995</c:v>
                </c:pt>
                <c:pt idx="1448">
                  <c:v>68.575999999999993</c:v>
                </c:pt>
                <c:pt idx="1449">
                  <c:v>68.575999999999993</c:v>
                </c:pt>
                <c:pt idx="1450">
                  <c:v>68.540000000000006</c:v>
                </c:pt>
                <c:pt idx="1451">
                  <c:v>68.504000000000005</c:v>
                </c:pt>
                <c:pt idx="1452">
                  <c:v>68.468000000000004</c:v>
                </c:pt>
                <c:pt idx="1453">
                  <c:v>68.414000000000001</c:v>
                </c:pt>
                <c:pt idx="1454">
                  <c:v>68.36</c:v>
                </c:pt>
                <c:pt idx="1455">
                  <c:v>68.27</c:v>
                </c:pt>
                <c:pt idx="1456">
                  <c:v>68.162000000000006</c:v>
                </c:pt>
                <c:pt idx="1457">
                  <c:v>68.162000000000006</c:v>
                </c:pt>
                <c:pt idx="1458">
                  <c:v>68.144000000000005</c:v>
                </c:pt>
                <c:pt idx="1459">
                  <c:v>68.144000000000005</c:v>
                </c:pt>
                <c:pt idx="1460">
                  <c:v>68.144000000000005</c:v>
                </c:pt>
                <c:pt idx="1461">
                  <c:v>68.126000000000005</c:v>
                </c:pt>
                <c:pt idx="1462">
                  <c:v>68.072000000000003</c:v>
                </c:pt>
                <c:pt idx="1463">
                  <c:v>68.036000000000001</c:v>
                </c:pt>
                <c:pt idx="1464">
                  <c:v>68.036000000000001</c:v>
                </c:pt>
                <c:pt idx="1465">
                  <c:v>68.072000000000003</c:v>
                </c:pt>
                <c:pt idx="1466">
                  <c:v>68.072000000000003</c:v>
                </c:pt>
                <c:pt idx="1467">
                  <c:v>68.09</c:v>
                </c:pt>
                <c:pt idx="1468">
                  <c:v>68.072000000000003</c:v>
                </c:pt>
                <c:pt idx="1469">
                  <c:v>68.108000000000004</c:v>
                </c:pt>
                <c:pt idx="1470">
                  <c:v>68.233999999999995</c:v>
                </c:pt>
                <c:pt idx="1471">
                  <c:v>68.287999999999997</c:v>
                </c:pt>
                <c:pt idx="1472">
                  <c:v>68.287999999999997</c:v>
                </c:pt>
                <c:pt idx="1473">
                  <c:v>68.27</c:v>
                </c:pt>
                <c:pt idx="1474">
                  <c:v>68.251999999999995</c:v>
                </c:pt>
                <c:pt idx="1475">
                  <c:v>68.27</c:v>
                </c:pt>
                <c:pt idx="1476">
                  <c:v>68.215999999999994</c:v>
                </c:pt>
                <c:pt idx="1477">
                  <c:v>68.162000000000006</c:v>
                </c:pt>
                <c:pt idx="1478">
                  <c:v>68.126000000000005</c:v>
                </c:pt>
                <c:pt idx="1479">
                  <c:v>68.09</c:v>
                </c:pt>
                <c:pt idx="1480">
                  <c:v>68.018000000000001</c:v>
                </c:pt>
                <c:pt idx="1481">
                  <c:v>68</c:v>
                </c:pt>
                <c:pt idx="1482">
                  <c:v>68</c:v>
                </c:pt>
                <c:pt idx="1483">
                  <c:v>67.981999999999999</c:v>
                </c:pt>
                <c:pt idx="1484">
                  <c:v>68</c:v>
                </c:pt>
                <c:pt idx="1485">
                  <c:v>68</c:v>
                </c:pt>
                <c:pt idx="1486">
                  <c:v>67.981999999999999</c:v>
                </c:pt>
                <c:pt idx="1487">
                  <c:v>67.963999999999999</c:v>
                </c:pt>
                <c:pt idx="1488">
                  <c:v>67.963999999999999</c:v>
                </c:pt>
                <c:pt idx="1489">
                  <c:v>67.981999999999999</c:v>
                </c:pt>
                <c:pt idx="1490">
                  <c:v>68.018000000000001</c:v>
                </c:pt>
                <c:pt idx="1491">
                  <c:v>68.054000000000002</c:v>
                </c:pt>
                <c:pt idx="1492">
                  <c:v>68.09</c:v>
                </c:pt>
                <c:pt idx="1493">
                  <c:v>68.108000000000004</c:v>
                </c:pt>
                <c:pt idx="1494">
                  <c:v>68.215999999999994</c:v>
                </c:pt>
                <c:pt idx="1495">
                  <c:v>68.287999999999997</c:v>
                </c:pt>
                <c:pt idx="1496">
                  <c:v>68.341999999999999</c:v>
                </c:pt>
                <c:pt idx="1497">
                  <c:v>68.396000000000001</c:v>
                </c:pt>
                <c:pt idx="1498">
                  <c:v>68.305999999999997</c:v>
                </c:pt>
                <c:pt idx="1499">
                  <c:v>68.287999999999997</c:v>
                </c:pt>
                <c:pt idx="1500">
                  <c:v>68.233999999999995</c:v>
                </c:pt>
                <c:pt idx="1501">
                  <c:v>68.180000000000007</c:v>
                </c:pt>
                <c:pt idx="1502">
                  <c:v>68.09</c:v>
                </c:pt>
                <c:pt idx="1503">
                  <c:v>67.963999999999999</c:v>
                </c:pt>
                <c:pt idx="1504">
                  <c:v>67.855999999999995</c:v>
                </c:pt>
                <c:pt idx="1505">
                  <c:v>67.784000000000006</c:v>
                </c:pt>
                <c:pt idx="1506">
                  <c:v>67.802000000000007</c:v>
                </c:pt>
                <c:pt idx="1507">
                  <c:v>67.802000000000007</c:v>
                </c:pt>
                <c:pt idx="1508">
                  <c:v>67.819999999999993</c:v>
                </c:pt>
                <c:pt idx="1509">
                  <c:v>67.819999999999993</c:v>
                </c:pt>
                <c:pt idx="1510">
                  <c:v>67.837999999999994</c:v>
                </c:pt>
                <c:pt idx="1511">
                  <c:v>67.855999999999995</c:v>
                </c:pt>
                <c:pt idx="1512">
                  <c:v>67.873999999999995</c:v>
                </c:pt>
                <c:pt idx="1513">
                  <c:v>67.91</c:v>
                </c:pt>
                <c:pt idx="1514">
                  <c:v>67.945999999999998</c:v>
                </c:pt>
                <c:pt idx="1515">
                  <c:v>67.945999999999998</c:v>
                </c:pt>
                <c:pt idx="1516">
                  <c:v>68.054000000000002</c:v>
                </c:pt>
                <c:pt idx="1517">
                  <c:v>68.09</c:v>
                </c:pt>
                <c:pt idx="1518">
                  <c:v>68.197999999999993</c:v>
                </c:pt>
                <c:pt idx="1519">
                  <c:v>68.305999999999997</c:v>
                </c:pt>
                <c:pt idx="1520">
                  <c:v>68.323999999999998</c:v>
                </c:pt>
                <c:pt idx="1521">
                  <c:v>68.378</c:v>
                </c:pt>
                <c:pt idx="1522">
                  <c:v>68.36</c:v>
                </c:pt>
                <c:pt idx="1523">
                  <c:v>68.36</c:v>
                </c:pt>
                <c:pt idx="1524">
                  <c:v>68.36</c:v>
                </c:pt>
                <c:pt idx="1525">
                  <c:v>68.378</c:v>
                </c:pt>
                <c:pt idx="1526">
                  <c:v>68.36</c:v>
                </c:pt>
                <c:pt idx="1527">
                  <c:v>68.287999999999997</c:v>
                </c:pt>
                <c:pt idx="1528">
                  <c:v>68.251999999999995</c:v>
                </c:pt>
                <c:pt idx="1529">
                  <c:v>68.180000000000007</c:v>
                </c:pt>
                <c:pt idx="1530">
                  <c:v>68.197999999999993</c:v>
                </c:pt>
                <c:pt idx="1531">
                  <c:v>68.251999999999995</c:v>
                </c:pt>
                <c:pt idx="1532">
                  <c:v>68.287999999999997</c:v>
                </c:pt>
                <c:pt idx="1533">
                  <c:v>68.323999999999998</c:v>
                </c:pt>
                <c:pt idx="1534">
                  <c:v>68.323999999999998</c:v>
                </c:pt>
                <c:pt idx="1535">
                  <c:v>68.341999999999999</c:v>
                </c:pt>
                <c:pt idx="1536">
                  <c:v>68.378</c:v>
                </c:pt>
                <c:pt idx="1537">
                  <c:v>68.378</c:v>
                </c:pt>
                <c:pt idx="1538">
                  <c:v>68.378</c:v>
                </c:pt>
                <c:pt idx="1539">
                  <c:v>68.36</c:v>
                </c:pt>
                <c:pt idx="1540">
                  <c:v>68.341999999999999</c:v>
                </c:pt>
                <c:pt idx="1541">
                  <c:v>68.378</c:v>
                </c:pt>
                <c:pt idx="1542">
                  <c:v>68.504000000000005</c:v>
                </c:pt>
                <c:pt idx="1543">
                  <c:v>68.575999999999993</c:v>
                </c:pt>
                <c:pt idx="1544">
                  <c:v>68.558000000000007</c:v>
                </c:pt>
                <c:pt idx="1545">
                  <c:v>68.593999999999994</c:v>
                </c:pt>
                <c:pt idx="1546">
                  <c:v>68.575999999999993</c:v>
                </c:pt>
                <c:pt idx="1547">
                  <c:v>68.45</c:v>
                </c:pt>
                <c:pt idx="1548">
                  <c:v>68.323999999999998</c:v>
                </c:pt>
                <c:pt idx="1549">
                  <c:v>68.323999999999998</c:v>
                </c:pt>
                <c:pt idx="1550">
                  <c:v>68.378</c:v>
                </c:pt>
                <c:pt idx="1551">
                  <c:v>68.305999999999997</c:v>
                </c:pt>
                <c:pt idx="1552">
                  <c:v>68.287999999999997</c:v>
                </c:pt>
                <c:pt idx="1553">
                  <c:v>68.287999999999997</c:v>
                </c:pt>
                <c:pt idx="1554">
                  <c:v>68.27</c:v>
                </c:pt>
                <c:pt idx="1555">
                  <c:v>68.287999999999997</c:v>
                </c:pt>
                <c:pt idx="1556">
                  <c:v>68.287999999999997</c:v>
                </c:pt>
                <c:pt idx="1557">
                  <c:v>68.287999999999997</c:v>
                </c:pt>
                <c:pt idx="1558">
                  <c:v>68.305999999999997</c:v>
                </c:pt>
                <c:pt idx="1559">
                  <c:v>68.305999999999997</c:v>
                </c:pt>
                <c:pt idx="1560">
                  <c:v>68.305999999999997</c:v>
                </c:pt>
                <c:pt idx="1561">
                  <c:v>68.305999999999997</c:v>
                </c:pt>
                <c:pt idx="1562">
                  <c:v>68.305999999999997</c:v>
                </c:pt>
                <c:pt idx="1563">
                  <c:v>68.323999999999998</c:v>
                </c:pt>
                <c:pt idx="1564">
                  <c:v>68.323999999999998</c:v>
                </c:pt>
                <c:pt idx="1565">
                  <c:v>68.36</c:v>
                </c:pt>
                <c:pt idx="1566">
                  <c:v>68.468000000000004</c:v>
                </c:pt>
                <c:pt idx="1567">
                  <c:v>68.540000000000006</c:v>
                </c:pt>
                <c:pt idx="1568">
                  <c:v>68.575999999999993</c:v>
                </c:pt>
                <c:pt idx="1569">
                  <c:v>68.575999999999993</c:v>
                </c:pt>
                <c:pt idx="1570">
                  <c:v>68.647999999999996</c:v>
                </c:pt>
                <c:pt idx="1571">
                  <c:v>68.575999999999993</c:v>
                </c:pt>
                <c:pt idx="1572">
                  <c:v>68.504000000000005</c:v>
                </c:pt>
                <c:pt idx="1573">
                  <c:v>68.432000000000002</c:v>
                </c:pt>
                <c:pt idx="1574">
                  <c:v>68.504000000000005</c:v>
                </c:pt>
                <c:pt idx="1575">
                  <c:v>68.432000000000002</c:v>
                </c:pt>
                <c:pt idx="1576">
                  <c:v>68.36</c:v>
                </c:pt>
                <c:pt idx="1577">
                  <c:v>68.287999999999997</c:v>
                </c:pt>
                <c:pt idx="1578">
                  <c:v>68.27</c:v>
                </c:pt>
                <c:pt idx="1579">
                  <c:v>68.305999999999997</c:v>
                </c:pt>
                <c:pt idx="1580">
                  <c:v>68.287999999999997</c:v>
                </c:pt>
                <c:pt idx="1581">
                  <c:v>68.323999999999998</c:v>
                </c:pt>
                <c:pt idx="1582">
                  <c:v>68.305999999999997</c:v>
                </c:pt>
                <c:pt idx="1583">
                  <c:v>68.323999999999998</c:v>
                </c:pt>
                <c:pt idx="1584">
                  <c:v>68.341999999999999</c:v>
                </c:pt>
                <c:pt idx="1585">
                  <c:v>68.323999999999998</c:v>
                </c:pt>
                <c:pt idx="1586">
                  <c:v>68.414000000000001</c:v>
                </c:pt>
                <c:pt idx="1587">
                  <c:v>68.414000000000001</c:v>
                </c:pt>
                <c:pt idx="1588">
                  <c:v>68.432000000000002</c:v>
                </c:pt>
                <c:pt idx="1589">
                  <c:v>68.396000000000001</c:v>
                </c:pt>
                <c:pt idx="1590">
                  <c:v>68.378</c:v>
                </c:pt>
                <c:pt idx="1591">
                  <c:v>68.414000000000001</c:v>
                </c:pt>
                <c:pt idx="1592">
                  <c:v>68.396000000000001</c:v>
                </c:pt>
                <c:pt idx="1593">
                  <c:v>68.36</c:v>
                </c:pt>
                <c:pt idx="1594">
                  <c:v>68.305999999999997</c:v>
                </c:pt>
                <c:pt idx="1595">
                  <c:v>68.27</c:v>
                </c:pt>
                <c:pt idx="1596">
                  <c:v>68.251999999999995</c:v>
                </c:pt>
                <c:pt idx="1597">
                  <c:v>68.215999999999994</c:v>
                </c:pt>
                <c:pt idx="1598">
                  <c:v>68.233999999999995</c:v>
                </c:pt>
                <c:pt idx="1599">
                  <c:v>68.197999999999993</c:v>
                </c:pt>
                <c:pt idx="1600">
                  <c:v>68.197999999999993</c:v>
                </c:pt>
                <c:pt idx="1601">
                  <c:v>68.180000000000007</c:v>
                </c:pt>
                <c:pt idx="1602">
                  <c:v>68.162000000000006</c:v>
                </c:pt>
                <c:pt idx="1603">
                  <c:v>68.197999999999993</c:v>
                </c:pt>
                <c:pt idx="1604">
                  <c:v>68.233999999999995</c:v>
                </c:pt>
                <c:pt idx="1605">
                  <c:v>68.197999999999993</c:v>
                </c:pt>
                <c:pt idx="1606">
                  <c:v>68.197999999999993</c:v>
                </c:pt>
                <c:pt idx="1607">
                  <c:v>68.251999999999995</c:v>
                </c:pt>
                <c:pt idx="1608">
                  <c:v>68.305999999999997</c:v>
                </c:pt>
                <c:pt idx="1609">
                  <c:v>68.305999999999997</c:v>
                </c:pt>
                <c:pt idx="1610">
                  <c:v>68.323999999999998</c:v>
                </c:pt>
                <c:pt idx="1611">
                  <c:v>68.341999999999999</c:v>
                </c:pt>
                <c:pt idx="1612">
                  <c:v>68.341999999999999</c:v>
                </c:pt>
                <c:pt idx="1613">
                  <c:v>68.36</c:v>
                </c:pt>
                <c:pt idx="1614">
                  <c:v>68.378</c:v>
                </c:pt>
                <c:pt idx="1615">
                  <c:v>68.378</c:v>
                </c:pt>
                <c:pt idx="1616">
                  <c:v>68.432000000000002</c:v>
                </c:pt>
                <c:pt idx="1617">
                  <c:v>68.45</c:v>
                </c:pt>
                <c:pt idx="1618">
                  <c:v>68.468000000000004</c:v>
                </c:pt>
                <c:pt idx="1619">
                  <c:v>68.468000000000004</c:v>
                </c:pt>
                <c:pt idx="1620">
                  <c:v>68.378</c:v>
                </c:pt>
                <c:pt idx="1621">
                  <c:v>68.287999999999997</c:v>
                </c:pt>
                <c:pt idx="1622">
                  <c:v>68.215999999999994</c:v>
                </c:pt>
                <c:pt idx="1623">
                  <c:v>68.180000000000007</c:v>
                </c:pt>
                <c:pt idx="1624">
                  <c:v>68.108000000000004</c:v>
                </c:pt>
                <c:pt idx="1625">
                  <c:v>68.072000000000003</c:v>
                </c:pt>
                <c:pt idx="1626">
                  <c:v>68.054000000000002</c:v>
                </c:pt>
                <c:pt idx="1627">
                  <c:v>68.126000000000005</c:v>
                </c:pt>
                <c:pt idx="1628">
                  <c:v>68.126000000000005</c:v>
                </c:pt>
                <c:pt idx="1629">
                  <c:v>68.144000000000005</c:v>
                </c:pt>
                <c:pt idx="1630">
                  <c:v>68.126000000000005</c:v>
                </c:pt>
                <c:pt idx="1631">
                  <c:v>68.054000000000002</c:v>
                </c:pt>
                <c:pt idx="1632">
                  <c:v>68.018000000000001</c:v>
                </c:pt>
                <c:pt idx="1633">
                  <c:v>67.945999999999998</c:v>
                </c:pt>
                <c:pt idx="1634">
                  <c:v>67.873999999999995</c:v>
                </c:pt>
                <c:pt idx="1635">
                  <c:v>67.873999999999995</c:v>
                </c:pt>
                <c:pt idx="1636">
                  <c:v>67.855999999999995</c:v>
                </c:pt>
                <c:pt idx="1637">
                  <c:v>67.837999999999994</c:v>
                </c:pt>
                <c:pt idx="1638">
                  <c:v>68.036000000000001</c:v>
                </c:pt>
                <c:pt idx="1639">
                  <c:v>68.144000000000005</c:v>
                </c:pt>
                <c:pt idx="1640">
                  <c:v>68.018000000000001</c:v>
                </c:pt>
                <c:pt idx="1641">
                  <c:v>67.981999999999999</c:v>
                </c:pt>
                <c:pt idx="1642">
                  <c:v>68</c:v>
                </c:pt>
                <c:pt idx="1643">
                  <c:v>67.91</c:v>
                </c:pt>
                <c:pt idx="1644">
                  <c:v>67.802000000000007</c:v>
                </c:pt>
                <c:pt idx="1645">
                  <c:v>67.784000000000006</c:v>
                </c:pt>
                <c:pt idx="1646">
                  <c:v>67.712000000000003</c:v>
                </c:pt>
                <c:pt idx="1647">
                  <c:v>67.676000000000002</c:v>
                </c:pt>
                <c:pt idx="1648">
                  <c:v>67.658000000000001</c:v>
                </c:pt>
                <c:pt idx="1649">
                  <c:v>67.622</c:v>
                </c:pt>
                <c:pt idx="1650">
                  <c:v>67.531999999999996</c:v>
                </c:pt>
                <c:pt idx="1651">
                  <c:v>67.477999999999994</c:v>
                </c:pt>
                <c:pt idx="1652">
                  <c:v>67.441999999999993</c:v>
                </c:pt>
                <c:pt idx="1653">
                  <c:v>67.424000000000007</c:v>
                </c:pt>
                <c:pt idx="1654">
                  <c:v>67.424000000000007</c:v>
                </c:pt>
                <c:pt idx="1655">
                  <c:v>67.441999999999993</c:v>
                </c:pt>
                <c:pt idx="1656">
                  <c:v>67.424000000000007</c:v>
                </c:pt>
                <c:pt idx="1657">
                  <c:v>67.441999999999993</c:v>
                </c:pt>
                <c:pt idx="1658">
                  <c:v>67.459999999999994</c:v>
                </c:pt>
                <c:pt idx="1659">
                  <c:v>67.513999999999996</c:v>
                </c:pt>
                <c:pt idx="1660">
                  <c:v>67.513999999999996</c:v>
                </c:pt>
                <c:pt idx="1661">
                  <c:v>67.513999999999996</c:v>
                </c:pt>
                <c:pt idx="1662">
                  <c:v>67.55</c:v>
                </c:pt>
                <c:pt idx="1663">
                  <c:v>67.55</c:v>
                </c:pt>
                <c:pt idx="1664">
                  <c:v>67.603999999999999</c:v>
                </c:pt>
                <c:pt idx="1665">
                  <c:v>67.567999999999998</c:v>
                </c:pt>
                <c:pt idx="1666">
                  <c:v>67.567999999999998</c:v>
                </c:pt>
                <c:pt idx="1667">
                  <c:v>67.585999999999999</c:v>
                </c:pt>
                <c:pt idx="1668">
                  <c:v>67.585999999999999</c:v>
                </c:pt>
                <c:pt idx="1669">
                  <c:v>67.55</c:v>
                </c:pt>
                <c:pt idx="1670">
                  <c:v>67.513999999999996</c:v>
                </c:pt>
                <c:pt idx="1671">
                  <c:v>67.406000000000006</c:v>
                </c:pt>
                <c:pt idx="1672">
                  <c:v>67.316000000000003</c:v>
                </c:pt>
                <c:pt idx="1673">
                  <c:v>67.262</c:v>
                </c:pt>
                <c:pt idx="1674">
                  <c:v>67.225999999999999</c:v>
                </c:pt>
                <c:pt idx="1675">
                  <c:v>67.19</c:v>
                </c:pt>
                <c:pt idx="1676">
                  <c:v>67.19</c:v>
                </c:pt>
                <c:pt idx="1677">
                  <c:v>67.171999999999997</c:v>
                </c:pt>
                <c:pt idx="1678">
                  <c:v>67.153999999999996</c:v>
                </c:pt>
                <c:pt idx="1679">
                  <c:v>67.19</c:v>
                </c:pt>
                <c:pt idx="1680">
                  <c:v>67.225999999999999</c:v>
                </c:pt>
                <c:pt idx="1681">
                  <c:v>67.225999999999999</c:v>
                </c:pt>
                <c:pt idx="1682">
                  <c:v>67.225999999999999</c:v>
                </c:pt>
                <c:pt idx="1683">
                  <c:v>67.262</c:v>
                </c:pt>
                <c:pt idx="1684">
                  <c:v>67.298000000000002</c:v>
                </c:pt>
                <c:pt idx="1685">
                  <c:v>67.352000000000004</c:v>
                </c:pt>
                <c:pt idx="1686">
                  <c:v>67.513999999999996</c:v>
                </c:pt>
                <c:pt idx="1687">
                  <c:v>67.567999999999998</c:v>
                </c:pt>
                <c:pt idx="1688">
                  <c:v>67.567999999999998</c:v>
                </c:pt>
                <c:pt idx="1689">
                  <c:v>67.622</c:v>
                </c:pt>
                <c:pt idx="1690">
                  <c:v>67.603999999999999</c:v>
                </c:pt>
                <c:pt idx="1691">
                  <c:v>67.603999999999999</c:v>
                </c:pt>
                <c:pt idx="1692">
                  <c:v>67.513999999999996</c:v>
                </c:pt>
                <c:pt idx="1693">
                  <c:v>67.406000000000006</c:v>
                </c:pt>
                <c:pt idx="1694">
                  <c:v>67.388000000000005</c:v>
                </c:pt>
                <c:pt idx="1695">
                  <c:v>67.334000000000003</c:v>
                </c:pt>
                <c:pt idx="1696">
                  <c:v>67.262</c:v>
                </c:pt>
                <c:pt idx="1697">
                  <c:v>67.207999999999998</c:v>
                </c:pt>
                <c:pt idx="1698">
                  <c:v>67.19</c:v>
                </c:pt>
                <c:pt idx="1699">
                  <c:v>67.207999999999998</c:v>
                </c:pt>
                <c:pt idx="1700">
                  <c:v>67.225999999999999</c:v>
                </c:pt>
                <c:pt idx="1701">
                  <c:v>67.207999999999998</c:v>
                </c:pt>
                <c:pt idx="1702">
                  <c:v>67.225999999999999</c:v>
                </c:pt>
                <c:pt idx="1703">
                  <c:v>67.244</c:v>
                </c:pt>
                <c:pt idx="1704">
                  <c:v>67.225999999999999</c:v>
                </c:pt>
                <c:pt idx="1705">
                  <c:v>67.207999999999998</c:v>
                </c:pt>
                <c:pt idx="1706">
                  <c:v>67.207999999999998</c:v>
                </c:pt>
                <c:pt idx="1707">
                  <c:v>67.171999999999997</c:v>
                </c:pt>
                <c:pt idx="1708">
                  <c:v>67.207999999999998</c:v>
                </c:pt>
                <c:pt idx="1709">
                  <c:v>67.225999999999999</c:v>
                </c:pt>
                <c:pt idx="1710">
                  <c:v>67.28</c:v>
                </c:pt>
                <c:pt idx="1711">
                  <c:v>67.298000000000002</c:v>
                </c:pt>
                <c:pt idx="1712">
                  <c:v>67.37</c:v>
                </c:pt>
                <c:pt idx="1713">
                  <c:v>67.406000000000006</c:v>
                </c:pt>
                <c:pt idx="1714">
                  <c:v>67.459999999999994</c:v>
                </c:pt>
                <c:pt idx="1715">
                  <c:v>67.424000000000007</c:v>
                </c:pt>
                <c:pt idx="1716">
                  <c:v>67.334000000000003</c:v>
                </c:pt>
                <c:pt idx="1717">
                  <c:v>67.207999999999998</c:v>
                </c:pt>
                <c:pt idx="1718">
                  <c:v>67.117999999999995</c:v>
                </c:pt>
                <c:pt idx="1719">
                  <c:v>67.046000000000006</c:v>
                </c:pt>
                <c:pt idx="1720">
                  <c:v>67.010000000000005</c:v>
                </c:pt>
                <c:pt idx="1721">
                  <c:v>66.92</c:v>
                </c:pt>
                <c:pt idx="1722">
                  <c:v>66.92</c:v>
                </c:pt>
                <c:pt idx="1723">
                  <c:v>66.956000000000003</c:v>
                </c:pt>
                <c:pt idx="1724">
                  <c:v>66.938000000000002</c:v>
                </c:pt>
                <c:pt idx="1725">
                  <c:v>66.956000000000003</c:v>
                </c:pt>
                <c:pt idx="1726">
                  <c:v>66.92</c:v>
                </c:pt>
                <c:pt idx="1727">
                  <c:v>66.811999999999998</c:v>
                </c:pt>
                <c:pt idx="1728">
                  <c:v>66.757999999999996</c:v>
                </c:pt>
                <c:pt idx="1729">
                  <c:v>66.775999999999996</c:v>
                </c:pt>
                <c:pt idx="1730">
                  <c:v>66.739999999999995</c:v>
                </c:pt>
                <c:pt idx="1731">
                  <c:v>66.757999999999996</c:v>
                </c:pt>
                <c:pt idx="1732">
                  <c:v>66.721999999999994</c:v>
                </c:pt>
                <c:pt idx="1733">
                  <c:v>66.721999999999994</c:v>
                </c:pt>
                <c:pt idx="1734">
                  <c:v>66.775999999999996</c:v>
                </c:pt>
                <c:pt idx="1735">
                  <c:v>66.614000000000004</c:v>
                </c:pt>
                <c:pt idx="1736">
                  <c:v>66.686000000000007</c:v>
                </c:pt>
                <c:pt idx="1737">
                  <c:v>66.614000000000004</c:v>
                </c:pt>
                <c:pt idx="1738">
                  <c:v>66.542000000000002</c:v>
                </c:pt>
                <c:pt idx="1739">
                  <c:v>66.542000000000002</c:v>
                </c:pt>
                <c:pt idx="1740">
                  <c:v>66.47</c:v>
                </c:pt>
                <c:pt idx="1741">
                  <c:v>66.397999999999996</c:v>
                </c:pt>
                <c:pt idx="1742">
                  <c:v>66.290000000000006</c:v>
                </c:pt>
                <c:pt idx="1743">
                  <c:v>66.182000000000002</c:v>
                </c:pt>
                <c:pt idx="1744">
                  <c:v>66.055999999999997</c:v>
                </c:pt>
                <c:pt idx="1745">
                  <c:v>65.947999999999993</c:v>
                </c:pt>
                <c:pt idx="1746">
                  <c:v>65.947999999999993</c:v>
                </c:pt>
                <c:pt idx="1747">
                  <c:v>65.912000000000006</c:v>
                </c:pt>
                <c:pt idx="1748">
                  <c:v>65.876000000000005</c:v>
                </c:pt>
                <c:pt idx="1749">
                  <c:v>65.75</c:v>
                </c:pt>
                <c:pt idx="1750">
                  <c:v>65.623999999999995</c:v>
                </c:pt>
                <c:pt idx="1751">
                  <c:v>65.641999999999996</c:v>
                </c:pt>
                <c:pt idx="1752">
                  <c:v>65.569999999999993</c:v>
                </c:pt>
                <c:pt idx="1753">
                  <c:v>65.534000000000006</c:v>
                </c:pt>
                <c:pt idx="1754">
                  <c:v>65.552000000000007</c:v>
                </c:pt>
                <c:pt idx="1755">
                  <c:v>65.552000000000007</c:v>
                </c:pt>
                <c:pt idx="1756">
                  <c:v>65.587999999999994</c:v>
                </c:pt>
                <c:pt idx="1757">
                  <c:v>65.713999999999999</c:v>
                </c:pt>
                <c:pt idx="1758">
                  <c:v>65.786000000000001</c:v>
                </c:pt>
                <c:pt idx="1759">
                  <c:v>65.786000000000001</c:v>
                </c:pt>
                <c:pt idx="1760">
                  <c:v>65.786000000000001</c:v>
                </c:pt>
                <c:pt idx="1761">
                  <c:v>65.786000000000001</c:v>
                </c:pt>
                <c:pt idx="1762">
                  <c:v>65.66</c:v>
                </c:pt>
                <c:pt idx="1763">
                  <c:v>65.713999999999999</c:v>
                </c:pt>
                <c:pt idx="1764">
                  <c:v>65.695999999999998</c:v>
                </c:pt>
                <c:pt idx="1765">
                  <c:v>65.623999999999995</c:v>
                </c:pt>
                <c:pt idx="1766">
                  <c:v>65.623999999999995</c:v>
                </c:pt>
                <c:pt idx="1767">
                  <c:v>65.534000000000006</c:v>
                </c:pt>
                <c:pt idx="1768">
                  <c:v>65.534000000000006</c:v>
                </c:pt>
                <c:pt idx="1769">
                  <c:v>65.552000000000007</c:v>
                </c:pt>
                <c:pt idx="1770">
                  <c:v>65.552000000000007</c:v>
                </c:pt>
                <c:pt idx="1771">
                  <c:v>65.605999999999995</c:v>
                </c:pt>
                <c:pt idx="1772">
                  <c:v>65.605999999999995</c:v>
                </c:pt>
                <c:pt idx="1773">
                  <c:v>65.623999999999995</c:v>
                </c:pt>
                <c:pt idx="1774">
                  <c:v>65.641999999999996</c:v>
                </c:pt>
                <c:pt idx="1775">
                  <c:v>65.641999999999996</c:v>
                </c:pt>
                <c:pt idx="1776">
                  <c:v>65.623999999999995</c:v>
                </c:pt>
                <c:pt idx="1777">
                  <c:v>65.641999999999996</c:v>
                </c:pt>
                <c:pt idx="1778">
                  <c:v>65.677999999999997</c:v>
                </c:pt>
                <c:pt idx="1779">
                  <c:v>65.66</c:v>
                </c:pt>
                <c:pt idx="1780">
                  <c:v>65.66</c:v>
                </c:pt>
                <c:pt idx="1781">
                  <c:v>65.713999999999999</c:v>
                </c:pt>
                <c:pt idx="1782">
                  <c:v>65.804000000000002</c:v>
                </c:pt>
                <c:pt idx="1783">
                  <c:v>65.695999999999998</c:v>
                </c:pt>
                <c:pt idx="1784">
                  <c:v>65.731999999999999</c:v>
                </c:pt>
                <c:pt idx="1785">
                  <c:v>65.75</c:v>
                </c:pt>
                <c:pt idx="1786">
                  <c:v>65.731999999999999</c:v>
                </c:pt>
                <c:pt idx="1787">
                  <c:v>65.641999999999996</c:v>
                </c:pt>
                <c:pt idx="1788">
                  <c:v>65.587999999999994</c:v>
                </c:pt>
                <c:pt idx="1789">
                  <c:v>65.605999999999995</c:v>
                </c:pt>
                <c:pt idx="1790">
                  <c:v>65.623999999999995</c:v>
                </c:pt>
                <c:pt idx="1791">
                  <c:v>65.552000000000007</c:v>
                </c:pt>
                <c:pt idx="1792">
                  <c:v>65.516000000000005</c:v>
                </c:pt>
                <c:pt idx="1793">
                  <c:v>65.516000000000005</c:v>
                </c:pt>
                <c:pt idx="1794">
                  <c:v>65.462000000000003</c:v>
                </c:pt>
                <c:pt idx="1795">
                  <c:v>65.498000000000005</c:v>
                </c:pt>
                <c:pt idx="1796">
                  <c:v>65.48</c:v>
                </c:pt>
                <c:pt idx="1797">
                  <c:v>65.426000000000002</c:v>
                </c:pt>
                <c:pt idx="1798">
                  <c:v>65.353999999999999</c:v>
                </c:pt>
                <c:pt idx="1799">
                  <c:v>65.245999999999995</c:v>
                </c:pt>
                <c:pt idx="1800">
                  <c:v>65.156000000000006</c:v>
                </c:pt>
                <c:pt idx="1801">
                  <c:v>65.138000000000005</c:v>
                </c:pt>
                <c:pt idx="1802">
                  <c:v>65.048000000000002</c:v>
                </c:pt>
                <c:pt idx="1803">
                  <c:v>64.994</c:v>
                </c:pt>
                <c:pt idx="1804">
                  <c:v>65.012</c:v>
                </c:pt>
                <c:pt idx="1805">
                  <c:v>65.012</c:v>
                </c:pt>
                <c:pt idx="1806">
                  <c:v>65.012</c:v>
                </c:pt>
                <c:pt idx="1807">
                  <c:v>64.975999999999999</c:v>
                </c:pt>
                <c:pt idx="1808">
                  <c:v>64.94</c:v>
                </c:pt>
                <c:pt idx="1809">
                  <c:v>64.957999999999998</c:v>
                </c:pt>
                <c:pt idx="1810">
                  <c:v>64.903999999999996</c:v>
                </c:pt>
                <c:pt idx="1811">
                  <c:v>64.957999999999998</c:v>
                </c:pt>
                <c:pt idx="1812">
                  <c:v>64.849999999999994</c:v>
                </c:pt>
                <c:pt idx="1813">
                  <c:v>64.796000000000006</c:v>
                </c:pt>
                <c:pt idx="1814">
                  <c:v>64.724000000000004</c:v>
                </c:pt>
                <c:pt idx="1815">
                  <c:v>64.652000000000001</c:v>
                </c:pt>
                <c:pt idx="1816">
                  <c:v>64.616</c:v>
                </c:pt>
                <c:pt idx="1817">
                  <c:v>64.525999999999996</c:v>
                </c:pt>
                <c:pt idx="1818">
                  <c:v>64.364000000000004</c:v>
                </c:pt>
                <c:pt idx="1819">
                  <c:v>64.436000000000007</c:v>
                </c:pt>
                <c:pt idx="1820">
                  <c:v>64.346000000000004</c:v>
                </c:pt>
                <c:pt idx="1821">
                  <c:v>64.328000000000003</c:v>
                </c:pt>
                <c:pt idx="1822">
                  <c:v>64.328000000000003</c:v>
                </c:pt>
                <c:pt idx="1823">
                  <c:v>64.238</c:v>
                </c:pt>
                <c:pt idx="1824">
                  <c:v>64.093999999999994</c:v>
                </c:pt>
                <c:pt idx="1825">
                  <c:v>64.058000000000007</c:v>
                </c:pt>
                <c:pt idx="1826">
                  <c:v>64.058000000000007</c:v>
                </c:pt>
                <c:pt idx="1827">
                  <c:v>64.075999999999993</c:v>
                </c:pt>
                <c:pt idx="1828">
                  <c:v>64.058000000000007</c:v>
                </c:pt>
                <c:pt idx="1829">
                  <c:v>64.040000000000006</c:v>
                </c:pt>
                <c:pt idx="1830">
                  <c:v>64.040000000000006</c:v>
                </c:pt>
                <c:pt idx="1831">
                  <c:v>63.914000000000001</c:v>
                </c:pt>
                <c:pt idx="1832">
                  <c:v>63.932000000000002</c:v>
                </c:pt>
                <c:pt idx="1833">
                  <c:v>63.896000000000001</c:v>
                </c:pt>
                <c:pt idx="1834">
                  <c:v>63.787999999999997</c:v>
                </c:pt>
                <c:pt idx="1835">
                  <c:v>63.716000000000001</c:v>
                </c:pt>
                <c:pt idx="1836">
                  <c:v>63.68</c:v>
                </c:pt>
                <c:pt idx="1837">
                  <c:v>63.661999999999999</c:v>
                </c:pt>
                <c:pt idx="1838">
                  <c:v>63.59</c:v>
                </c:pt>
                <c:pt idx="1839">
                  <c:v>63.5</c:v>
                </c:pt>
                <c:pt idx="1840">
                  <c:v>63.463999999999999</c:v>
                </c:pt>
                <c:pt idx="1841">
                  <c:v>63.445999999999998</c:v>
                </c:pt>
                <c:pt idx="1842">
                  <c:v>63.463999999999999</c:v>
                </c:pt>
                <c:pt idx="1843">
                  <c:v>63.518000000000001</c:v>
                </c:pt>
                <c:pt idx="1844">
                  <c:v>63.554000000000002</c:v>
                </c:pt>
                <c:pt idx="1845">
                  <c:v>63.59</c:v>
                </c:pt>
                <c:pt idx="1846">
                  <c:v>63.661999999999999</c:v>
                </c:pt>
                <c:pt idx="1847">
                  <c:v>63.716000000000001</c:v>
                </c:pt>
                <c:pt idx="1848">
                  <c:v>63.716000000000001</c:v>
                </c:pt>
                <c:pt idx="1849">
                  <c:v>63.77</c:v>
                </c:pt>
                <c:pt idx="1850">
                  <c:v>63.77</c:v>
                </c:pt>
                <c:pt idx="1851">
                  <c:v>63.787999999999997</c:v>
                </c:pt>
                <c:pt idx="1852">
                  <c:v>63.823999999999998</c:v>
                </c:pt>
                <c:pt idx="1853">
                  <c:v>63.787999999999997</c:v>
                </c:pt>
                <c:pt idx="1854">
                  <c:v>63.805999999999997</c:v>
                </c:pt>
                <c:pt idx="1855">
                  <c:v>63.787999999999997</c:v>
                </c:pt>
                <c:pt idx="1856">
                  <c:v>63.716000000000001</c:v>
                </c:pt>
                <c:pt idx="1857">
                  <c:v>63.68</c:v>
                </c:pt>
                <c:pt idx="1858">
                  <c:v>63.698</c:v>
                </c:pt>
                <c:pt idx="1859">
                  <c:v>63.716000000000001</c:v>
                </c:pt>
                <c:pt idx="1860">
                  <c:v>63.643999999999998</c:v>
                </c:pt>
                <c:pt idx="1861">
                  <c:v>63.607999999999997</c:v>
                </c:pt>
                <c:pt idx="1862">
                  <c:v>63.572000000000003</c:v>
                </c:pt>
                <c:pt idx="1863">
                  <c:v>63.554000000000002</c:v>
                </c:pt>
                <c:pt idx="1864">
                  <c:v>63.536000000000001</c:v>
                </c:pt>
                <c:pt idx="1865">
                  <c:v>63.5</c:v>
                </c:pt>
                <c:pt idx="1866">
                  <c:v>63.463999999999999</c:v>
                </c:pt>
                <c:pt idx="1867">
                  <c:v>63.427999999999997</c:v>
                </c:pt>
                <c:pt idx="1868">
                  <c:v>63.481999999999999</c:v>
                </c:pt>
                <c:pt idx="1869">
                  <c:v>63.518000000000001</c:v>
                </c:pt>
                <c:pt idx="1870">
                  <c:v>63.607999999999997</c:v>
                </c:pt>
                <c:pt idx="1871">
                  <c:v>63.716000000000001</c:v>
                </c:pt>
                <c:pt idx="1872">
                  <c:v>63.716000000000001</c:v>
                </c:pt>
                <c:pt idx="1873">
                  <c:v>63.716000000000001</c:v>
                </c:pt>
                <c:pt idx="1874">
                  <c:v>63.716000000000001</c:v>
                </c:pt>
                <c:pt idx="1875">
                  <c:v>63.752000000000002</c:v>
                </c:pt>
                <c:pt idx="1876">
                  <c:v>63.734000000000002</c:v>
                </c:pt>
                <c:pt idx="1877">
                  <c:v>63.625999999999998</c:v>
                </c:pt>
                <c:pt idx="1878">
                  <c:v>63.643999999999998</c:v>
                </c:pt>
                <c:pt idx="1879">
                  <c:v>63.698</c:v>
                </c:pt>
                <c:pt idx="1880">
                  <c:v>63.734000000000002</c:v>
                </c:pt>
                <c:pt idx="1881">
                  <c:v>63.734000000000002</c:v>
                </c:pt>
                <c:pt idx="1882">
                  <c:v>63.554000000000002</c:v>
                </c:pt>
                <c:pt idx="1883">
                  <c:v>63.554000000000002</c:v>
                </c:pt>
                <c:pt idx="1884">
                  <c:v>63.427999999999997</c:v>
                </c:pt>
                <c:pt idx="1885">
                  <c:v>63.374000000000002</c:v>
                </c:pt>
                <c:pt idx="1886">
                  <c:v>63.32</c:v>
                </c:pt>
                <c:pt idx="1887">
                  <c:v>63.283999999999999</c:v>
                </c:pt>
                <c:pt idx="1888">
                  <c:v>63.194000000000003</c:v>
                </c:pt>
                <c:pt idx="1889">
                  <c:v>63.122</c:v>
                </c:pt>
                <c:pt idx="1890">
                  <c:v>63.067999999999998</c:v>
                </c:pt>
                <c:pt idx="1891">
                  <c:v>63.122</c:v>
                </c:pt>
                <c:pt idx="1892">
                  <c:v>63.103999999999999</c:v>
                </c:pt>
                <c:pt idx="1893">
                  <c:v>63.103999999999999</c:v>
                </c:pt>
                <c:pt idx="1894">
                  <c:v>63.103999999999999</c:v>
                </c:pt>
                <c:pt idx="1895">
                  <c:v>63.085999999999999</c:v>
                </c:pt>
                <c:pt idx="1896">
                  <c:v>63.085999999999999</c:v>
                </c:pt>
                <c:pt idx="1897">
                  <c:v>63.085999999999999</c:v>
                </c:pt>
                <c:pt idx="1898">
                  <c:v>63.14</c:v>
                </c:pt>
                <c:pt idx="1899">
                  <c:v>63.302</c:v>
                </c:pt>
                <c:pt idx="1900">
                  <c:v>63.481999999999999</c:v>
                </c:pt>
                <c:pt idx="1901">
                  <c:v>63.698</c:v>
                </c:pt>
                <c:pt idx="1902">
                  <c:v>63.878</c:v>
                </c:pt>
                <c:pt idx="1903">
                  <c:v>63.932000000000002</c:v>
                </c:pt>
                <c:pt idx="1904">
                  <c:v>63.841999999999999</c:v>
                </c:pt>
                <c:pt idx="1905">
                  <c:v>63.752000000000002</c:v>
                </c:pt>
                <c:pt idx="1906">
                  <c:v>63.734000000000002</c:v>
                </c:pt>
                <c:pt idx="1907">
                  <c:v>63.734000000000002</c:v>
                </c:pt>
                <c:pt idx="1908">
                  <c:v>63.698</c:v>
                </c:pt>
                <c:pt idx="1909">
                  <c:v>63.607999999999997</c:v>
                </c:pt>
                <c:pt idx="1910">
                  <c:v>63.536000000000001</c:v>
                </c:pt>
                <c:pt idx="1911">
                  <c:v>63.427999999999997</c:v>
                </c:pt>
                <c:pt idx="1912">
                  <c:v>63.32</c:v>
                </c:pt>
                <c:pt idx="1913">
                  <c:v>63.247999999999998</c:v>
                </c:pt>
                <c:pt idx="1914">
                  <c:v>63.247999999999998</c:v>
                </c:pt>
                <c:pt idx="1915">
                  <c:v>63.265999999999998</c:v>
                </c:pt>
                <c:pt idx="1916">
                  <c:v>63.338000000000001</c:v>
                </c:pt>
                <c:pt idx="1917">
                  <c:v>63.392000000000003</c:v>
                </c:pt>
                <c:pt idx="1918">
                  <c:v>63.445999999999998</c:v>
                </c:pt>
                <c:pt idx="1919">
                  <c:v>63.445999999999998</c:v>
                </c:pt>
                <c:pt idx="1920">
                  <c:v>63.536000000000001</c:v>
                </c:pt>
                <c:pt idx="1921">
                  <c:v>63.554000000000002</c:v>
                </c:pt>
                <c:pt idx="1922">
                  <c:v>63.463999999999999</c:v>
                </c:pt>
                <c:pt idx="1923">
                  <c:v>63.338000000000001</c:v>
                </c:pt>
                <c:pt idx="1924">
                  <c:v>63.283999999999999</c:v>
                </c:pt>
                <c:pt idx="1925">
                  <c:v>63.212000000000003</c:v>
                </c:pt>
                <c:pt idx="1926">
                  <c:v>63.481999999999999</c:v>
                </c:pt>
                <c:pt idx="1927">
                  <c:v>63.392000000000003</c:v>
                </c:pt>
                <c:pt idx="1928">
                  <c:v>63.572000000000003</c:v>
                </c:pt>
                <c:pt idx="1929">
                  <c:v>63.481999999999999</c:v>
                </c:pt>
                <c:pt idx="1930">
                  <c:v>63.572000000000003</c:v>
                </c:pt>
                <c:pt idx="1931">
                  <c:v>63.481999999999999</c:v>
                </c:pt>
                <c:pt idx="1932">
                  <c:v>63.463999999999999</c:v>
                </c:pt>
                <c:pt idx="1933">
                  <c:v>63.374000000000002</c:v>
                </c:pt>
                <c:pt idx="1934">
                  <c:v>63.32</c:v>
                </c:pt>
                <c:pt idx="1935">
                  <c:v>63.23</c:v>
                </c:pt>
                <c:pt idx="1936">
                  <c:v>63.176000000000002</c:v>
                </c:pt>
                <c:pt idx="1937">
                  <c:v>63.14</c:v>
                </c:pt>
                <c:pt idx="1938">
                  <c:v>63.176000000000002</c:v>
                </c:pt>
                <c:pt idx="1939">
                  <c:v>63.23</c:v>
                </c:pt>
                <c:pt idx="1940">
                  <c:v>63.265999999999998</c:v>
                </c:pt>
                <c:pt idx="1941">
                  <c:v>63.302</c:v>
                </c:pt>
                <c:pt idx="1942">
                  <c:v>63.356000000000002</c:v>
                </c:pt>
                <c:pt idx="1943">
                  <c:v>63.374000000000002</c:v>
                </c:pt>
                <c:pt idx="1944">
                  <c:v>63.427999999999997</c:v>
                </c:pt>
                <c:pt idx="1945">
                  <c:v>63.481999999999999</c:v>
                </c:pt>
                <c:pt idx="1946">
                  <c:v>63.572000000000003</c:v>
                </c:pt>
                <c:pt idx="1947">
                  <c:v>63.59</c:v>
                </c:pt>
                <c:pt idx="1948">
                  <c:v>63.698</c:v>
                </c:pt>
                <c:pt idx="1949">
                  <c:v>63.823999999999998</c:v>
                </c:pt>
                <c:pt idx="1950">
                  <c:v>63.95</c:v>
                </c:pt>
                <c:pt idx="1951">
                  <c:v>64.022000000000006</c:v>
                </c:pt>
                <c:pt idx="1952">
                  <c:v>64.093999999999994</c:v>
                </c:pt>
                <c:pt idx="1953">
                  <c:v>64.111999999999995</c:v>
                </c:pt>
                <c:pt idx="1954">
                  <c:v>64.147999999999996</c:v>
                </c:pt>
                <c:pt idx="1955">
                  <c:v>64.13</c:v>
                </c:pt>
                <c:pt idx="1956">
                  <c:v>64.058000000000007</c:v>
                </c:pt>
                <c:pt idx="1957">
                  <c:v>64.040000000000006</c:v>
                </c:pt>
                <c:pt idx="1958">
                  <c:v>64.004000000000005</c:v>
                </c:pt>
                <c:pt idx="1959">
                  <c:v>63.985999999999997</c:v>
                </c:pt>
                <c:pt idx="1960">
                  <c:v>63.914000000000001</c:v>
                </c:pt>
                <c:pt idx="1961">
                  <c:v>63.841999999999999</c:v>
                </c:pt>
                <c:pt idx="1962">
                  <c:v>63.823999999999998</c:v>
                </c:pt>
                <c:pt idx="1963">
                  <c:v>63.823999999999998</c:v>
                </c:pt>
                <c:pt idx="1964">
                  <c:v>63.823999999999998</c:v>
                </c:pt>
                <c:pt idx="1965">
                  <c:v>63.805999999999997</c:v>
                </c:pt>
                <c:pt idx="1966">
                  <c:v>63.841999999999999</c:v>
                </c:pt>
                <c:pt idx="1967">
                  <c:v>63.841999999999999</c:v>
                </c:pt>
                <c:pt idx="1968">
                  <c:v>63.86</c:v>
                </c:pt>
                <c:pt idx="1969">
                  <c:v>63.878</c:v>
                </c:pt>
                <c:pt idx="1970">
                  <c:v>63.86</c:v>
                </c:pt>
                <c:pt idx="1971">
                  <c:v>63.86</c:v>
                </c:pt>
                <c:pt idx="1972">
                  <c:v>63.823999999999998</c:v>
                </c:pt>
                <c:pt idx="1973">
                  <c:v>63.823999999999998</c:v>
                </c:pt>
                <c:pt idx="1974">
                  <c:v>63.823999999999998</c:v>
                </c:pt>
                <c:pt idx="1975">
                  <c:v>63.841999999999999</c:v>
                </c:pt>
                <c:pt idx="1976">
                  <c:v>63.86</c:v>
                </c:pt>
                <c:pt idx="1977">
                  <c:v>63.878</c:v>
                </c:pt>
                <c:pt idx="1978">
                  <c:v>63.823999999999998</c:v>
                </c:pt>
                <c:pt idx="1979">
                  <c:v>63.734000000000002</c:v>
                </c:pt>
                <c:pt idx="1980">
                  <c:v>63.698</c:v>
                </c:pt>
                <c:pt idx="1981">
                  <c:v>63.607999999999997</c:v>
                </c:pt>
                <c:pt idx="1982">
                  <c:v>63.59</c:v>
                </c:pt>
                <c:pt idx="1983">
                  <c:v>63.59</c:v>
                </c:pt>
                <c:pt idx="1984">
                  <c:v>63.554000000000002</c:v>
                </c:pt>
                <c:pt idx="1985">
                  <c:v>63.59</c:v>
                </c:pt>
                <c:pt idx="1986">
                  <c:v>63.625999999999998</c:v>
                </c:pt>
                <c:pt idx="1987">
                  <c:v>63.68</c:v>
                </c:pt>
                <c:pt idx="1988">
                  <c:v>63.698</c:v>
                </c:pt>
                <c:pt idx="1989">
                  <c:v>63.716000000000001</c:v>
                </c:pt>
                <c:pt idx="1990">
                  <c:v>63.77</c:v>
                </c:pt>
                <c:pt idx="1991">
                  <c:v>63.77</c:v>
                </c:pt>
                <c:pt idx="1992">
                  <c:v>63.805999999999997</c:v>
                </c:pt>
                <c:pt idx="1993">
                  <c:v>63.823999999999998</c:v>
                </c:pt>
                <c:pt idx="1994">
                  <c:v>63.841999999999999</c:v>
                </c:pt>
                <c:pt idx="1995">
                  <c:v>63.914000000000001</c:v>
                </c:pt>
                <c:pt idx="1996">
                  <c:v>64.004000000000005</c:v>
                </c:pt>
                <c:pt idx="1997">
                  <c:v>63.985999999999997</c:v>
                </c:pt>
                <c:pt idx="1998">
                  <c:v>64.075999999999993</c:v>
                </c:pt>
                <c:pt idx="1999">
                  <c:v>64.111999999999995</c:v>
                </c:pt>
                <c:pt idx="2000">
                  <c:v>64.201999999999998</c:v>
                </c:pt>
                <c:pt idx="2001">
                  <c:v>64.13</c:v>
                </c:pt>
                <c:pt idx="2002">
                  <c:v>64.147999999999996</c:v>
                </c:pt>
                <c:pt idx="2003">
                  <c:v>64.111999999999995</c:v>
                </c:pt>
                <c:pt idx="2004">
                  <c:v>64.093999999999994</c:v>
                </c:pt>
                <c:pt idx="2005">
                  <c:v>64.058000000000007</c:v>
                </c:pt>
                <c:pt idx="2006">
                  <c:v>63.968000000000004</c:v>
                </c:pt>
                <c:pt idx="2007">
                  <c:v>63.95</c:v>
                </c:pt>
                <c:pt idx="2008">
                  <c:v>63.932000000000002</c:v>
                </c:pt>
                <c:pt idx="2009">
                  <c:v>64.004000000000005</c:v>
                </c:pt>
                <c:pt idx="2010">
                  <c:v>64.004000000000005</c:v>
                </c:pt>
                <c:pt idx="2011">
                  <c:v>64.075999999999993</c:v>
                </c:pt>
                <c:pt idx="2012">
                  <c:v>64.147999999999996</c:v>
                </c:pt>
                <c:pt idx="2013">
                  <c:v>64.183999999999997</c:v>
                </c:pt>
                <c:pt idx="2014">
                  <c:v>64.256</c:v>
                </c:pt>
                <c:pt idx="2015">
                  <c:v>64.31</c:v>
                </c:pt>
                <c:pt idx="2016">
                  <c:v>64.328000000000003</c:v>
                </c:pt>
                <c:pt idx="2017">
                  <c:v>64.364000000000004</c:v>
                </c:pt>
                <c:pt idx="2018">
                  <c:v>64.364000000000004</c:v>
                </c:pt>
                <c:pt idx="2019">
                  <c:v>64.328000000000003</c:v>
                </c:pt>
                <c:pt idx="2020">
                  <c:v>64.31</c:v>
                </c:pt>
                <c:pt idx="2021">
                  <c:v>64.328000000000003</c:v>
                </c:pt>
                <c:pt idx="2022">
                  <c:v>64.471999999999994</c:v>
                </c:pt>
                <c:pt idx="2023">
                  <c:v>64.688000000000002</c:v>
                </c:pt>
                <c:pt idx="2024">
                  <c:v>64.652000000000001</c:v>
                </c:pt>
                <c:pt idx="2025">
                  <c:v>64.652000000000001</c:v>
                </c:pt>
                <c:pt idx="2026">
                  <c:v>64.471999999999994</c:v>
                </c:pt>
                <c:pt idx="2027">
                  <c:v>64.382000000000005</c:v>
                </c:pt>
                <c:pt idx="2028">
                  <c:v>64.382000000000005</c:v>
                </c:pt>
                <c:pt idx="2029">
                  <c:v>64.274000000000001</c:v>
                </c:pt>
                <c:pt idx="2030">
                  <c:v>64.183999999999997</c:v>
                </c:pt>
                <c:pt idx="2031">
                  <c:v>64.075999999999993</c:v>
                </c:pt>
                <c:pt idx="2032">
                  <c:v>63.95</c:v>
                </c:pt>
                <c:pt idx="2033">
                  <c:v>63.968000000000004</c:v>
                </c:pt>
                <c:pt idx="2034">
                  <c:v>63.878</c:v>
                </c:pt>
                <c:pt idx="2035">
                  <c:v>63.86</c:v>
                </c:pt>
                <c:pt idx="2036">
                  <c:v>63.878</c:v>
                </c:pt>
                <c:pt idx="2037">
                  <c:v>63.841999999999999</c:v>
                </c:pt>
                <c:pt idx="2038">
                  <c:v>63.86</c:v>
                </c:pt>
                <c:pt idx="2039">
                  <c:v>63.841999999999999</c:v>
                </c:pt>
                <c:pt idx="2040">
                  <c:v>63.841999999999999</c:v>
                </c:pt>
                <c:pt idx="2041">
                  <c:v>63.878</c:v>
                </c:pt>
                <c:pt idx="2042">
                  <c:v>63.86</c:v>
                </c:pt>
                <c:pt idx="2043">
                  <c:v>63.896000000000001</c:v>
                </c:pt>
                <c:pt idx="2044">
                  <c:v>63.896000000000001</c:v>
                </c:pt>
                <c:pt idx="2045">
                  <c:v>63.914000000000001</c:v>
                </c:pt>
                <c:pt idx="2046">
                  <c:v>63.95</c:v>
                </c:pt>
                <c:pt idx="2047">
                  <c:v>63.914000000000001</c:v>
                </c:pt>
                <c:pt idx="2048">
                  <c:v>63.878</c:v>
                </c:pt>
                <c:pt idx="2049">
                  <c:v>63.86</c:v>
                </c:pt>
                <c:pt idx="2050">
                  <c:v>63.77</c:v>
                </c:pt>
                <c:pt idx="2051">
                  <c:v>63.752000000000002</c:v>
                </c:pt>
                <c:pt idx="2052">
                  <c:v>63.661999999999999</c:v>
                </c:pt>
                <c:pt idx="2053">
                  <c:v>63.5</c:v>
                </c:pt>
                <c:pt idx="2054">
                  <c:v>63.5</c:v>
                </c:pt>
                <c:pt idx="2055">
                  <c:v>63.445999999999998</c:v>
                </c:pt>
                <c:pt idx="2056">
                  <c:v>63.427999999999997</c:v>
                </c:pt>
                <c:pt idx="2057">
                  <c:v>63.392000000000003</c:v>
                </c:pt>
                <c:pt idx="2058">
                  <c:v>63.392000000000003</c:v>
                </c:pt>
                <c:pt idx="2059">
                  <c:v>63.463999999999999</c:v>
                </c:pt>
                <c:pt idx="2060">
                  <c:v>63.536000000000001</c:v>
                </c:pt>
                <c:pt idx="2061">
                  <c:v>63.572000000000003</c:v>
                </c:pt>
                <c:pt idx="2062">
                  <c:v>63.607999999999997</c:v>
                </c:pt>
                <c:pt idx="2063">
                  <c:v>63.661999999999999</c:v>
                </c:pt>
                <c:pt idx="2064">
                  <c:v>63.68</c:v>
                </c:pt>
                <c:pt idx="2065">
                  <c:v>63.698</c:v>
                </c:pt>
                <c:pt idx="2066">
                  <c:v>63.734000000000002</c:v>
                </c:pt>
                <c:pt idx="2067">
                  <c:v>63.77</c:v>
                </c:pt>
                <c:pt idx="2068">
                  <c:v>63.787999999999997</c:v>
                </c:pt>
                <c:pt idx="2069">
                  <c:v>63.841999999999999</c:v>
                </c:pt>
                <c:pt idx="2070">
                  <c:v>63.932000000000002</c:v>
                </c:pt>
                <c:pt idx="2071">
                  <c:v>64.13</c:v>
                </c:pt>
                <c:pt idx="2072">
                  <c:v>64.165999999999997</c:v>
                </c:pt>
                <c:pt idx="2073">
                  <c:v>64.13</c:v>
                </c:pt>
                <c:pt idx="2074">
                  <c:v>64.147999999999996</c:v>
                </c:pt>
                <c:pt idx="2075">
                  <c:v>64.238</c:v>
                </c:pt>
                <c:pt idx="2076">
                  <c:v>64.13</c:v>
                </c:pt>
                <c:pt idx="2077">
                  <c:v>64.093999999999994</c:v>
                </c:pt>
                <c:pt idx="2078">
                  <c:v>64.058000000000007</c:v>
                </c:pt>
                <c:pt idx="2079">
                  <c:v>64.004000000000005</c:v>
                </c:pt>
                <c:pt idx="2080">
                  <c:v>63.95</c:v>
                </c:pt>
                <c:pt idx="2081">
                  <c:v>63.914000000000001</c:v>
                </c:pt>
                <c:pt idx="2082">
                  <c:v>63.95</c:v>
                </c:pt>
                <c:pt idx="2083">
                  <c:v>64.022000000000006</c:v>
                </c:pt>
                <c:pt idx="2084">
                  <c:v>64.040000000000006</c:v>
                </c:pt>
                <c:pt idx="2085">
                  <c:v>64.040000000000006</c:v>
                </c:pt>
                <c:pt idx="2086">
                  <c:v>64.093999999999994</c:v>
                </c:pt>
                <c:pt idx="2087">
                  <c:v>64.111999999999995</c:v>
                </c:pt>
                <c:pt idx="2088">
                  <c:v>64.040000000000006</c:v>
                </c:pt>
                <c:pt idx="2089">
                  <c:v>64.058000000000007</c:v>
                </c:pt>
                <c:pt idx="2090">
                  <c:v>64.111999999999995</c:v>
                </c:pt>
                <c:pt idx="2091">
                  <c:v>64.111999999999995</c:v>
                </c:pt>
                <c:pt idx="2092">
                  <c:v>64.058000000000007</c:v>
                </c:pt>
                <c:pt idx="2093">
                  <c:v>64.093999999999994</c:v>
                </c:pt>
                <c:pt idx="2094">
                  <c:v>64.13</c:v>
                </c:pt>
                <c:pt idx="2095">
                  <c:v>64.165999999999997</c:v>
                </c:pt>
                <c:pt idx="2096">
                  <c:v>64.165999999999997</c:v>
                </c:pt>
                <c:pt idx="2097">
                  <c:v>64.183999999999997</c:v>
                </c:pt>
                <c:pt idx="2098">
                  <c:v>64.201999999999998</c:v>
                </c:pt>
                <c:pt idx="2099">
                  <c:v>64.22</c:v>
                </c:pt>
                <c:pt idx="2100">
                  <c:v>64.256</c:v>
                </c:pt>
                <c:pt idx="2101">
                  <c:v>64.183999999999997</c:v>
                </c:pt>
                <c:pt idx="2102">
                  <c:v>64.147999999999996</c:v>
                </c:pt>
                <c:pt idx="2103">
                  <c:v>64.093999999999994</c:v>
                </c:pt>
                <c:pt idx="2104">
                  <c:v>64.058000000000007</c:v>
                </c:pt>
                <c:pt idx="2105">
                  <c:v>64.040000000000006</c:v>
                </c:pt>
                <c:pt idx="2106">
                  <c:v>64.058000000000007</c:v>
                </c:pt>
                <c:pt idx="2107">
                  <c:v>64.075999999999993</c:v>
                </c:pt>
                <c:pt idx="2108">
                  <c:v>64.093999999999994</c:v>
                </c:pt>
                <c:pt idx="2109">
                  <c:v>64.13</c:v>
                </c:pt>
                <c:pt idx="2110">
                  <c:v>64.147999999999996</c:v>
                </c:pt>
                <c:pt idx="2111">
                  <c:v>64.165999999999997</c:v>
                </c:pt>
                <c:pt idx="2112">
                  <c:v>64.165999999999997</c:v>
                </c:pt>
                <c:pt idx="2113">
                  <c:v>64.201999999999998</c:v>
                </c:pt>
                <c:pt idx="2114">
                  <c:v>64.22</c:v>
                </c:pt>
                <c:pt idx="2115">
                  <c:v>64.238</c:v>
                </c:pt>
                <c:pt idx="2116">
                  <c:v>64.256</c:v>
                </c:pt>
                <c:pt idx="2117">
                  <c:v>64.238</c:v>
                </c:pt>
                <c:pt idx="2118">
                  <c:v>64.274000000000001</c:v>
                </c:pt>
                <c:pt idx="2119">
                  <c:v>64.346000000000004</c:v>
                </c:pt>
                <c:pt idx="2120">
                  <c:v>64.418000000000006</c:v>
                </c:pt>
                <c:pt idx="2121">
                  <c:v>64.364000000000004</c:v>
                </c:pt>
                <c:pt idx="2122">
                  <c:v>64.418000000000006</c:v>
                </c:pt>
                <c:pt idx="2123">
                  <c:v>64.471999999999994</c:v>
                </c:pt>
                <c:pt idx="2124">
                  <c:v>64.471999999999994</c:v>
                </c:pt>
                <c:pt idx="2125">
                  <c:v>64.507999999999996</c:v>
                </c:pt>
                <c:pt idx="2126">
                  <c:v>64.525999999999996</c:v>
                </c:pt>
                <c:pt idx="2127">
                  <c:v>64.561999999999998</c:v>
                </c:pt>
                <c:pt idx="2128">
                  <c:v>64.58</c:v>
                </c:pt>
                <c:pt idx="2129">
                  <c:v>64.634</c:v>
                </c:pt>
                <c:pt idx="2130">
                  <c:v>64.652000000000001</c:v>
                </c:pt>
                <c:pt idx="2131">
                  <c:v>64.634</c:v>
                </c:pt>
                <c:pt idx="2132">
                  <c:v>64.652000000000001</c:v>
                </c:pt>
                <c:pt idx="2133">
                  <c:v>64.652000000000001</c:v>
                </c:pt>
                <c:pt idx="2134">
                  <c:v>64.634</c:v>
                </c:pt>
                <c:pt idx="2135">
                  <c:v>64.616</c:v>
                </c:pt>
                <c:pt idx="2136">
                  <c:v>64.616</c:v>
                </c:pt>
                <c:pt idx="2137">
                  <c:v>64.616</c:v>
                </c:pt>
                <c:pt idx="2138">
                  <c:v>64.616</c:v>
                </c:pt>
                <c:pt idx="2139">
                  <c:v>64.634</c:v>
                </c:pt>
                <c:pt idx="2140">
                  <c:v>64.616</c:v>
                </c:pt>
                <c:pt idx="2141">
                  <c:v>64.58</c:v>
                </c:pt>
                <c:pt idx="2142">
                  <c:v>64.58</c:v>
                </c:pt>
                <c:pt idx="2143">
                  <c:v>64.616</c:v>
                </c:pt>
                <c:pt idx="2144">
                  <c:v>64.616</c:v>
                </c:pt>
                <c:pt idx="2145">
                  <c:v>64.561999999999998</c:v>
                </c:pt>
                <c:pt idx="2146">
                  <c:v>64.507999999999996</c:v>
                </c:pt>
                <c:pt idx="2147">
                  <c:v>64.489999999999995</c:v>
                </c:pt>
                <c:pt idx="2148">
                  <c:v>64.436000000000007</c:v>
                </c:pt>
                <c:pt idx="2149">
                  <c:v>64.364000000000004</c:v>
                </c:pt>
                <c:pt idx="2150">
                  <c:v>64.292000000000002</c:v>
                </c:pt>
                <c:pt idx="2151">
                  <c:v>64.183999999999997</c:v>
                </c:pt>
                <c:pt idx="2152">
                  <c:v>64.111999999999995</c:v>
                </c:pt>
                <c:pt idx="2153">
                  <c:v>64.075999999999993</c:v>
                </c:pt>
                <c:pt idx="2154">
                  <c:v>64.075999999999993</c:v>
                </c:pt>
                <c:pt idx="2155">
                  <c:v>64.075999999999993</c:v>
                </c:pt>
                <c:pt idx="2156">
                  <c:v>64.111999999999995</c:v>
                </c:pt>
                <c:pt idx="2157">
                  <c:v>64.111999999999995</c:v>
                </c:pt>
                <c:pt idx="2158">
                  <c:v>64.13</c:v>
                </c:pt>
                <c:pt idx="2159">
                  <c:v>64.13</c:v>
                </c:pt>
                <c:pt idx="2160">
                  <c:v>64.13</c:v>
                </c:pt>
                <c:pt idx="2161">
                  <c:v>64.147999999999996</c:v>
                </c:pt>
                <c:pt idx="2162">
                  <c:v>64.147999999999996</c:v>
                </c:pt>
                <c:pt idx="2163">
                  <c:v>64.147999999999996</c:v>
                </c:pt>
                <c:pt idx="2164">
                  <c:v>64.147999999999996</c:v>
                </c:pt>
                <c:pt idx="2165">
                  <c:v>64.183999999999997</c:v>
                </c:pt>
                <c:pt idx="2166">
                  <c:v>64.183999999999997</c:v>
                </c:pt>
                <c:pt idx="2167">
                  <c:v>64.13</c:v>
                </c:pt>
                <c:pt idx="2168">
                  <c:v>64.22</c:v>
                </c:pt>
                <c:pt idx="2169">
                  <c:v>64.238</c:v>
                </c:pt>
                <c:pt idx="2170">
                  <c:v>64.183999999999997</c:v>
                </c:pt>
                <c:pt idx="2171">
                  <c:v>64.111999999999995</c:v>
                </c:pt>
                <c:pt idx="2172">
                  <c:v>64.147999999999996</c:v>
                </c:pt>
                <c:pt idx="2173">
                  <c:v>64.183999999999997</c:v>
                </c:pt>
                <c:pt idx="2174">
                  <c:v>64.093999999999994</c:v>
                </c:pt>
                <c:pt idx="2175">
                  <c:v>64.058000000000007</c:v>
                </c:pt>
                <c:pt idx="2176">
                  <c:v>64.022000000000006</c:v>
                </c:pt>
                <c:pt idx="2177">
                  <c:v>64.040000000000006</c:v>
                </c:pt>
                <c:pt idx="2178">
                  <c:v>64.058000000000007</c:v>
                </c:pt>
                <c:pt idx="2179">
                  <c:v>64.075999999999993</c:v>
                </c:pt>
                <c:pt idx="2180">
                  <c:v>64.093999999999994</c:v>
                </c:pt>
                <c:pt idx="2181">
                  <c:v>64.093999999999994</c:v>
                </c:pt>
                <c:pt idx="2182">
                  <c:v>64.075999999999993</c:v>
                </c:pt>
                <c:pt idx="2183">
                  <c:v>64.183999999999997</c:v>
                </c:pt>
                <c:pt idx="2184">
                  <c:v>64.22</c:v>
                </c:pt>
                <c:pt idx="2185">
                  <c:v>64.238</c:v>
                </c:pt>
                <c:pt idx="2186">
                  <c:v>64.238</c:v>
                </c:pt>
                <c:pt idx="2187">
                  <c:v>64.238</c:v>
                </c:pt>
                <c:pt idx="2188">
                  <c:v>64.256</c:v>
                </c:pt>
                <c:pt idx="2189">
                  <c:v>64.274000000000001</c:v>
                </c:pt>
                <c:pt idx="2190">
                  <c:v>64.292000000000002</c:v>
                </c:pt>
                <c:pt idx="2191">
                  <c:v>64.328000000000003</c:v>
                </c:pt>
                <c:pt idx="2192">
                  <c:v>64.328000000000003</c:v>
                </c:pt>
                <c:pt idx="2193">
                  <c:v>64.328000000000003</c:v>
                </c:pt>
                <c:pt idx="2194">
                  <c:v>64.274000000000001</c:v>
                </c:pt>
                <c:pt idx="2195">
                  <c:v>64.256</c:v>
                </c:pt>
                <c:pt idx="2196">
                  <c:v>64.13</c:v>
                </c:pt>
                <c:pt idx="2197">
                  <c:v>64.058000000000007</c:v>
                </c:pt>
                <c:pt idx="2198">
                  <c:v>64.004000000000005</c:v>
                </c:pt>
                <c:pt idx="2199">
                  <c:v>63.914000000000001</c:v>
                </c:pt>
                <c:pt idx="2200">
                  <c:v>63.86</c:v>
                </c:pt>
                <c:pt idx="2201">
                  <c:v>63.823999999999998</c:v>
                </c:pt>
                <c:pt idx="2202">
                  <c:v>63.823999999999998</c:v>
                </c:pt>
                <c:pt idx="2203">
                  <c:v>63.805999999999997</c:v>
                </c:pt>
                <c:pt idx="2204">
                  <c:v>63.823999999999998</c:v>
                </c:pt>
                <c:pt idx="2205">
                  <c:v>63.823999999999998</c:v>
                </c:pt>
                <c:pt idx="2206">
                  <c:v>63.878</c:v>
                </c:pt>
                <c:pt idx="2207">
                  <c:v>63.841999999999999</c:v>
                </c:pt>
                <c:pt idx="2208">
                  <c:v>63.823999999999998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IDSW.Temp-Water.Inst.1Hour.0.GOES-REV [F]</c:v>
                </c:pt>
              </c:strCache>
            </c:strRef>
          </c:tx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Sheet1!$F$2:$F$2210</c:f>
              <c:numCache>
                <c:formatCode>General</c:formatCode>
                <c:ptCount val="2209"/>
                <c:pt idx="0">
                  <c:v>66.902000000000001</c:v>
                </c:pt>
                <c:pt idx="1">
                  <c:v>66.974000000000004</c:v>
                </c:pt>
                <c:pt idx="2">
                  <c:v>67.028000000000006</c:v>
                </c:pt>
                <c:pt idx="3">
                  <c:v>67.081999999999994</c:v>
                </c:pt>
                <c:pt idx="4">
                  <c:v>67.171999999999997</c:v>
                </c:pt>
                <c:pt idx="5">
                  <c:v>67.28</c:v>
                </c:pt>
                <c:pt idx="6">
                  <c:v>67.459999999999994</c:v>
                </c:pt>
                <c:pt idx="7">
                  <c:v>67.567999999999998</c:v>
                </c:pt>
                <c:pt idx="8">
                  <c:v>67.694000000000003</c:v>
                </c:pt>
                <c:pt idx="9">
                  <c:v>67.748000000000005</c:v>
                </c:pt>
                <c:pt idx="10">
                  <c:v>67.73</c:v>
                </c:pt>
                <c:pt idx="11">
                  <c:v>67.658000000000001</c:v>
                </c:pt>
                <c:pt idx="12">
                  <c:v>67.55</c:v>
                </c:pt>
                <c:pt idx="13">
                  <c:v>67.424000000000007</c:v>
                </c:pt>
                <c:pt idx="14">
                  <c:v>67.28</c:v>
                </c:pt>
                <c:pt idx="15">
                  <c:v>67.153999999999996</c:v>
                </c:pt>
                <c:pt idx="16">
                  <c:v>67.028000000000006</c:v>
                </c:pt>
                <c:pt idx="17">
                  <c:v>66.92</c:v>
                </c:pt>
                <c:pt idx="18">
                  <c:v>66.866</c:v>
                </c:pt>
                <c:pt idx="19">
                  <c:v>66.847999999999999</c:v>
                </c:pt>
                <c:pt idx="20">
                  <c:v>66.902000000000001</c:v>
                </c:pt>
                <c:pt idx="21">
                  <c:v>67.010000000000005</c:v>
                </c:pt>
                <c:pt idx="22">
                  <c:v>67.063999999999993</c:v>
                </c:pt>
                <c:pt idx="23">
                  <c:v>67.117999999999995</c:v>
                </c:pt>
                <c:pt idx="24">
                  <c:v>67.207999999999998</c:v>
                </c:pt>
                <c:pt idx="25">
                  <c:v>67.28</c:v>
                </c:pt>
                <c:pt idx="26">
                  <c:v>67.334000000000003</c:v>
                </c:pt>
                <c:pt idx="27">
                  <c:v>67.352000000000004</c:v>
                </c:pt>
                <c:pt idx="28">
                  <c:v>67.406000000000006</c:v>
                </c:pt>
                <c:pt idx="29">
                  <c:v>67.513999999999996</c:v>
                </c:pt>
                <c:pt idx="30">
                  <c:v>67.622</c:v>
                </c:pt>
                <c:pt idx="31">
                  <c:v>67.748000000000005</c:v>
                </c:pt>
                <c:pt idx="32">
                  <c:v>67.802000000000007</c:v>
                </c:pt>
                <c:pt idx="33">
                  <c:v>67.837999999999994</c:v>
                </c:pt>
                <c:pt idx="34">
                  <c:v>67.819999999999993</c:v>
                </c:pt>
                <c:pt idx="35">
                  <c:v>67.73</c:v>
                </c:pt>
                <c:pt idx="36">
                  <c:v>67.622</c:v>
                </c:pt>
                <c:pt idx="37">
                  <c:v>67.513999999999996</c:v>
                </c:pt>
                <c:pt idx="38">
                  <c:v>67.334000000000003</c:v>
                </c:pt>
                <c:pt idx="39">
                  <c:v>67.19</c:v>
                </c:pt>
                <c:pt idx="40">
                  <c:v>67.099999999999994</c:v>
                </c:pt>
                <c:pt idx="41">
                  <c:v>67.063999999999993</c:v>
                </c:pt>
                <c:pt idx="42">
                  <c:v>67.010000000000005</c:v>
                </c:pt>
                <c:pt idx="43">
                  <c:v>67.010000000000005</c:v>
                </c:pt>
                <c:pt idx="44">
                  <c:v>67.010000000000005</c:v>
                </c:pt>
                <c:pt idx="45">
                  <c:v>67.117999999999995</c:v>
                </c:pt>
                <c:pt idx="46">
                  <c:v>67.153999999999996</c:v>
                </c:pt>
                <c:pt idx="47">
                  <c:v>67.207999999999998</c:v>
                </c:pt>
                <c:pt idx="48">
                  <c:v>67.298000000000002</c:v>
                </c:pt>
                <c:pt idx="49">
                  <c:v>67.388000000000005</c:v>
                </c:pt>
                <c:pt idx="50">
                  <c:v>67.459999999999994</c:v>
                </c:pt>
                <c:pt idx="51">
                  <c:v>67.567999999999998</c:v>
                </c:pt>
                <c:pt idx="52">
                  <c:v>67.676000000000002</c:v>
                </c:pt>
                <c:pt idx="53">
                  <c:v>67.802000000000007</c:v>
                </c:pt>
                <c:pt idx="54">
                  <c:v>67.91</c:v>
                </c:pt>
                <c:pt idx="55">
                  <c:v>68.018000000000001</c:v>
                </c:pt>
                <c:pt idx="56">
                  <c:v>68.054000000000002</c:v>
                </c:pt>
                <c:pt idx="57">
                  <c:v>68.054000000000002</c:v>
                </c:pt>
                <c:pt idx="58">
                  <c:v>68</c:v>
                </c:pt>
                <c:pt idx="59">
                  <c:v>67.891999999999996</c:v>
                </c:pt>
                <c:pt idx="60">
                  <c:v>67.766000000000005</c:v>
                </c:pt>
                <c:pt idx="61">
                  <c:v>67.622</c:v>
                </c:pt>
                <c:pt idx="62">
                  <c:v>67.513999999999996</c:v>
                </c:pt>
                <c:pt idx="63">
                  <c:v>67.424000000000007</c:v>
                </c:pt>
                <c:pt idx="64">
                  <c:v>67.352000000000004</c:v>
                </c:pt>
                <c:pt idx="65">
                  <c:v>67.262</c:v>
                </c:pt>
                <c:pt idx="66">
                  <c:v>67.262</c:v>
                </c:pt>
                <c:pt idx="67">
                  <c:v>67.316000000000003</c:v>
                </c:pt>
                <c:pt idx="68">
                  <c:v>67.352000000000004</c:v>
                </c:pt>
                <c:pt idx="69">
                  <c:v>67.334000000000003</c:v>
                </c:pt>
                <c:pt idx="70">
                  <c:v>67.352000000000004</c:v>
                </c:pt>
                <c:pt idx="71">
                  <c:v>67.388000000000005</c:v>
                </c:pt>
                <c:pt idx="72">
                  <c:v>67.441999999999993</c:v>
                </c:pt>
                <c:pt idx="73">
                  <c:v>67.531999999999996</c:v>
                </c:pt>
                <c:pt idx="74">
                  <c:v>67.622</c:v>
                </c:pt>
                <c:pt idx="75">
                  <c:v>67.694000000000003</c:v>
                </c:pt>
                <c:pt idx="76">
                  <c:v>67.748000000000005</c:v>
                </c:pt>
                <c:pt idx="77">
                  <c:v>67.819999999999993</c:v>
                </c:pt>
                <c:pt idx="78">
                  <c:v>67.963999999999999</c:v>
                </c:pt>
                <c:pt idx="79">
                  <c:v>68.072000000000003</c:v>
                </c:pt>
                <c:pt idx="80">
                  <c:v>68.162000000000006</c:v>
                </c:pt>
                <c:pt idx="81">
                  <c:v>68.215999999999994</c:v>
                </c:pt>
                <c:pt idx="82">
                  <c:v>68.305999999999997</c:v>
                </c:pt>
                <c:pt idx="83">
                  <c:v>68.251999999999995</c:v>
                </c:pt>
                <c:pt idx="84">
                  <c:v>68.108000000000004</c:v>
                </c:pt>
                <c:pt idx="85">
                  <c:v>67.927999999999997</c:v>
                </c:pt>
                <c:pt idx="86">
                  <c:v>67.784000000000006</c:v>
                </c:pt>
                <c:pt idx="87">
                  <c:v>67.676000000000002</c:v>
                </c:pt>
                <c:pt idx="88">
                  <c:v>67.603999999999999</c:v>
                </c:pt>
                <c:pt idx="89">
                  <c:v>67.567999999999998</c:v>
                </c:pt>
                <c:pt idx="90">
                  <c:v>67.603999999999999</c:v>
                </c:pt>
                <c:pt idx="91">
                  <c:v>67.603999999999999</c:v>
                </c:pt>
                <c:pt idx="92">
                  <c:v>67.64</c:v>
                </c:pt>
                <c:pt idx="93">
                  <c:v>67.694000000000003</c:v>
                </c:pt>
                <c:pt idx="94">
                  <c:v>67.73</c:v>
                </c:pt>
                <c:pt idx="95">
                  <c:v>67.784000000000006</c:v>
                </c:pt>
                <c:pt idx="96">
                  <c:v>67.837999999999994</c:v>
                </c:pt>
                <c:pt idx="97">
                  <c:v>67.945999999999998</c:v>
                </c:pt>
                <c:pt idx="98">
                  <c:v>68.054000000000002</c:v>
                </c:pt>
                <c:pt idx="99">
                  <c:v>68.197999999999993</c:v>
                </c:pt>
                <c:pt idx="100">
                  <c:v>68.378</c:v>
                </c:pt>
                <c:pt idx="101">
                  <c:v>68.522000000000006</c:v>
                </c:pt>
                <c:pt idx="102">
                  <c:v>68.63</c:v>
                </c:pt>
                <c:pt idx="103">
                  <c:v>68.756</c:v>
                </c:pt>
                <c:pt idx="104">
                  <c:v>68.774000000000001</c:v>
                </c:pt>
                <c:pt idx="105">
                  <c:v>68.701999999999998</c:v>
                </c:pt>
                <c:pt idx="106">
                  <c:v>68.665999999999997</c:v>
                </c:pt>
                <c:pt idx="107">
                  <c:v>68.540000000000006</c:v>
                </c:pt>
                <c:pt idx="108">
                  <c:v>68.36</c:v>
                </c:pt>
                <c:pt idx="109">
                  <c:v>68.180000000000007</c:v>
                </c:pt>
                <c:pt idx="110">
                  <c:v>67.981999999999999</c:v>
                </c:pt>
                <c:pt idx="111">
                  <c:v>67.819999999999993</c:v>
                </c:pt>
                <c:pt idx="112">
                  <c:v>67.676000000000002</c:v>
                </c:pt>
                <c:pt idx="113">
                  <c:v>67.622</c:v>
                </c:pt>
                <c:pt idx="114">
                  <c:v>67.64</c:v>
                </c:pt>
                <c:pt idx="115">
                  <c:v>67.658000000000001</c:v>
                </c:pt>
                <c:pt idx="116">
                  <c:v>67.694000000000003</c:v>
                </c:pt>
                <c:pt idx="117">
                  <c:v>67.748000000000005</c:v>
                </c:pt>
                <c:pt idx="118">
                  <c:v>67.748000000000005</c:v>
                </c:pt>
                <c:pt idx="119">
                  <c:v>67.837999999999994</c:v>
                </c:pt>
                <c:pt idx="120">
                  <c:v>67.873999999999995</c:v>
                </c:pt>
                <c:pt idx="121">
                  <c:v>67.945999999999998</c:v>
                </c:pt>
                <c:pt idx="122">
                  <c:v>67.963999999999999</c:v>
                </c:pt>
                <c:pt idx="123">
                  <c:v>68.036000000000001</c:v>
                </c:pt>
                <c:pt idx="124">
                  <c:v>68.108000000000004</c:v>
                </c:pt>
                <c:pt idx="125">
                  <c:v>68.215999999999994</c:v>
                </c:pt>
                <c:pt idx="126">
                  <c:v>68.341999999999999</c:v>
                </c:pt>
                <c:pt idx="127">
                  <c:v>68.486000000000004</c:v>
                </c:pt>
                <c:pt idx="128">
                  <c:v>68.593999999999994</c:v>
                </c:pt>
                <c:pt idx="129">
                  <c:v>68.647999999999996</c:v>
                </c:pt>
                <c:pt idx="130">
                  <c:v>68.63</c:v>
                </c:pt>
                <c:pt idx="131">
                  <c:v>68.540000000000006</c:v>
                </c:pt>
                <c:pt idx="132">
                  <c:v>68.414000000000001</c:v>
                </c:pt>
                <c:pt idx="133">
                  <c:v>68.287999999999997</c:v>
                </c:pt>
                <c:pt idx="134">
                  <c:v>68.108000000000004</c:v>
                </c:pt>
                <c:pt idx="135">
                  <c:v>67.945999999999998</c:v>
                </c:pt>
                <c:pt idx="136">
                  <c:v>67.819999999999993</c:v>
                </c:pt>
                <c:pt idx="137">
                  <c:v>67.748000000000005</c:v>
                </c:pt>
                <c:pt idx="138">
                  <c:v>67.748000000000005</c:v>
                </c:pt>
                <c:pt idx="139">
                  <c:v>67.766000000000005</c:v>
                </c:pt>
                <c:pt idx="140">
                  <c:v>67.802000000000007</c:v>
                </c:pt>
                <c:pt idx="141">
                  <c:v>67.802000000000007</c:v>
                </c:pt>
                <c:pt idx="142">
                  <c:v>67.873999999999995</c:v>
                </c:pt>
                <c:pt idx="143">
                  <c:v>67.927999999999997</c:v>
                </c:pt>
                <c:pt idx="144">
                  <c:v>68</c:v>
                </c:pt>
                <c:pt idx="145">
                  <c:v>68.036000000000001</c:v>
                </c:pt>
                <c:pt idx="146">
                  <c:v>68.054000000000002</c:v>
                </c:pt>
                <c:pt idx="147">
                  <c:v>68.036000000000001</c:v>
                </c:pt>
                <c:pt idx="148">
                  <c:v>68.072000000000003</c:v>
                </c:pt>
                <c:pt idx="149">
                  <c:v>68.180000000000007</c:v>
                </c:pt>
                <c:pt idx="150">
                  <c:v>68.323999999999998</c:v>
                </c:pt>
                <c:pt idx="151">
                  <c:v>68.468000000000004</c:v>
                </c:pt>
                <c:pt idx="152">
                  <c:v>68.504000000000005</c:v>
                </c:pt>
                <c:pt idx="153">
                  <c:v>68.504000000000005</c:v>
                </c:pt>
                <c:pt idx="154">
                  <c:v>68.45</c:v>
                </c:pt>
                <c:pt idx="155">
                  <c:v>68.468000000000004</c:v>
                </c:pt>
                <c:pt idx="156">
                  <c:v>68.468000000000004</c:v>
                </c:pt>
                <c:pt idx="157">
                  <c:v>68.341999999999999</c:v>
                </c:pt>
                <c:pt idx="158">
                  <c:v>68.162000000000006</c:v>
                </c:pt>
                <c:pt idx="159">
                  <c:v>67.981999999999999</c:v>
                </c:pt>
                <c:pt idx="160">
                  <c:v>67.891999999999996</c:v>
                </c:pt>
                <c:pt idx="161">
                  <c:v>67.891999999999996</c:v>
                </c:pt>
                <c:pt idx="162">
                  <c:v>67.91</c:v>
                </c:pt>
                <c:pt idx="163">
                  <c:v>67.945999999999998</c:v>
                </c:pt>
                <c:pt idx="164">
                  <c:v>67.963999999999999</c:v>
                </c:pt>
                <c:pt idx="165">
                  <c:v>67.981999999999999</c:v>
                </c:pt>
                <c:pt idx="166">
                  <c:v>68.018000000000001</c:v>
                </c:pt>
                <c:pt idx="167">
                  <c:v>68.054000000000002</c:v>
                </c:pt>
                <c:pt idx="168">
                  <c:v>68.108000000000004</c:v>
                </c:pt>
                <c:pt idx="169">
                  <c:v>68.144000000000005</c:v>
                </c:pt>
                <c:pt idx="170">
                  <c:v>68.162000000000006</c:v>
                </c:pt>
                <c:pt idx="171">
                  <c:v>68.180000000000007</c:v>
                </c:pt>
                <c:pt idx="172">
                  <c:v>68.215999999999994</c:v>
                </c:pt>
                <c:pt idx="173">
                  <c:v>68.287999999999997</c:v>
                </c:pt>
                <c:pt idx="174">
                  <c:v>68.414000000000001</c:v>
                </c:pt>
                <c:pt idx="175">
                  <c:v>68.540000000000006</c:v>
                </c:pt>
                <c:pt idx="176">
                  <c:v>68.774000000000001</c:v>
                </c:pt>
                <c:pt idx="177">
                  <c:v>68.953999999999994</c:v>
                </c:pt>
                <c:pt idx="178">
                  <c:v>69.061999999999998</c:v>
                </c:pt>
                <c:pt idx="179">
                  <c:v>68.918000000000006</c:v>
                </c:pt>
                <c:pt idx="180">
                  <c:v>68.738</c:v>
                </c:pt>
                <c:pt idx="181">
                  <c:v>68.593999999999994</c:v>
                </c:pt>
                <c:pt idx="182">
                  <c:v>68.396000000000001</c:v>
                </c:pt>
                <c:pt idx="183">
                  <c:v>68.287999999999997</c:v>
                </c:pt>
                <c:pt idx="184">
                  <c:v>68.215999999999994</c:v>
                </c:pt>
                <c:pt idx="185">
                  <c:v>68.215999999999994</c:v>
                </c:pt>
                <c:pt idx="186">
                  <c:v>68.233999999999995</c:v>
                </c:pt>
                <c:pt idx="187">
                  <c:v>68.27</c:v>
                </c:pt>
                <c:pt idx="188">
                  <c:v>68.27</c:v>
                </c:pt>
                <c:pt idx="189">
                  <c:v>68.287999999999997</c:v>
                </c:pt>
                <c:pt idx="190">
                  <c:v>68.305999999999997</c:v>
                </c:pt>
                <c:pt idx="191">
                  <c:v>68.341999999999999</c:v>
                </c:pt>
                <c:pt idx="192">
                  <c:v>68.36</c:v>
                </c:pt>
                <c:pt idx="193">
                  <c:v>68.378</c:v>
                </c:pt>
                <c:pt idx="194">
                  <c:v>68.414000000000001</c:v>
                </c:pt>
                <c:pt idx="195">
                  <c:v>68.45</c:v>
                </c:pt>
                <c:pt idx="196">
                  <c:v>68.486000000000004</c:v>
                </c:pt>
                <c:pt idx="197">
                  <c:v>68.575999999999993</c:v>
                </c:pt>
                <c:pt idx="198">
                  <c:v>68.683999999999997</c:v>
                </c:pt>
                <c:pt idx="199">
                  <c:v>68.72</c:v>
                </c:pt>
                <c:pt idx="200">
                  <c:v>68.683999999999997</c:v>
                </c:pt>
                <c:pt idx="201">
                  <c:v>68.558000000000007</c:v>
                </c:pt>
                <c:pt idx="202">
                  <c:v>68.486000000000004</c:v>
                </c:pt>
                <c:pt idx="203">
                  <c:v>68.396000000000001</c:v>
                </c:pt>
                <c:pt idx="204">
                  <c:v>68.378</c:v>
                </c:pt>
                <c:pt idx="205">
                  <c:v>68.414000000000001</c:v>
                </c:pt>
                <c:pt idx="206">
                  <c:v>68.432000000000002</c:v>
                </c:pt>
                <c:pt idx="207">
                  <c:v>68.45</c:v>
                </c:pt>
                <c:pt idx="208">
                  <c:v>68.486000000000004</c:v>
                </c:pt>
                <c:pt idx="209">
                  <c:v>68.504000000000005</c:v>
                </c:pt>
                <c:pt idx="210">
                  <c:v>68.522000000000006</c:v>
                </c:pt>
                <c:pt idx="211">
                  <c:v>68.522000000000006</c:v>
                </c:pt>
                <c:pt idx="212">
                  <c:v>68.504000000000005</c:v>
                </c:pt>
                <c:pt idx="213">
                  <c:v>68.522000000000006</c:v>
                </c:pt>
                <c:pt idx="214">
                  <c:v>68.558000000000007</c:v>
                </c:pt>
                <c:pt idx="215">
                  <c:v>68.611999999999995</c:v>
                </c:pt>
                <c:pt idx="216">
                  <c:v>68.647999999999996</c:v>
                </c:pt>
                <c:pt idx="217">
                  <c:v>68.665999999999997</c:v>
                </c:pt>
                <c:pt idx="218">
                  <c:v>68.72</c:v>
                </c:pt>
                <c:pt idx="219">
                  <c:v>68.81</c:v>
                </c:pt>
                <c:pt idx="220">
                  <c:v>68.953999999999994</c:v>
                </c:pt>
                <c:pt idx="221">
                  <c:v>69.08</c:v>
                </c:pt>
                <c:pt idx="222">
                  <c:v>69.278000000000006</c:v>
                </c:pt>
                <c:pt idx="223">
                  <c:v>69.44</c:v>
                </c:pt>
                <c:pt idx="224">
                  <c:v>69.548000000000002</c:v>
                </c:pt>
                <c:pt idx="225">
                  <c:v>69.584000000000003</c:v>
                </c:pt>
                <c:pt idx="226">
                  <c:v>69.494</c:v>
                </c:pt>
                <c:pt idx="227">
                  <c:v>69.403999999999996</c:v>
                </c:pt>
                <c:pt idx="228">
                  <c:v>69.296000000000006</c:v>
                </c:pt>
                <c:pt idx="229">
                  <c:v>69.097999999999999</c:v>
                </c:pt>
                <c:pt idx="230">
                  <c:v>68.918000000000006</c:v>
                </c:pt>
                <c:pt idx="231">
                  <c:v>68.828000000000003</c:v>
                </c:pt>
                <c:pt idx="232">
                  <c:v>68.738</c:v>
                </c:pt>
                <c:pt idx="233">
                  <c:v>68.738</c:v>
                </c:pt>
                <c:pt idx="234">
                  <c:v>68.774000000000001</c:v>
                </c:pt>
                <c:pt idx="235">
                  <c:v>68.828000000000003</c:v>
                </c:pt>
                <c:pt idx="236">
                  <c:v>68.864000000000004</c:v>
                </c:pt>
                <c:pt idx="237">
                  <c:v>68.882000000000005</c:v>
                </c:pt>
                <c:pt idx="238">
                  <c:v>68.918000000000006</c:v>
                </c:pt>
                <c:pt idx="239">
                  <c:v>68.989999999999995</c:v>
                </c:pt>
                <c:pt idx="240">
                  <c:v>69.043999999999997</c:v>
                </c:pt>
                <c:pt idx="241">
                  <c:v>69.116</c:v>
                </c:pt>
                <c:pt idx="242">
                  <c:v>69.17</c:v>
                </c:pt>
                <c:pt idx="243">
                  <c:v>69.260000000000005</c:v>
                </c:pt>
                <c:pt idx="244">
                  <c:v>69.349999999999994</c:v>
                </c:pt>
                <c:pt idx="245">
                  <c:v>69.44</c:v>
                </c:pt>
                <c:pt idx="246">
                  <c:v>69.602000000000004</c:v>
                </c:pt>
                <c:pt idx="247">
                  <c:v>69.709999999999994</c:v>
                </c:pt>
                <c:pt idx="248">
                  <c:v>69.781999999999996</c:v>
                </c:pt>
                <c:pt idx="249">
                  <c:v>69.853999999999999</c:v>
                </c:pt>
                <c:pt idx="250">
                  <c:v>69.872</c:v>
                </c:pt>
                <c:pt idx="251">
                  <c:v>69.763999999999996</c:v>
                </c:pt>
                <c:pt idx="252">
                  <c:v>69.602000000000004</c:v>
                </c:pt>
                <c:pt idx="253">
                  <c:v>69.475999999999999</c:v>
                </c:pt>
                <c:pt idx="254">
                  <c:v>69.278000000000006</c:v>
                </c:pt>
                <c:pt idx="255">
                  <c:v>69.061999999999998</c:v>
                </c:pt>
                <c:pt idx="256">
                  <c:v>68.953999999999994</c:v>
                </c:pt>
                <c:pt idx="257">
                  <c:v>68.936000000000007</c:v>
                </c:pt>
                <c:pt idx="258">
                  <c:v>68.971999999999994</c:v>
                </c:pt>
                <c:pt idx="259">
                  <c:v>69.025999999999996</c:v>
                </c:pt>
                <c:pt idx="260">
                  <c:v>69.043999999999997</c:v>
                </c:pt>
                <c:pt idx="261">
                  <c:v>69.097999999999999</c:v>
                </c:pt>
                <c:pt idx="262">
                  <c:v>69.134</c:v>
                </c:pt>
                <c:pt idx="263">
                  <c:v>69.134</c:v>
                </c:pt>
                <c:pt idx="264">
                  <c:v>69.206000000000003</c:v>
                </c:pt>
                <c:pt idx="265">
                  <c:v>69.278000000000006</c:v>
                </c:pt>
                <c:pt idx="266">
                  <c:v>69.349999999999994</c:v>
                </c:pt>
                <c:pt idx="267">
                  <c:v>69.403999999999996</c:v>
                </c:pt>
                <c:pt idx="268">
                  <c:v>69.457999999999998</c:v>
                </c:pt>
                <c:pt idx="269">
                  <c:v>69.548000000000002</c:v>
                </c:pt>
                <c:pt idx="270">
                  <c:v>69.691999999999993</c:v>
                </c:pt>
                <c:pt idx="271">
                  <c:v>69.8</c:v>
                </c:pt>
                <c:pt idx="272">
                  <c:v>69.872</c:v>
                </c:pt>
                <c:pt idx="273">
                  <c:v>69.944000000000003</c:v>
                </c:pt>
                <c:pt idx="274">
                  <c:v>69.872</c:v>
                </c:pt>
                <c:pt idx="275">
                  <c:v>69.745999999999995</c:v>
                </c:pt>
                <c:pt idx="276">
                  <c:v>69.566000000000003</c:v>
                </c:pt>
                <c:pt idx="277">
                  <c:v>69.421999999999997</c:v>
                </c:pt>
                <c:pt idx="278">
                  <c:v>69.152000000000001</c:v>
                </c:pt>
                <c:pt idx="279">
                  <c:v>68.936000000000007</c:v>
                </c:pt>
                <c:pt idx="280">
                  <c:v>68.828000000000003</c:v>
                </c:pt>
                <c:pt idx="281">
                  <c:v>68.81</c:v>
                </c:pt>
                <c:pt idx="282">
                  <c:v>68.828000000000003</c:v>
                </c:pt>
                <c:pt idx="283">
                  <c:v>68.900000000000006</c:v>
                </c:pt>
                <c:pt idx="284">
                  <c:v>68.918000000000006</c:v>
                </c:pt>
                <c:pt idx="285">
                  <c:v>69.007999999999996</c:v>
                </c:pt>
                <c:pt idx="286">
                  <c:v>69.043999999999997</c:v>
                </c:pt>
                <c:pt idx="287">
                  <c:v>69.08</c:v>
                </c:pt>
                <c:pt idx="288">
                  <c:v>69.097999999999999</c:v>
                </c:pt>
                <c:pt idx="289">
                  <c:v>69.097999999999999</c:v>
                </c:pt>
                <c:pt idx="290">
                  <c:v>69.097999999999999</c:v>
                </c:pt>
                <c:pt idx="291">
                  <c:v>69.152000000000001</c:v>
                </c:pt>
                <c:pt idx="292">
                  <c:v>69.17</c:v>
                </c:pt>
                <c:pt idx="293">
                  <c:v>69.188000000000002</c:v>
                </c:pt>
                <c:pt idx="294">
                  <c:v>69.296000000000006</c:v>
                </c:pt>
                <c:pt idx="295">
                  <c:v>69.44</c:v>
                </c:pt>
                <c:pt idx="296">
                  <c:v>69.548000000000002</c:v>
                </c:pt>
                <c:pt idx="297">
                  <c:v>69.656000000000006</c:v>
                </c:pt>
                <c:pt idx="298">
                  <c:v>69.674000000000007</c:v>
                </c:pt>
                <c:pt idx="299">
                  <c:v>69.602000000000004</c:v>
                </c:pt>
                <c:pt idx="300">
                  <c:v>69.494</c:v>
                </c:pt>
                <c:pt idx="301">
                  <c:v>69.313999999999993</c:v>
                </c:pt>
                <c:pt idx="302">
                  <c:v>69.152000000000001</c:v>
                </c:pt>
                <c:pt idx="303">
                  <c:v>69.061999999999998</c:v>
                </c:pt>
                <c:pt idx="304">
                  <c:v>68.953999999999994</c:v>
                </c:pt>
                <c:pt idx="305">
                  <c:v>68.900000000000006</c:v>
                </c:pt>
                <c:pt idx="306">
                  <c:v>68.900000000000006</c:v>
                </c:pt>
                <c:pt idx="307">
                  <c:v>68.918000000000006</c:v>
                </c:pt>
                <c:pt idx="308">
                  <c:v>68.936000000000007</c:v>
                </c:pt>
                <c:pt idx="309">
                  <c:v>68.953999999999994</c:v>
                </c:pt>
                <c:pt idx="310">
                  <c:v>69.007999999999996</c:v>
                </c:pt>
                <c:pt idx="311">
                  <c:v>69.007999999999996</c:v>
                </c:pt>
                <c:pt idx="312">
                  <c:v>69.025999999999996</c:v>
                </c:pt>
                <c:pt idx="313">
                  <c:v>69.007999999999996</c:v>
                </c:pt>
                <c:pt idx="314">
                  <c:v>69.007999999999996</c:v>
                </c:pt>
                <c:pt idx="315">
                  <c:v>69.025999999999996</c:v>
                </c:pt>
                <c:pt idx="316">
                  <c:v>69.097999999999999</c:v>
                </c:pt>
                <c:pt idx="317">
                  <c:v>69.17</c:v>
                </c:pt>
                <c:pt idx="318">
                  <c:v>69.206000000000003</c:v>
                </c:pt>
                <c:pt idx="319">
                  <c:v>69.260000000000005</c:v>
                </c:pt>
                <c:pt idx="320">
                  <c:v>69.349999999999994</c:v>
                </c:pt>
                <c:pt idx="321">
                  <c:v>69.494</c:v>
                </c:pt>
                <c:pt idx="322">
                  <c:v>69.53</c:v>
                </c:pt>
                <c:pt idx="323">
                  <c:v>69.602000000000004</c:v>
                </c:pt>
                <c:pt idx="324">
                  <c:v>69.584000000000003</c:v>
                </c:pt>
                <c:pt idx="325">
                  <c:v>69.512</c:v>
                </c:pt>
                <c:pt idx="326">
                  <c:v>69.367999999999995</c:v>
                </c:pt>
                <c:pt idx="327">
                  <c:v>69.242000000000004</c:v>
                </c:pt>
                <c:pt idx="328">
                  <c:v>69.134</c:v>
                </c:pt>
                <c:pt idx="329">
                  <c:v>69.116</c:v>
                </c:pt>
                <c:pt idx="330">
                  <c:v>69.08</c:v>
                </c:pt>
                <c:pt idx="331">
                  <c:v>69.061999999999998</c:v>
                </c:pt>
                <c:pt idx="332">
                  <c:v>69.152000000000001</c:v>
                </c:pt>
                <c:pt idx="333">
                  <c:v>69.17</c:v>
                </c:pt>
                <c:pt idx="334">
                  <c:v>69.206000000000003</c:v>
                </c:pt>
                <c:pt idx="335">
                  <c:v>69.278000000000006</c:v>
                </c:pt>
                <c:pt idx="336">
                  <c:v>69.296000000000006</c:v>
                </c:pt>
                <c:pt idx="337">
                  <c:v>69.313999999999993</c:v>
                </c:pt>
                <c:pt idx="338">
                  <c:v>69.385999999999996</c:v>
                </c:pt>
                <c:pt idx="339">
                  <c:v>69.53</c:v>
                </c:pt>
                <c:pt idx="340">
                  <c:v>69.674000000000007</c:v>
                </c:pt>
                <c:pt idx="341">
                  <c:v>69.89</c:v>
                </c:pt>
                <c:pt idx="342">
                  <c:v>70.052000000000007</c:v>
                </c:pt>
                <c:pt idx="343">
                  <c:v>70.141999999999996</c:v>
                </c:pt>
                <c:pt idx="344">
                  <c:v>70.195999999999998</c:v>
                </c:pt>
                <c:pt idx="345">
                  <c:v>70.195999999999998</c:v>
                </c:pt>
                <c:pt idx="346">
                  <c:v>70.105999999999995</c:v>
                </c:pt>
                <c:pt idx="347">
                  <c:v>69.998000000000005</c:v>
                </c:pt>
                <c:pt idx="348">
                  <c:v>69.835999999999999</c:v>
                </c:pt>
                <c:pt idx="349">
                  <c:v>69.691999999999993</c:v>
                </c:pt>
                <c:pt idx="350">
                  <c:v>69.53</c:v>
                </c:pt>
                <c:pt idx="351">
                  <c:v>69.44</c:v>
                </c:pt>
                <c:pt idx="352">
                  <c:v>69.367999999999995</c:v>
                </c:pt>
                <c:pt idx="353">
                  <c:v>69.367999999999995</c:v>
                </c:pt>
                <c:pt idx="354">
                  <c:v>69.421999999999997</c:v>
                </c:pt>
                <c:pt idx="355">
                  <c:v>69.494</c:v>
                </c:pt>
                <c:pt idx="356">
                  <c:v>69.548000000000002</c:v>
                </c:pt>
                <c:pt idx="357">
                  <c:v>69.62</c:v>
                </c:pt>
                <c:pt idx="358">
                  <c:v>69.62</c:v>
                </c:pt>
                <c:pt idx="359">
                  <c:v>69.638000000000005</c:v>
                </c:pt>
                <c:pt idx="360">
                  <c:v>69.691999999999993</c:v>
                </c:pt>
                <c:pt idx="361">
                  <c:v>69.781999999999996</c:v>
                </c:pt>
                <c:pt idx="362">
                  <c:v>69.89</c:v>
                </c:pt>
                <c:pt idx="363">
                  <c:v>69.98</c:v>
                </c:pt>
                <c:pt idx="364">
                  <c:v>70.016000000000005</c:v>
                </c:pt>
                <c:pt idx="365">
                  <c:v>70.069999999999993</c:v>
                </c:pt>
                <c:pt idx="366">
                  <c:v>70.141999999999996</c:v>
                </c:pt>
                <c:pt idx="367">
                  <c:v>70.286000000000001</c:v>
                </c:pt>
                <c:pt idx="368">
                  <c:v>70.412000000000006</c:v>
                </c:pt>
                <c:pt idx="369">
                  <c:v>70.501999999999995</c:v>
                </c:pt>
                <c:pt idx="370">
                  <c:v>70.483999999999995</c:v>
                </c:pt>
                <c:pt idx="371">
                  <c:v>70.430000000000007</c:v>
                </c:pt>
                <c:pt idx="372">
                  <c:v>70.376000000000005</c:v>
                </c:pt>
                <c:pt idx="373">
                  <c:v>70.25</c:v>
                </c:pt>
                <c:pt idx="374">
                  <c:v>70.123999999999995</c:v>
                </c:pt>
                <c:pt idx="375">
                  <c:v>69.998000000000005</c:v>
                </c:pt>
                <c:pt idx="376">
                  <c:v>69.908000000000001</c:v>
                </c:pt>
                <c:pt idx="377">
                  <c:v>69.89</c:v>
                </c:pt>
                <c:pt idx="378">
                  <c:v>69.926000000000002</c:v>
                </c:pt>
                <c:pt idx="379">
                  <c:v>69.98</c:v>
                </c:pt>
                <c:pt idx="380">
                  <c:v>70.016000000000005</c:v>
                </c:pt>
                <c:pt idx="381">
                  <c:v>70.034000000000006</c:v>
                </c:pt>
                <c:pt idx="382">
                  <c:v>70.016000000000005</c:v>
                </c:pt>
                <c:pt idx="383">
                  <c:v>69.98</c:v>
                </c:pt>
                <c:pt idx="384">
                  <c:v>69.98</c:v>
                </c:pt>
                <c:pt idx="385">
                  <c:v>70.016000000000005</c:v>
                </c:pt>
                <c:pt idx="386">
                  <c:v>70.052000000000007</c:v>
                </c:pt>
                <c:pt idx="387">
                  <c:v>70.141999999999996</c:v>
                </c:pt>
                <c:pt idx="388">
                  <c:v>70.304000000000002</c:v>
                </c:pt>
                <c:pt idx="389">
                  <c:v>70.483999999999995</c:v>
                </c:pt>
                <c:pt idx="390">
                  <c:v>70.61</c:v>
                </c:pt>
                <c:pt idx="391">
                  <c:v>70.736000000000004</c:v>
                </c:pt>
                <c:pt idx="392">
                  <c:v>70.825999999999993</c:v>
                </c:pt>
                <c:pt idx="393">
                  <c:v>70.808000000000007</c:v>
                </c:pt>
                <c:pt idx="394">
                  <c:v>70.790000000000006</c:v>
                </c:pt>
                <c:pt idx="395">
                  <c:v>70.682000000000002</c:v>
                </c:pt>
                <c:pt idx="396">
                  <c:v>70.537999999999997</c:v>
                </c:pt>
                <c:pt idx="397">
                  <c:v>70.447999999999993</c:v>
                </c:pt>
                <c:pt idx="398">
                  <c:v>70.286000000000001</c:v>
                </c:pt>
                <c:pt idx="399">
                  <c:v>70.177999999999997</c:v>
                </c:pt>
                <c:pt idx="400">
                  <c:v>70.123999999999995</c:v>
                </c:pt>
                <c:pt idx="401">
                  <c:v>70.087999999999994</c:v>
                </c:pt>
                <c:pt idx="402">
                  <c:v>70.105999999999995</c:v>
                </c:pt>
                <c:pt idx="403">
                  <c:v>70.123999999999995</c:v>
                </c:pt>
                <c:pt idx="404">
                  <c:v>70.123999999999995</c:v>
                </c:pt>
                <c:pt idx="405">
                  <c:v>70.141999999999996</c:v>
                </c:pt>
                <c:pt idx="406">
                  <c:v>70.177999999999997</c:v>
                </c:pt>
                <c:pt idx="407">
                  <c:v>70.231999999999999</c:v>
                </c:pt>
                <c:pt idx="408">
                  <c:v>70.286000000000001</c:v>
                </c:pt>
                <c:pt idx="409">
                  <c:v>70.304000000000002</c:v>
                </c:pt>
                <c:pt idx="410">
                  <c:v>70.286000000000001</c:v>
                </c:pt>
                <c:pt idx="411">
                  <c:v>70.304000000000002</c:v>
                </c:pt>
                <c:pt idx="412">
                  <c:v>70.376000000000005</c:v>
                </c:pt>
                <c:pt idx="413">
                  <c:v>70.430000000000007</c:v>
                </c:pt>
                <c:pt idx="414">
                  <c:v>70.537999999999997</c:v>
                </c:pt>
                <c:pt idx="415">
                  <c:v>70.646000000000001</c:v>
                </c:pt>
                <c:pt idx="416">
                  <c:v>70.718000000000004</c:v>
                </c:pt>
                <c:pt idx="417">
                  <c:v>70.7</c:v>
                </c:pt>
                <c:pt idx="418">
                  <c:v>70.682000000000002</c:v>
                </c:pt>
                <c:pt idx="419">
                  <c:v>70.61</c:v>
                </c:pt>
                <c:pt idx="420">
                  <c:v>70.430000000000007</c:v>
                </c:pt>
                <c:pt idx="421">
                  <c:v>70.213999999999999</c:v>
                </c:pt>
                <c:pt idx="422">
                  <c:v>69.962000000000003</c:v>
                </c:pt>
                <c:pt idx="423">
                  <c:v>69.745999999999995</c:v>
                </c:pt>
                <c:pt idx="424">
                  <c:v>69.584000000000003</c:v>
                </c:pt>
                <c:pt idx="425">
                  <c:v>69.548000000000002</c:v>
                </c:pt>
                <c:pt idx="426">
                  <c:v>69.494</c:v>
                </c:pt>
                <c:pt idx="427">
                  <c:v>69.421999999999997</c:v>
                </c:pt>
                <c:pt idx="428">
                  <c:v>69.385999999999996</c:v>
                </c:pt>
                <c:pt idx="429">
                  <c:v>69.367999999999995</c:v>
                </c:pt>
                <c:pt idx="430">
                  <c:v>69.385999999999996</c:v>
                </c:pt>
                <c:pt idx="431">
                  <c:v>69.421999999999997</c:v>
                </c:pt>
                <c:pt idx="432">
                  <c:v>69.457999999999998</c:v>
                </c:pt>
                <c:pt idx="433">
                  <c:v>69.457999999999998</c:v>
                </c:pt>
                <c:pt idx="434">
                  <c:v>69.475999999999999</c:v>
                </c:pt>
                <c:pt idx="435">
                  <c:v>69.566000000000003</c:v>
                </c:pt>
                <c:pt idx="436">
                  <c:v>69.674000000000007</c:v>
                </c:pt>
                <c:pt idx="437">
                  <c:v>69.817999999999998</c:v>
                </c:pt>
                <c:pt idx="438">
                  <c:v>69.962000000000003</c:v>
                </c:pt>
                <c:pt idx="439">
                  <c:v>70.105999999999995</c:v>
                </c:pt>
                <c:pt idx="440">
                  <c:v>70.25</c:v>
                </c:pt>
                <c:pt idx="441">
                  <c:v>70.447999999999993</c:v>
                </c:pt>
                <c:pt idx="442">
                  <c:v>70.628</c:v>
                </c:pt>
                <c:pt idx="443">
                  <c:v>70.7</c:v>
                </c:pt>
                <c:pt idx="444">
                  <c:v>70.573999999999998</c:v>
                </c:pt>
                <c:pt idx="445">
                  <c:v>70.465999999999994</c:v>
                </c:pt>
                <c:pt idx="446">
                  <c:v>70.286000000000001</c:v>
                </c:pt>
                <c:pt idx="447">
                  <c:v>70.123999999999995</c:v>
                </c:pt>
                <c:pt idx="448">
                  <c:v>70.052000000000007</c:v>
                </c:pt>
                <c:pt idx="449">
                  <c:v>69.998000000000005</c:v>
                </c:pt>
                <c:pt idx="450">
                  <c:v>69.998000000000005</c:v>
                </c:pt>
                <c:pt idx="451">
                  <c:v>69.98</c:v>
                </c:pt>
                <c:pt idx="452">
                  <c:v>69.962000000000003</c:v>
                </c:pt>
                <c:pt idx="453">
                  <c:v>69.98</c:v>
                </c:pt>
                <c:pt idx="454">
                  <c:v>70.016000000000005</c:v>
                </c:pt>
                <c:pt idx="455">
                  <c:v>70.069999999999993</c:v>
                </c:pt>
                <c:pt idx="456">
                  <c:v>70.123999999999995</c:v>
                </c:pt>
                <c:pt idx="457">
                  <c:v>70.195999999999998</c:v>
                </c:pt>
                <c:pt idx="458">
                  <c:v>70.286000000000001</c:v>
                </c:pt>
                <c:pt idx="459">
                  <c:v>70.358000000000004</c:v>
                </c:pt>
                <c:pt idx="460">
                  <c:v>70.483999999999995</c:v>
                </c:pt>
                <c:pt idx="461">
                  <c:v>70.664000000000001</c:v>
                </c:pt>
                <c:pt idx="462">
                  <c:v>70.843999999999994</c:v>
                </c:pt>
                <c:pt idx="463">
                  <c:v>70.97</c:v>
                </c:pt>
                <c:pt idx="464">
                  <c:v>71.006</c:v>
                </c:pt>
                <c:pt idx="465">
                  <c:v>70.988</c:v>
                </c:pt>
                <c:pt idx="466">
                  <c:v>70.933999999999997</c:v>
                </c:pt>
                <c:pt idx="467">
                  <c:v>70.808000000000007</c:v>
                </c:pt>
                <c:pt idx="468">
                  <c:v>70.682000000000002</c:v>
                </c:pt>
                <c:pt idx="469">
                  <c:v>70.465999999999994</c:v>
                </c:pt>
                <c:pt idx="470">
                  <c:v>70.231999999999999</c:v>
                </c:pt>
                <c:pt idx="471">
                  <c:v>70.052000000000007</c:v>
                </c:pt>
                <c:pt idx="472">
                  <c:v>69.98</c:v>
                </c:pt>
                <c:pt idx="473">
                  <c:v>69.98</c:v>
                </c:pt>
                <c:pt idx="474">
                  <c:v>69.998000000000005</c:v>
                </c:pt>
                <c:pt idx="475">
                  <c:v>70.034000000000006</c:v>
                </c:pt>
                <c:pt idx="476">
                  <c:v>70.069999999999993</c:v>
                </c:pt>
                <c:pt idx="477">
                  <c:v>70.087999999999994</c:v>
                </c:pt>
                <c:pt idx="478">
                  <c:v>70.087999999999994</c:v>
                </c:pt>
                <c:pt idx="479">
                  <c:v>70.087999999999994</c:v>
                </c:pt>
                <c:pt idx="480">
                  <c:v>70.123999999999995</c:v>
                </c:pt>
                <c:pt idx="481">
                  <c:v>70.16</c:v>
                </c:pt>
                <c:pt idx="482">
                  <c:v>70.25</c:v>
                </c:pt>
                <c:pt idx="483">
                  <c:v>70.376000000000005</c:v>
                </c:pt>
                <c:pt idx="484">
                  <c:v>70.555999999999997</c:v>
                </c:pt>
                <c:pt idx="485">
                  <c:v>70.718000000000004</c:v>
                </c:pt>
                <c:pt idx="486">
                  <c:v>70.88</c:v>
                </c:pt>
                <c:pt idx="487">
                  <c:v>70.97</c:v>
                </c:pt>
                <c:pt idx="488">
                  <c:v>71.006</c:v>
                </c:pt>
                <c:pt idx="489">
                  <c:v>71.006</c:v>
                </c:pt>
                <c:pt idx="490">
                  <c:v>70.97</c:v>
                </c:pt>
                <c:pt idx="491">
                  <c:v>70.915999999999997</c:v>
                </c:pt>
                <c:pt idx="492">
                  <c:v>70.790000000000006</c:v>
                </c:pt>
                <c:pt idx="493">
                  <c:v>70.646000000000001</c:v>
                </c:pt>
                <c:pt idx="494">
                  <c:v>70.465999999999994</c:v>
                </c:pt>
                <c:pt idx="495">
                  <c:v>70.304000000000002</c:v>
                </c:pt>
                <c:pt idx="496">
                  <c:v>70.213999999999999</c:v>
                </c:pt>
                <c:pt idx="497">
                  <c:v>70.195999999999998</c:v>
                </c:pt>
                <c:pt idx="498">
                  <c:v>70.213999999999999</c:v>
                </c:pt>
                <c:pt idx="499">
                  <c:v>70.213999999999999</c:v>
                </c:pt>
                <c:pt idx="500">
                  <c:v>70.231999999999999</c:v>
                </c:pt>
                <c:pt idx="501">
                  <c:v>70.231999999999999</c:v>
                </c:pt>
                <c:pt idx="502">
                  <c:v>70.25</c:v>
                </c:pt>
                <c:pt idx="503">
                  <c:v>70.304000000000002</c:v>
                </c:pt>
                <c:pt idx="504">
                  <c:v>70.34</c:v>
                </c:pt>
                <c:pt idx="505">
                  <c:v>70.358000000000004</c:v>
                </c:pt>
                <c:pt idx="506">
                  <c:v>70.430000000000007</c:v>
                </c:pt>
                <c:pt idx="507">
                  <c:v>70.501999999999995</c:v>
                </c:pt>
                <c:pt idx="508">
                  <c:v>70.61</c:v>
                </c:pt>
                <c:pt idx="509">
                  <c:v>70.772000000000006</c:v>
                </c:pt>
                <c:pt idx="510">
                  <c:v>70.915999999999997</c:v>
                </c:pt>
                <c:pt idx="511">
                  <c:v>71.096000000000004</c:v>
                </c:pt>
                <c:pt idx="512">
                  <c:v>71.150000000000006</c:v>
                </c:pt>
                <c:pt idx="513">
                  <c:v>71.078000000000003</c:v>
                </c:pt>
                <c:pt idx="514">
                  <c:v>71.006</c:v>
                </c:pt>
                <c:pt idx="515">
                  <c:v>70.897999999999996</c:v>
                </c:pt>
                <c:pt idx="516">
                  <c:v>70.754000000000005</c:v>
                </c:pt>
                <c:pt idx="517">
                  <c:v>70.555999999999997</c:v>
                </c:pt>
                <c:pt idx="518">
                  <c:v>70.412000000000006</c:v>
                </c:pt>
                <c:pt idx="519">
                  <c:v>70.268000000000001</c:v>
                </c:pt>
                <c:pt idx="520">
                  <c:v>70.177999999999997</c:v>
                </c:pt>
                <c:pt idx="521">
                  <c:v>70.177999999999997</c:v>
                </c:pt>
                <c:pt idx="522">
                  <c:v>70.195999999999998</c:v>
                </c:pt>
                <c:pt idx="523">
                  <c:v>70.195999999999998</c:v>
                </c:pt>
                <c:pt idx="524">
                  <c:v>70.213999999999999</c:v>
                </c:pt>
                <c:pt idx="525">
                  <c:v>70.231999999999999</c:v>
                </c:pt>
                <c:pt idx="526">
                  <c:v>70.268000000000001</c:v>
                </c:pt>
                <c:pt idx="527">
                  <c:v>70.286000000000001</c:v>
                </c:pt>
                <c:pt idx="528">
                  <c:v>70.34</c:v>
                </c:pt>
                <c:pt idx="529">
                  <c:v>70.376000000000005</c:v>
                </c:pt>
                <c:pt idx="530">
                  <c:v>70.430000000000007</c:v>
                </c:pt>
                <c:pt idx="531">
                  <c:v>70.52</c:v>
                </c:pt>
                <c:pt idx="532">
                  <c:v>70.646000000000001</c:v>
                </c:pt>
                <c:pt idx="533">
                  <c:v>70.790000000000006</c:v>
                </c:pt>
                <c:pt idx="534">
                  <c:v>70.897999999999996</c:v>
                </c:pt>
                <c:pt idx="535">
                  <c:v>71.042000000000002</c:v>
                </c:pt>
                <c:pt idx="536">
                  <c:v>71.078000000000003</c:v>
                </c:pt>
                <c:pt idx="537">
                  <c:v>71.078000000000003</c:v>
                </c:pt>
                <c:pt idx="538">
                  <c:v>71.06</c:v>
                </c:pt>
                <c:pt idx="539">
                  <c:v>70.951999999999998</c:v>
                </c:pt>
                <c:pt idx="540">
                  <c:v>70.808000000000007</c:v>
                </c:pt>
                <c:pt idx="541">
                  <c:v>70.628</c:v>
                </c:pt>
                <c:pt idx="542">
                  <c:v>70.447999999999993</c:v>
                </c:pt>
                <c:pt idx="543">
                  <c:v>70.286000000000001</c:v>
                </c:pt>
                <c:pt idx="544">
                  <c:v>70.16</c:v>
                </c:pt>
                <c:pt idx="545">
                  <c:v>70.123999999999995</c:v>
                </c:pt>
                <c:pt idx="546">
                  <c:v>70.105999999999995</c:v>
                </c:pt>
                <c:pt idx="547">
                  <c:v>70.123999999999995</c:v>
                </c:pt>
                <c:pt idx="548">
                  <c:v>70.141999999999996</c:v>
                </c:pt>
                <c:pt idx="549">
                  <c:v>70.177999999999997</c:v>
                </c:pt>
                <c:pt idx="550">
                  <c:v>70.177999999999997</c:v>
                </c:pt>
                <c:pt idx="551">
                  <c:v>70.195999999999998</c:v>
                </c:pt>
                <c:pt idx="552">
                  <c:v>70.177999999999997</c:v>
                </c:pt>
                <c:pt idx="553">
                  <c:v>70.195999999999998</c:v>
                </c:pt>
                <c:pt idx="554">
                  <c:v>70.231999999999999</c:v>
                </c:pt>
                <c:pt idx="555">
                  <c:v>70.286000000000001</c:v>
                </c:pt>
                <c:pt idx="556">
                  <c:v>70.394000000000005</c:v>
                </c:pt>
                <c:pt idx="557">
                  <c:v>70.52</c:v>
                </c:pt>
                <c:pt idx="558">
                  <c:v>70.646000000000001</c:v>
                </c:pt>
                <c:pt idx="559">
                  <c:v>70.772000000000006</c:v>
                </c:pt>
                <c:pt idx="560">
                  <c:v>70.808000000000007</c:v>
                </c:pt>
                <c:pt idx="561">
                  <c:v>70.646000000000001</c:v>
                </c:pt>
                <c:pt idx="562">
                  <c:v>70.573999999999998</c:v>
                </c:pt>
                <c:pt idx="563">
                  <c:v>70.465999999999994</c:v>
                </c:pt>
                <c:pt idx="564">
                  <c:v>70.322000000000003</c:v>
                </c:pt>
                <c:pt idx="565">
                  <c:v>70.195999999999998</c:v>
                </c:pt>
                <c:pt idx="566">
                  <c:v>70.034000000000006</c:v>
                </c:pt>
                <c:pt idx="567">
                  <c:v>69.908000000000001</c:v>
                </c:pt>
                <c:pt idx="568">
                  <c:v>69.835999999999999</c:v>
                </c:pt>
                <c:pt idx="569">
                  <c:v>69.8</c:v>
                </c:pt>
                <c:pt idx="570">
                  <c:v>69.817999999999998</c:v>
                </c:pt>
                <c:pt idx="571">
                  <c:v>69.817999999999998</c:v>
                </c:pt>
                <c:pt idx="572">
                  <c:v>69.872</c:v>
                </c:pt>
                <c:pt idx="573">
                  <c:v>69.872</c:v>
                </c:pt>
                <c:pt idx="574">
                  <c:v>69.89</c:v>
                </c:pt>
                <c:pt idx="575">
                  <c:v>69.908000000000001</c:v>
                </c:pt>
                <c:pt idx="576">
                  <c:v>69.926000000000002</c:v>
                </c:pt>
                <c:pt idx="577">
                  <c:v>69.998000000000005</c:v>
                </c:pt>
                <c:pt idx="578">
                  <c:v>70.105999999999995</c:v>
                </c:pt>
                <c:pt idx="579">
                  <c:v>70.213999999999999</c:v>
                </c:pt>
                <c:pt idx="580">
                  <c:v>70.358000000000004</c:v>
                </c:pt>
                <c:pt idx="581">
                  <c:v>70.573999999999998</c:v>
                </c:pt>
                <c:pt idx="582">
                  <c:v>70.88</c:v>
                </c:pt>
                <c:pt idx="583">
                  <c:v>71.114000000000004</c:v>
                </c:pt>
                <c:pt idx="584">
                  <c:v>71.239999999999995</c:v>
                </c:pt>
                <c:pt idx="585">
                  <c:v>71.384</c:v>
                </c:pt>
                <c:pt idx="586">
                  <c:v>71.438000000000002</c:v>
                </c:pt>
                <c:pt idx="587">
                  <c:v>71.384</c:v>
                </c:pt>
                <c:pt idx="588">
                  <c:v>71.275999999999996</c:v>
                </c:pt>
                <c:pt idx="589">
                  <c:v>71.078000000000003</c:v>
                </c:pt>
                <c:pt idx="590">
                  <c:v>70.843999999999994</c:v>
                </c:pt>
                <c:pt idx="591">
                  <c:v>70.61</c:v>
                </c:pt>
                <c:pt idx="592">
                  <c:v>70.447999999999993</c:v>
                </c:pt>
                <c:pt idx="593">
                  <c:v>70.358000000000004</c:v>
                </c:pt>
                <c:pt idx="594">
                  <c:v>70.376000000000005</c:v>
                </c:pt>
                <c:pt idx="595">
                  <c:v>70.412000000000006</c:v>
                </c:pt>
                <c:pt idx="596">
                  <c:v>70.412000000000006</c:v>
                </c:pt>
                <c:pt idx="597">
                  <c:v>70.412000000000006</c:v>
                </c:pt>
                <c:pt idx="598">
                  <c:v>70.412000000000006</c:v>
                </c:pt>
                <c:pt idx="599">
                  <c:v>70.501999999999995</c:v>
                </c:pt>
                <c:pt idx="600">
                  <c:v>70.591999999999999</c:v>
                </c:pt>
                <c:pt idx="601">
                  <c:v>70.682000000000002</c:v>
                </c:pt>
                <c:pt idx="602">
                  <c:v>70.754000000000005</c:v>
                </c:pt>
                <c:pt idx="603">
                  <c:v>70.825999999999993</c:v>
                </c:pt>
                <c:pt idx="604">
                  <c:v>70.933999999999997</c:v>
                </c:pt>
                <c:pt idx="605">
                  <c:v>71.078000000000003</c:v>
                </c:pt>
                <c:pt idx="606">
                  <c:v>71.275999999999996</c:v>
                </c:pt>
                <c:pt idx="607">
                  <c:v>71.384</c:v>
                </c:pt>
                <c:pt idx="608">
                  <c:v>71.42</c:v>
                </c:pt>
                <c:pt idx="609">
                  <c:v>71.474000000000004</c:v>
                </c:pt>
                <c:pt idx="610">
                  <c:v>71.42</c:v>
                </c:pt>
                <c:pt idx="611">
                  <c:v>71.311999999999998</c:v>
                </c:pt>
                <c:pt idx="612">
                  <c:v>71.096000000000004</c:v>
                </c:pt>
                <c:pt idx="613">
                  <c:v>70.843999999999994</c:v>
                </c:pt>
                <c:pt idx="614">
                  <c:v>70.573999999999998</c:v>
                </c:pt>
                <c:pt idx="615">
                  <c:v>70.447999999999993</c:v>
                </c:pt>
                <c:pt idx="616">
                  <c:v>70.394000000000005</c:v>
                </c:pt>
                <c:pt idx="617">
                  <c:v>70.430000000000007</c:v>
                </c:pt>
                <c:pt idx="618">
                  <c:v>70.501999999999995</c:v>
                </c:pt>
                <c:pt idx="619">
                  <c:v>70.573999999999998</c:v>
                </c:pt>
                <c:pt idx="620">
                  <c:v>70.61</c:v>
                </c:pt>
                <c:pt idx="621">
                  <c:v>70.573999999999998</c:v>
                </c:pt>
                <c:pt idx="622">
                  <c:v>70.591999999999999</c:v>
                </c:pt>
                <c:pt idx="623">
                  <c:v>70.646000000000001</c:v>
                </c:pt>
                <c:pt idx="624">
                  <c:v>70.754000000000005</c:v>
                </c:pt>
                <c:pt idx="625">
                  <c:v>70.843999999999994</c:v>
                </c:pt>
                <c:pt idx="626">
                  <c:v>70.915999999999997</c:v>
                </c:pt>
                <c:pt idx="627">
                  <c:v>71.096000000000004</c:v>
                </c:pt>
                <c:pt idx="628">
                  <c:v>71.384</c:v>
                </c:pt>
                <c:pt idx="629">
                  <c:v>71.69</c:v>
                </c:pt>
                <c:pt idx="630">
                  <c:v>71.906000000000006</c:v>
                </c:pt>
                <c:pt idx="631">
                  <c:v>71.906000000000006</c:v>
                </c:pt>
                <c:pt idx="632">
                  <c:v>71.852000000000004</c:v>
                </c:pt>
                <c:pt idx="633">
                  <c:v>71.906000000000006</c:v>
                </c:pt>
                <c:pt idx="634">
                  <c:v>71.959999999999994</c:v>
                </c:pt>
                <c:pt idx="635">
                  <c:v>71.906000000000006</c:v>
                </c:pt>
                <c:pt idx="636">
                  <c:v>71.816000000000003</c:v>
                </c:pt>
                <c:pt idx="637">
                  <c:v>71.599999999999994</c:v>
                </c:pt>
                <c:pt idx="638">
                  <c:v>71.492000000000004</c:v>
                </c:pt>
                <c:pt idx="639">
                  <c:v>71.402000000000001</c:v>
                </c:pt>
                <c:pt idx="640">
                  <c:v>71.114000000000004</c:v>
                </c:pt>
                <c:pt idx="641">
                  <c:v>70.861999999999995</c:v>
                </c:pt>
                <c:pt idx="642">
                  <c:v>70.682000000000002</c:v>
                </c:pt>
                <c:pt idx="643">
                  <c:v>70.573999999999998</c:v>
                </c:pt>
                <c:pt idx="644">
                  <c:v>70.430000000000007</c:v>
                </c:pt>
                <c:pt idx="645">
                  <c:v>70.412000000000006</c:v>
                </c:pt>
                <c:pt idx="646">
                  <c:v>70.447999999999993</c:v>
                </c:pt>
                <c:pt idx="647">
                  <c:v>70.447999999999993</c:v>
                </c:pt>
                <c:pt idx="648">
                  <c:v>70.412000000000006</c:v>
                </c:pt>
                <c:pt idx="649">
                  <c:v>70.304000000000002</c:v>
                </c:pt>
                <c:pt idx="650">
                  <c:v>70.322000000000003</c:v>
                </c:pt>
                <c:pt idx="651">
                  <c:v>70.394000000000005</c:v>
                </c:pt>
                <c:pt idx="652">
                  <c:v>70.537999999999997</c:v>
                </c:pt>
                <c:pt idx="653">
                  <c:v>70.664000000000001</c:v>
                </c:pt>
                <c:pt idx="654">
                  <c:v>70.825999999999993</c:v>
                </c:pt>
                <c:pt idx="655">
                  <c:v>70.97</c:v>
                </c:pt>
                <c:pt idx="656">
                  <c:v>71.06</c:v>
                </c:pt>
                <c:pt idx="657">
                  <c:v>71.078000000000003</c:v>
                </c:pt>
                <c:pt idx="658">
                  <c:v>71.06</c:v>
                </c:pt>
                <c:pt idx="659">
                  <c:v>70.988</c:v>
                </c:pt>
                <c:pt idx="660">
                  <c:v>70.861999999999995</c:v>
                </c:pt>
                <c:pt idx="661">
                  <c:v>70.718000000000004</c:v>
                </c:pt>
                <c:pt idx="662">
                  <c:v>70.555999999999997</c:v>
                </c:pt>
                <c:pt idx="663">
                  <c:v>70.394000000000005</c:v>
                </c:pt>
                <c:pt idx="664">
                  <c:v>70.25</c:v>
                </c:pt>
                <c:pt idx="665">
                  <c:v>70.213999999999999</c:v>
                </c:pt>
                <c:pt idx="666">
                  <c:v>70.231999999999999</c:v>
                </c:pt>
                <c:pt idx="667">
                  <c:v>70.304000000000002</c:v>
                </c:pt>
                <c:pt idx="668">
                  <c:v>70.304000000000002</c:v>
                </c:pt>
                <c:pt idx="669">
                  <c:v>70.268000000000001</c:v>
                </c:pt>
                <c:pt idx="670">
                  <c:v>70.286000000000001</c:v>
                </c:pt>
                <c:pt idx="671">
                  <c:v>70.304000000000002</c:v>
                </c:pt>
                <c:pt idx="672">
                  <c:v>70.322000000000003</c:v>
                </c:pt>
                <c:pt idx="673">
                  <c:v>70.34</c:v>
                </c:pt>
                <c:pt idx="674">
                  <c:v>70.394000000000005</c:v>
                </c:pt>
                <c:pt idx="675">
                  <c:v>70.501999999999995</c:v>
                </c:pt>
                <c:pt idx="676">
                  <c:v>70.682000000000002</c:v>
                </c:pt>
                <c:pt idx="677">
                  <c:v>70.897999999999996</c:v>
                </c:pt>
                <c:pt idx="678">
                  <c:v>71.078000000000003</c:v>
                </c:pt>
                <c:pt idx="679">
                  <c:v>71.203999999999994</c:v>
                </c:pt>
                <c:pt idx="680">
                  <c:v>71.239999999999995</c:v>
                </c:pt>
                <c:pt idx="681">
                  <c:v>71.221999999999994</c:v>
                </c:pt>
                <c:pt idx="682">
                  <c:v>71.114000000000004</c:v>
                </c:pt>
                <c:pt idx="683">
                  <c:v>71.006</c:v>
                </c:pt>
                <c:pt idx="684">
                  <c:v>70.843999999999994</c:v>
                </c:pt>
                <c:pt idx="685">
                  <c:v>70.7</c:v>
                </c:pt>
                <c:pt idx="686">
                  <c:v>70.555999999999997</c:v>
                </c:pt>
                <c:pt idx="687">
                  <c:v>70.358000000000004</c:v>
                </c:pt>
                <c:pt idx="688">
                  <c:v>70.286000000000001</c:v>
                </c:pt>
                <c:pt idx="689">
                  <c:v>70.25</c:v>
                </c:pt>
                <c:pt idx="690">
                  <c:v>70.304000000000002</c:v>
                </c:pt>
                <c:pt idx="691">
                  <c:v>70.286000000000001</c:v>
                </c:pt>
                <c:pt idx="692">
                  <c:v>70.268000000000001</c:v>
                </c:pt>
                <c:pt idx="693">
                  <c:v>70.358000000000004</c:v>
                </c:pt>
                <c:pt idx="694">
                  <c:v>70.376000000000005</c:v>
                </c:pt>
                <c:pt idx="695">
                  <c:v>70.358000000000004</c:v>
                </c:pt>
                <c:pt idx="696">
                  <c:v>70.322000000000003</c:v>
                </c:pt>
                <c:pt idx="697">
                  <c:v>70.34</c:v>
                </c:pt>
                <c:pt idx="698">
                  <c:v>70.358000000000004</c:v>
                </c:pt>
                <c:pt idx="699">
                  <c:v>70.430000000000007</c:v>
                </c:pt>
                <c:pt idx="700">
                  <c:v>70.501999999999995</c:v>
                </c:pt>
                <c:pt idx="701">
                  <c:v>70.628</c:v>
                </c:pt>
                <c:pt idx="702">
                  <c:v>70.772000000000006</c:v>
                </c:pt>
                <c:pt idx="703">
                  <c:v>70.933999999999997</c:v>
                </c:pt>
                <c:pt idx="704">
                  <c:v>71.042000000000002</c:v>
                </c:pt>
                <c:pt idx="705">
                  <c:v>71.024000000000001</c:v>
                </c:pt>
                <c:pt idx="706">
                  <c:v>71.06</c:v>
                </c:pt>
                <c:pt idx="707">
                  <c:v>71.024000000000001</c:v>
                </c:pt>
                <c:pt idx="708">
                  <c:v>70.97</c:v>
                </c:pt>
                <c:pt idx="709">
                  <c:v>70.772000000000006</c:v>
                </c:pt>
                <c:pt idx="710">
                  <c:v>70.573999999999998</c:v>
                </c:pt>
                <c:pt idx="711">
                  <c:v>70.412000000000006</c:v>
                </c:pt>
                <c:pt idx="712">
                  <c:v>70.304000000000002</c:v>
                </c:pt>
                <c:pt idx="713">
                  <c:v>70.195999999999998</c:v>
                </c:pt>
                <c:pt idx="714">
                  <c:v>70.213999999999999</c:v>
                </c:pt>
                <c:pt idx="715">
                  <c:v>70.141999999999996</c:v>
                </c:pt>
                <c:pt idx="716">
                  <c:v>70.052000000000007</c:v>
                </c:pt>
                <c:pt idx="717">
                  <c:v>70.016000000000005</c:v>
                </c:pt>
                <c:pt idx="718">
                  <c:v>70.034000000000006</c:v>
                </c:pt>
                <c:pt idx="719">
                  <c:v>70.016000000000005</c:v>
                </c:pt>
                <c:pt idx="720">
                  <c:v>70.052000000000007</c:v>
                </c:pt>
                <c:pt idx="721">
                  <c:v>70.087999999999994</c:v>
                </c:pt>
                <c:pt idx="722">
                  <c:v>70.141999999999996</c:v>
                </c:pt>
                <c:pt idx="723">
                  <c:v>70.34</c:v>
                </c:pt>
                <c:pt idx="724">
                  <c:v>70.555999999999997</c:v>
                </c:pt>
                <c:pt idx="725">
                  <c:v>70.736000000000004</c:v>
                </c:pt>
                <c:pt idx="726">
                  <c:v>70.861999999999995</c:v>
                </c:pt>
                <c:pt idx="727">
                  <c:v>70.915999999999997</c:v>
                </c:pt>
                <c:pt idx="728">
                  <c:v>70.933999999999997</c:v>
                </c:pt>
                <c:pt idx="729">
                  <c:v>71.024000000000001</c:v>
                </c:pt>
                <c:pt idx="730">
                  <c:v>71.06</c:v>
                </c:pt>
                <c:pt idx="731">
                  <c:v>70.988</c:v>
                </c:pt>
                <c:pt idx="732">
                  <c:v>70.843999999999994</c:v>
                </c:pt>
                <c:pt idx="733">
                  <c:v>70.664000000000001</c:v>
                </c:pt>
                <c:pt idx="734">
                  <c:v>70.465999999999994</c:v>
                </c:pt>
                <c:pt idx="735">
                  <c:v>70.268000000000001</c:v>
                </c:pt>
                <c:pt idx="736">
                  <c:v>70.123999999999995</c:v>
                </c:pt>
                <c:pt idx="737">
                  <c:v>70.016000000000005</c:v>
                </c:pt>
                <c:pt idx="738">
                  <c:v>69.98</c:v>
                </c:pt>
                <c:pt idx="739">
                  <c:v>69.998000000000005</c:v>
                </c:pt>
                <c:pt idx="740">
                  <c:v>70.034000000000006</c:v>
                </c:pt>
                <c:pt idx="741">
                  <c:v>70.087999999999994</c:v>
                </c:pt>
                <c:pt idx="742">
                  <c:v>70.141999999999996</c:v>
                </c:pt>
                <c:pt idx="743">
                  <c:v>70.16</c:v>
                </c:pt>
                <c:pt idx="744">
                  <c:v>70.213999999999999</c:v>
                </c:pt>
                <c:pt idx="745">
                  <c:v>70.268000000000001</c:v>
                </c:pt>
                <c:pt idx="746">
                  <c:v>70.304000000000002</c:v>
                </c:pt>
                <c:pt idx="747">
                  <c:v>70.394000000000005</c:v>
                </c:pt>
                <c:pt idx="748">
                  <c:v>70.573999999999998</c:v>
                </c:pt>
                <c:pt idx="749">
                  <c:v>70.772000000000006</c:v>
                </c:pt>
                <c:pt idx="750">
                  <c:v>70.988</c:v>
                </c:pt>
                <c:pt idx="751">
                  <c:v>71.150000000000006</c:v>
                </c:pt>
                <c:pt idx="752">
                  <c:v>71.239999999999995</c:v>
                </c:pt>
                <c:pt idx="753">
                  <c:v>71.311999999999998</c:v>
                </c:pt>
                <c:pt idx="754">
                  <c:v>71.275999999999996</c:v>
                </c:pt>
                <c:pt idx="755">
                  <c:v>71.114000000000004</c:v>
                </c:pt>
                <c:pt idx="756">
                  <c:v>70.951999999999998</c:v>
                </c:pt>
                <c:pt idx="757">
                  <c:v>70.682000000000002</c:v>
                </c:pt>
                <c:pt idx="758">
                  <c:v>70.447999999999993</c:v>
                </c:pt>
                <c:pt idx="759">
                  <c:v>70.268000000000001</c:v>
                </c:pt>
                <c:pt idx="760">
                  <c:v>70.141999999999996</c:v>
                </c:pt>
                <c:pt idx="761">
                  <c:v>70.087999999999994</c:v>
                </c:pt>
                <c:pt idx="762">
                  <c:v>70.105999999999995</c:v>
                </c:pt>
                <c:pt idx="763">
                  <c:v>70.177999999999997</c:v>
                </c:pt>
                <c:pt idx="764">
                  <c:v>70.141999999999996</c:v>
                </c:pt>
                <c:pt idx="765">
                  <c:v>70.16</c:v>
                </c:pt>
                <c:pt idx="766">
                  <c:v>70.195999999999998</c:v>
                </c:pt>
                <c:pt idx="767">
                  <c:v>70.177999999999997</c:v>
                </c:pt>
                <c:pt idx="768">
                  <c:v>70.177999999999997</c:v>
                </c:pt>
                <c:pt idx="769">
                  <c:v>70.177999999999997</c:v>
                </c:pt>
                <c:pt idx="770">
                  <c:v>70.268000000000001</c:v>
                </c:pt>
                <c:pt idx="771">
                  <c:v>70.412000000000006</c:v>
                </c:pt>
                <c:pt idx="772">
                  <c:v>70.501999999999995</c:v>
                </c:pt>
                <c:pt idx="773">
                  <c:v>70.501999999999995</c:v>
                </c:pt>
                <c:pt idx="774">
                  <c:v>70.664000000000001</c:v>
                </c:pt>
                <c:pt idx="775">
                  <c:v>70.843999999999994</c:v>
                </c:pt>
                <c:pt idx="776">
                  <c:v>70.861999999999995</c:v>
                </c:pt>
                <c:pt idx="777">
                  <c:v>70.790000000000006</c:v>
                </c:pt>
                <c:pt idx="778">
                  <c:v>70.736000000000004</c:v>
                </c:pt>
                <c:pt idx="779">
                  <c:v>70.664000000000001</c:v>
                </c:pt>
                <c:pt idx="780">
                  <c:v>70.555999999999997</c:v>
                </c:pt>
                <c:pt idx="781">
                  <c:v>70.412000000000006</c:v>
                </c:pt>
                <c:pt idx="782">
                  <c:v>70.25</c:v>
                </c:pt>
                <c:pt idx="783">
                  <c:v>70.141999999999996</c:v>
                </c:pt>
                <c:pt idx="784">
                  <c:v>70.052000000000007</c:v>
                </c:pt>
                <c:pt idx="785">
                  <c:v>69.998000000000005</c:v>
                </c:pt>
                <c:pt idx="786">
                  <c:v>69.998000000000005</c:v>
                </c:pt>
                <c:pt idx="787">
                  <c:v>69.998000000000005</c:v>
                </c:pt>
                <c:pt idx="788">
                  <c:v>69.962000000000003</c:v>
                </c:pt>
                <c:pt idx="789">
                  <c:v>69.962000000000003</c:v>
                </c:pt>
                <c:pt idx="790">
                  <c:v>69.98</c:v>
                </c:pt>
                <c:pt idx="791">
                  <c:v>69.944000000000003</c:v>
                </c:pt>
                <c:pt idx="792">
                  <c:v>69.89</c:v>
                </c:pt>
                <c:pt idx="793">
                  <c:v>69.853999999999999</c:v>
                </c:pt>
                <c:pt idx="794">
                  <c:v>69.908000000000001</c:v>
                </c:pt>
                <c:pt idx="795">
                  <c:v>69.998000000000005</c:v>
                </c:pt>
                <c:pt idx="796">
                  <c:v>70.16</c:v>
                </c:pt>
                <c:pt idx="797">
                  <c:v>70.304000000000002</c:v>
                </c:pt>
                <c:pt idx="798">
                  <c:v>70.483999999999995</c:v>
                </c:pt>
                <c:pt idx="799">
                  <c:v>70.628</c:v>
                </c:pt>
                <c:pt idx="800">
                  <c:v>70.736000000000004</c:v>
                </c:pt>
                <c:pt idx="801">
                  <c:v>70.736000000000004</c:v>
                </c:pt>
                <c:pt idx="802">
                  <c:v>70.664000000000001</c:v>
                </c:pt>
                <c:pt idx="803">
                  <c:v>70.52</c:v>
                </c:pt>
                <c:pt idx="804">
                  <c:v>70.394000000000005</c:v>
                </c:pt>
                <c:pt idx="805">
                  <c:v>70.25</c:v>
                </c:pt>
                <c:pt idx="806">
                  <c:v>70.069999999999993</c:v>
                </c:pt>
                <c:pt idx="807">
                  <c:v>69.908000000000001</c:v>
                </c:pt>
                <c:pt idx="808">
                  <c:v>69.781999999999996</c:v>
                </c:pt>
                <c:pt idx="809">
                  <c:v>69.727999999999994</c:v>
                </c:pt>
                <c:pt idx="810">
                  <c:v>69.709999999999994</c:v>
                </c:pt>
                <c:pt idx="811">
                  <c:v>69.709999999999994</c:v>
                </c:pt>
                <c:pt idx="812">
                  <c:v>69.727999999999994</c:v>
                </c:pt>
                <c:pt idx="813">
                  <c:v>69.745999999999995</c:v>
                </c:pt>
                <c:pt idx="814">
                  <c:v>69.745999999999995</c:v>
                </c:pt>
                <c:pt idx="815">
                  <c:v>69.817999999999998</c:v>
                </c:pt>
                <c:pt idx="816">
                  <c:v>69.835999999999999</c:v>
                </c:pt>
                <c:pt idx="817">
                  <c:v>69.835999999999999</c:v>
                </c:pt>
                <c:pt idx="818">
                  <c:v>69.89</c:v>
                </c:pt>
                <c:pt idx="819">
                  <c:v>69.962000000000003</c:v>
                </c:pt>
                <c:pt idx="820">
                  <c:v>70.105999999999995</c:v>
                </c:pt>
                <c:pt idx="821">
                  <c:v>70.25</c:v>
                </c:pt>
                <c:pt idx="822">
                  <c:v>70.394000000000005</c:v>
                </c:pt>
                <c:pt idx="823">
                  <c:v>70.501999999999995</c:v>
                </c:pt>
                <c:pt idx="824">
                  <c:v>70.591999999999999</c:v>
                </c:pt>
                <c:pt idx="825">
                  <c:v>70.646000000000001</c:v>
                </c:pt>
                <c:pt idx="826">
                  <c:v>70.646000000000001</c:v>
                </c:pt>
                <c:pt idx="827">
                  <c:v>70.573999999999998</c:v>
                </c:pt>
                <c:pt idx="828">
                  <c:v>70.447999999999993</c:v>
                </c:pt>
                <c:pt idx="829">
                  <c:v>70.286000000000001</c:v>
                </c:pt>
                <c:pt idx="830">
                  <c:v>70.123999999999995</c:v>
                </c:pt>
                <c:pt idx="831">
                  <c:v>69.962000000000003</c:v>
                </c:pt>
                <c:pt idx="832">
                  <c:v>69.853999999999999</c:v>
                </c:pt>
                <c:pt idx="833">
                  <c:v>69.817999999999998</c:v>
                </c:pt>
                <c:pt idx="834">
                  <c:v>69.835999999999999</c:v>
                </c:pt>
                <c:pt idx="835">
                  <c:v>69.872</c:v>
                </c:pt>
                <c:pt idx="836">
                  <c:v>69.908000000000001</c:v>
                </c:pt>
                <c:pt idx="837">
                  <c:v>69.926000000000002</c:v>
                </c:pt>
                <c:pt idx="838">
                  <c:v>69.926000000000002</c:v>
                </c:pt>
                <c:pt idx="839">
                  <c:v>69.962000000000003</c:v>
                </c:pt>
                <c:pt idx="840">
                  <c:v>69.998000000000005</c:v>
                </c:pt>
                <c:pt idx="841">
                  <c:v>70.069999999999993</c:v>
                </c:pt>
                <c:pt idx="842">
                  <c:v>70.141999999999996</c:v>
                </c:pt>
                <c:pt idx="843">
                  <c:v>70.25</c:v>
                </c:pt>
                <c:pt idx="844">
                  <c:v>70.394000000000005</c:v>
                </c:pt>
                <c:pt idx="845">
                  <c:v>70.555999999999997</c:v>
                </c:pt>
                <c:pt idx="846">
                  <c:v>70.646000000000001</c:v>
                </c:pt>
                <c:pt idx="847">
                  <c:v>70.682000000000002</c:v>
                </c:pt>
                <c:pt idx="848">
                  <c:v>70.682000000000002</c:v>
                </c:pt>
                <c:pt idx="849">
                  <c:v>70.772000000000006</c:v>
                </c:pt>
                <c:pt idx="850">
                  <c:v>70.808000000000007</c:v>
                </c:pt>
                <c:pt idx="851">
                  <c:v>70.754000000000005</c:v>
                </c:pt>
                <c:pt idx="852">
                  <c:v>70.61</c:v>
                </c:pt>
                <c:pt idx="853">
                  <c:v>70.465999999999994</c:v>
                </c:pt>
                <c:pt idx="854">
                  <c:v>70.304000000000002</c:v>
                </c:pt>
                <c:pt idx="855">
                  <c:v>70.195999999999998</c:v>
                </c:pt>
                <c:pt idx="856">
                  <c:v>70.177999999999997</c:v>
                </c:pt>
                <c:pt idx="857">
                  <c:v>70.16</c:v>
                </c:pt>
                <c:pt idx="858">
                  <c:v>70.213999999999999</c:v>
                </c:pt>
                <c:pt idx="859">
                  <c:v>70.25</c:v>
                </c:pt>
                <c:pt idx="860">
                  <c:v>70.286000000000001</c:v>
                </c:pt>
                <c:pt idx="861">
                  <c:v>70.304000000000002</c:v>
                </c:pt>
                <c:pt idx="862">
                  <c:v>70.358000000000004</c:v>
                </c:pt>
                <c:pt idx="863">
                  <c:v>70.394000000000005</c:v>
                </c:pt>
                <c:pt idx="864">
                  <c:v>70.430000000000007</c:v>
                </c:pt>
                <c:pt idx="865">
                  <c:v>70.447999999999993</c:v>
                </c:pt>
                <c:pt idx="866">
                  <c:v>70.447999999999993</c:v>
                </c:pt>
                <c:pt idx="867">
                  <c:v>70.501999999999995</c:v>
                </c:pt>
                <c:pt idx="868">
                  <c:v>70.61</c:v>
                </c:pt>
                <c:pt idx="869">
                  <c:v>70.754000000000005</c:v>
                </c:pt>
                <c:pt idx="870">
                  <c:v>70.861999999999995</c:v>
                </c:pt>
                <c:pt idx="871">
                  <c:v>70.897999999999996</c:v>
                </c:pt>
                <c:pt idx="872">
                  <c:v>71.042000000000002</c:v>
                </c:pt>
                <c:pt idx="873">
                  <c:v>71.078000000000003</c:v>
                </c:pt>
                <c:pt idx="874">
                  <c:v>71.096000000000004</c:v>
                </c:pt>
                <c:pt idx="875">
                  <c:v>70.988</c:v>
                </c:pt>
                <c:pt idx="876">
                  <c:v>70.861999999999995</c:v>
                </c:pt>
                <c:pt idx="877">
                  <c:v>70.7</c:v>
                </c:pt>
                <c:pt idx="878">
                  <c:v>70.483999999999995</c:v>
                </c:pt>
                <c:pt idx="879">
                  <c:v>70.412000000000006</c:v>
                </c:pt>
                <c:pt idx="880">
                  <c:v>70.304000000000002</c:v>
                </c:pt>
                <c:pt idx="881">
                  <c:v>70.231999999999999</c:v>
                </c:pt>
                <c:pt idx="882">
                  <c:v>70.231999999999999</c:v>
                </c:pt>
                <c:pt idx="883">
                  <c:v>70.231999999999999</c:v>
                </c:pt>
                <c:pt idx="884">
                  <c:v>70.231999999999999</c:v>
                </c:pt>
                <c:pt idx="885">
                  <c:v>70.25</c:v>
                </c:pt>
                <c:pt idx="886">
                  <c:v>70.25</c:v>
                </c:pt>
                <c:pt idx="887">
                  <c:v>70.231999999999999</c:v>
                </c:pt>
                <c:pt idx="888">
                  <c:v>70.195999999999998</c:v>
                </c:pt>
                <c:pt idx="889">
                  <c:v>70.177999999999997</c:v>
                </c:pt>
                <c:pt idx="890">
                  <c:v>70.195999999999998</c:v>
                </c:pt>
                <c:pt idx="891">
                  <c:v>70.213999999999999</c:v>
                </c:pt>
                <c:pt idx="892">
                  <c:v>70.268000000000001</c:v>
                </c:pt>
                <c:pt idx="893">
                  <c:v>70.322000000000003</c:v>
                </c:pt>
                <c:pt idx="894">
                  <c:v>70.447999999999993</c:v>
                </c:pt>
                <c:pt idx="895">
                  <c:v>70.501999999999995</c:v>
                </c:pt>
                <c:pt idx="896">
                  <c:v>70.52</c:v>
                </c:pt>
                <c:pt idx="897">
                  <c:v>70.483999999999995</c:v>
                </c:pt>
                <c:pt idx="898">
                  <c:v>70.537999999999997</c:v>
                </c:pt>
                <c:pt idx="899">
                  <c:v>70.501999999999995</c:v>
                </c:pt>
                <c:pt idx="900">
                  <c:v>70.376000000000005</c:v>
                </c:pt>
                <c:pt idx="901">
                  <c:v>70.16</c:v>
                </c:pt>
                <c:pt idx="902">
                  <c:v>69.998000000000005</c:v>
                </c:pt>
                <c:pt idx="903">
                  <c:v>69.89</c:v>
                </c:pt>
                <c:pt idx="904">
                  <c:v>69.745999999999995</c:v>
                </c:pt>
                <c:pt idx="905">
                  <c:v>69.656000000000006</c:v>
                </c:pt>
                <c:pt idx="906">
                  <c:v>69.62</c:v>
                </c:pt>
                <c:pt idx="907">
                  <c:v>69.548000000000002</c:v>
                </c:pt>
                <c:pt idx="908">
                  <c:v>69.421999999999997</c:v>
                </c:pt>
                <c:pt idx="909">
                  <c:v>69.349999999999994</c:v>
                </c:pt>
                <c:pt idx="910">
                  <c:v>69.349999999999994</c:v>
                </c:pt>
                <c:pt idx="911">
                  <c:v>69.349999999999994</c:v>
                </c:pt>
                <c:pt idx="912">
                  <c:v>69.331999999999994</c:v>
                </c:pt>
                <c:pt idx="913">
                  <c:v>69.331999999999994</c:v>
                </c:pt>
                <c:pt idx="914">
                  <c:v>69.385999999999996</c:v>
                </c:pt>
                <c:pt idx="915">
                  <c:v>69.475999999999999</c:v>
                </c:pt>
                <c:pt idx="916">
                  <c:v>69.638000000000005</c:v>
                </c:pt>
                <c:pt idx="917">
                  <c:v>69.8</c:v>
                </c:pt>
                <c:pt idx="918">
                  <c:v>69.944000000000003</c:v>
                </c:pt>
                <c:pt idx="919">
                  <c:v>70.105999999999995</c:v>
                </c:pt>
                <c:pt idx="920">
                  <c:v>70.25</c:v>
                </c:pt>
                <c:pt idx="921">
                  <c:v>70.286000000000001</c:v>
                </c:pt>
                <c:pt idx="922">
                  <c:v>70.286000000000001</c:v>
                </c:pt>
                <c:pt idx="923">
                  <c:v>70.231999999999999</c:v>
                </c:pt>
                <c:pt idx="924">
                  <c:v>70.123999999999995</c:v>
                </c:pt>
                <c:pt idx="925">
                  <c:v>70.052000000000007</c:v>
                </c:pt>
                <c:pt idx="926">
                  <c:v>69.926000000000002</c:v>
                </c:pt>
                <c:pt idx="927">
                  <c:v>69.8</c:v>
                </c:pt>
                <c:pt idx="928">
                  <c:v>69.674000000000007</c:v>
                </c:pt>
                <c:pt idx="929">
                  <c:v>69.691999999999993</c:v>
                </c:pt>
                <c:pt idx="930">
                  <c:v>69.745999999999995</c:v>
                </c:pt>
                <c:pt idx="931">
                  <c:v>69.763999999999996</c:v>
                </c:pt>
                <c:pt idx="932">
                  <c:v>69.8</c:v>
                </c:pt>
                <c:pt idx="933">
                  <c:v>69.835999999999999</c:v>
                </c:pt>
                <c:pt idx="934">
                  <c:v>69.835999999999999</c:v>
                </c:pt>
                <c:pt idx="935">
                  <c:v>69.835999999999999</c:v>
                </c:pt>
                <c:pt idx="936">
                  <c:v>69.89</c:v>
                </c:pt>
                <c:pt idx="937">
                  <c:v>69.89</c:v>
                </c:pt>
                <c:pt idx="938">
                  <c:v>69.89</c:v>
                </c:pt>
                <c:pt idx="939">
                  <c:v>69.926000000000002</c:v>
                </c:pt>
                <c:pt idx="940">
                  <c:v>70.016000000000005</c:v>
                </c:pt>
                <c:pt idx="941">
                  <c:v>70.16</c:v>
                </c:pt>
                <c:pt idx="942">
                  <c:v>70.286000000000001</c:v>
                </c:pt>
                <c:pt idx="943">
                  <c:v>70.394000000000005</c:v>
                </c:pt>
                <c:pt idx="944">
                  <c:v>70.483999999999995</c:v>
                </c:pt>
                <c:pt idx="945">
                  <c:v>70.465999999999994</c:v>
                </c:pt>
                <c:pt idx="946">
                  <c:v>70.394000000000005</c:v>
                </c:pt>
                <c:pt idx="947">
                  <c:v>70.304000000000002</c:v>
                </c:pt>
                <c:pt idx="948">
                  <c:v>70.268000000000001</c:v>
                </c:pt>
                <c:pt idx="949">
                  <c:v>70.16</c:v>
                </c:pt>
                <c:pt idx="950">
                  <c:v>70.052000000000007</c:v>
                </c:pt>
                <c:pt idx="951">
                  <c:v>69.872</c:v>
                </c:pt>
                <c:pt idx="952">
                  <c:v>69.835999999999999</c:v>
                </c:pt>
                <c:pt idx="953">
                  <c:v>69.853999999999999</c:v>
                </c:pt>
                <c:pt idx="954">
                  <c:v>69.89</c:v>
                </c:pt>
                <c:pt idx="955">
                  <c:v>69.944000000000003</c:v>
                </c:pt>
                <c:pt idx="956">
                  <c:v>69.98</c:v>
                </c:pt>
                <c:pt idx="957">
                  <c:v>69.998000000000005</c:v>
                </c:pt>
                <c:pt idx="958">
                  <c:v>70.087999999999994</c:v>
                </c:pt>
                <c:pt idx="959">
                  <c:v>70.16</c:v>
                </c:pt>
                <c:pt idx="960">
                  <c:v>70.231999999999999</c:v>
                </c:pt>
                <c:pt idx="961">
                  <c:v>70.322000000000003</c:v>
                </c:pt>
                <c:pt idx="962">
                  <c:v>70.412000000000006</c:v>
                </c:pt>
                <c:pt idx="963">
                  <c:v>70.430000000000007</c:v>
                </c:pt>
                <c:pt idx="964">
                  <c:v>70.501999999999995</c:v>
                </c:pt>
                <c:pt idx="965">
                  <c:v>70.628</c:v>
                </c:pt>
                <c:pt idx="966">
                  <c:v>70.772000000000006</c:v>
                </c:pt>
                <c:pt idx="967">
                  <c:v>70.897999999999996</c:v>
                </c:pt>
                <c:pt idx="968">
                  <c:v>71.006</c:v>
                </c:pt>
                <c:pt idx="969">
                  <c:v>71.042000000000002</c:v>
                </c:pt>
                <c:pt idx="970">
                  <c:v>71.006</c:v>
                </c:pt>
                <c:pt idx="971">
                  <c:v>70.915999999999997</c:v>
                </c:pt>
                <c:pt idx="972">
                  <c:v>70.790000000000006</c:v>
                </c:pt>
                <c:pt idx="973">
                  <c:v>70.628</c:v>
                </c:pt>
                <c:pt idx="974">
                  <c:v>70.465999999999994</c:v>
                </c:pt>
                <c:pt idx="975">
                  <c:v>70.376000000000005</c:v>
                </c:pt>
                <c:pt idx="976">
                  <c:v>70.177999999999997</c:v>
                </c:pt>
                <c:pt idx="977">
                  <c:v>70.034000000000006</c:v>
                </c:pt>
                <c:pt idx="978">
                  <c:v>70.052000000000007</c:v>
                </c:pt>
                <c:pt idx="979">
                  <c:v>70.105999999999995</c:v>
                </c:pt>
                <c:pt idx="980">
                  <c:v>70.177999999999997</c:v>
                </c:pt>
                <c:pt idx="981">
                  <c:v>70.177999999999997</c:v>
                </c:pt>
                <c:pt idx="982">
                  <c:v>70.16</c:v>
                </c:pt>
                <c:pt idx="983">
                  <c:v>70.16</c:v>
                </c:pt>
                <c:pt idx="984">
                  <c:v>70.195999999999998</c:v>
                </c:pt>
                <c:pt idx="985">
                  <c:v>70.231999999999999</c:v>
                </c:pt>
                <c:pt idx="986">
                  <c:v>70.304000000000002</c:v>
                </c:pt>
                <c:pt idx="987">
                  <c:v>70.447999999999993</c:v>
                </c:pt>
                <c:pt idx="988">
                  <c:v>70.628</c:v>
                </c:pt>
                <c:pt idx="989">
                  <c:v>70.790000000000006</c:v>
                </c:pt>
                <c:pt idx="990">
                  <c:v>70.951999999999998</c:v>
                </c:pt>
                <c:pt idx="991">
                  <c:v>71.042000000000002</c:v>
                </c:pt>
                <c:pt idx="992">
                  <c:v>71.150000000000006</c:v>
                </c:pt>
                <c:pt idx="993">
                  <c:v>71.168000000000006</c:v>
                </c:pt>
                <c:pt idx="994">
                  <c:v>71.114000000000004</c:v>
                </c:pt>
                <c:pt idx="995">
                  <c:v>71.042000000000002</c:v>
                </c:pt>
                <c:pt idx="996">
                  <c:v>70.933999999999997</c:v>
                </c:pt>
                <c:pt idx="997">
                  <c:v>70.808000000000007</c:v>
                </c:pt>
                <c:pt idx="998">
                  <c:v>70.682000000000002</c:v>
                </c:pt>
                <c:pt idx="999">
                  <c:v>70.591999999999999</c:v>
                </c:pt>
                <c:pt idx="1000">
                  <c:v>70.52</c:v>
                </c:pt>
                <c:pt idx="1001">
                  <c:v>70.447999999999993</c:v>
                </c:pt>
                <c:pt idx="1002">
                  <c:v>70.430000000000007</c:v>
                </c:pt>
                <c:pt idx="1003">
                  <c:v>70.430000000000007</c:v>
                </c:pt>
                <c:pt idx="1004">
                  <c:v>70.447999999999993</c:v>
                </c:pt>
                <c:pt idx="1005">
                  <c:v>70.483999999999995</c:v>
                </c:pt>
                <c:pt idx="1006">
                  <c:v>70.52</c:v>
                </c:pt>
                <c:pt idx="1007">
                  <c:v>70.555999999999997</c:v>
                </c:pt>
                <c:pt idx="1008">
                  <c:v>70.61</c:v>
                </c:pt>
                <c:pt idx="1009">
                  <c:v>70.61</c:v>
                </c:pt>
                <c:pt idx="1010">
                  <c:v>70.591999999999999</c:v>
                </c:pt>
                <c:pt idx="1011">
                  <c:v>70.573999999999998</c:v>
                </c:pt>
                <c:pt idx="1012">
                  <c:v>70.664000000000001</c:v>
                </c:pt>
                <c:pt idx="1013">
                  <c:v>70.790000000000006</c:v>
                </c:pt>
                <c:pt idx="1014">
                  <c:v>70.88</c:v>
                </c:pt>
                <c:pt idx="1015">
                  <c:v>70.915999999999997</c:v>
                </c:pt>
                <c:pt idx="1016">
                  <c:v>70.933999999999997</c:v>
                </c:pt>
                <c:pt idx="1017">
                  <c:v>70.915999999999997</c:v>
                </c:pt>
                <c:pt idx="1018">
                  <c:v>70.88</c:v>
                </c:pt>
                <c:pt idx="1019">
                  <c:v>70.843999999999994</c:v>
                </c:pt>
                <c:pt idx="1020">
                  <c:v>70.718000000000004</c:v>
                </c:pt>
                <c:pt idx="1021">
                  <c:v>70.573999999999998</c:v>
                </c:pt>
                <c:pt idx="1022">
                  <c:v>70.412000000000006</c:v>
                </c:pt>
                <c:pt idx="1023">
                  <c:v>70.268000000000001</c:v>
                </c:pt>
                <c:pt idx="1024">
                  <c:v>70.141999999999996</c:v>
                </c:pt>
                <c:pt idx="1025">
                  <c:v>70.123999999999995</c:v>
                </c:pt>
                <c:pt idx="1026">
                  <c:v>70.123999999999995</c:v>
                </c:pt>
                <c:pt idx="1027">
                  <c:v>70.052000000000007</c:v>
                </c:pt>
                <c:pt idx="1028">
                  <c:v>69.998000000000005</c:v>
                </c:pt>
                <c:pt idx="1029">
                  <c:v>69.98</c:v>
                </c:pt>
                <c:pt idx="1030">
                  <c:v>69.944000000000003</c:v>
                </c:pt>
                <c:pt idx="1031">
                  <c:v>69.853999999999999</c:v>
                </c:pt>
                <c:pt idx="1032">
                  <c:v>69.745999999999995</c:v>
                </c:pt>
                <c:pt idx="1033">
                  <c:v>69.638000000000005</c:v>
                </c:pt>
                <c:pt idx="1034">
                  <c:v>69.602000000000004</c:v>
                </c:pt>
                <c:pt idx="1035">
                  <c:v>69.62</c:v>
                </c:pt>
                <c:pt idx="1036">
                  <c:v>69.727999999999994</c:v>
                </c:pt>
                <c:pt idx="1037">
                  <c:v>69.908000000000001</c:v>
                </c:pt>
                <c:pt idx="1038">
                  <c:v>70.087999999999994</c:v>
                </c:pt>
                <c:pt idx="1039">
                  <c:v>70.195999999999998</c:v>
                </c:pt>
                <c:pt idx="1040">
                  <c:v>70.34</c:v>
                </c:pt>
                <c:pt idx="1041">
                  <c:v>70.447999999999993</c:v>
                </c:pt>
                <c:pt idx="1042">
                  <c:v>70.537999999999997</c:v>
                </c:pt>
                <c:pt idx="1043">
                  <c:v>70.537999999999997</c:v>
                </c:pt>
                <c:pt idx="1044">
                  <c:v>70.483999999999995</c:v>
                </c:pt>
                <c:pt idx="1045">
                  <c:v>70.465999999999994</c:v>
                </c:pt>
                <c:pt idx="1046">
                  <c:v>70.394000000000005</c:v>
                </c:pt>
                <c:pt idx="1047">
                  <c:v>70.304000000000002</c:v>
                </c:pt>
                <c:pt idx="1048">
                  <c:v>70.286000000000001</c:v>
                </c:pt>
                <c:pt idx="1049">
                  <c:v>70.304000000000002</c:v>
                </c:pt>
                <c:pt idx="1050">
                  <c:v>70.304000000000002</c:v>
                </c:pt>
                <c:pt idx="1051">
                  <c:v>70.376000000000005</c:v>
                </c:pt>
                <c:pt idx="1052">
                  <c:v>70.376000000000005</c:v>
                </c:pt>
                <c:pt idx="1053">
                  <c:v>70.394000000000005</c:v>
                </c:pt>
                <c:pt idx="1054">
                  <c:v>70.447999999999993</c:v>
                </c:pt>
                <c:pt idx="1055">
                  <c:v>70.483999999999995</c:v>
                </c:pt>
                <c:pt idx="1056">
                  <c:v>70.52</c:v>
                </c:pt>
                <c:pt idx="1057">
                  <c:v>70.591999999999999</c:v>
                </c:pt>
                <c:pt idx="1058">
                  <c:v>70.61</c:v>
                </c:pt>
                <c:pt idx="1059">
                  <c:v>70.718000000000004</c:v>
                </c:pt>
                <c:pt idx="1060">
                  <c:v>70.88</c:v>
                </c:pt>
                <c:pt idx="1061">
                  <c:v>71.042000000000002</c:v>
                </c:pt>
                <c:pt idx="1062">
                  <c:v>71.186000000000007</c:v>
                </c:pt>
                <c:pt idx="1063">
                  <c:v>71.311999999999998</c:v>
                </c:pt>
                <c:pt idx="1064">
                  <c:v>71.366</c:v>
                </c:pt>
                <c:pt idx="1065">
                  <c:v>71.438000000000002</c:v>
                </c:pt>
                <c:pt idx="1066">
                  <c:v>71.438000000000002</c:v>
                </c:pt>
                <c:pt idx="1067">
                  <c:v>71.347999999999999</c:v>
                </c:pt>
                <c:pt idx="1068">
                  <c:v>71.221999999999994</c:v>
                </c:pt>
                <c:pt idx="1069">
                  <c:v>71.06</c:v>
                </c:pt>
                <c:pt idx="1070">
                  <c:v>70.933999999999997</c:v>
                </c:pt>
                <c:pt idx="1071">
                  <c:v>70.718000000000004</c:v>
                </c:pt>
                <c:pt idx="1072">
                  <c:v>70.555999999999997</c:v>
                </c:pt>
                <c:pt idx="1073">
                  <c:v>70.430000000000007</c:v>
                </c:pt>
                <c:pt idx="1074">
                  <c:v>70.465999999999994</c:v>
                </c:pt>
                <c:pt idx="1075">
                  <c:v>70.52</c:v>
                </c:pt>
                <c:pt idx="1076">
                  <c:v>70.483999999999995</c:v>
                </c:pt>
                <c:pt idx="1077">
                  <c:v>70.430000000000007</c:v>
                </c:pt>
                <c:pt idx="1078">
                  <c:v>70.34</c:v>
                </c:pt>
                <c:pt idx="1079">
                  <c:v>70.268000000000001</c:v>
                </c:pt>
                <c:pt idx="1080">
                  <c:v>70.231999999999999</c:v>
                </c:pt>
                <c:pt idx="1081">
                  <c:v>70.177999999999997</c:v>
                </c:pt>
                <c:pt idx="1082">
                  <c:v>70.141999999999996</c:v>
                </c:pt>
                <c:pt idx="1083">
                  <c:v>70.069999999999993</c:v>
                </c:pt>
                <c:pt idx="1084">
                  <c:v>70.087999999999994</c:v>
                </c:pt>
                <c:pt idx="1085">
                  <c:v>70.16</c:v>
                </c:pt>
                <c:pt idx="1086">
                  <c:v>70.231999999999999</c:v>
                </c:pt>
                <c:pt idx="1087">
                  <c:v>70.268000000000001</c:v>
                </c:pt>
                <c:pt idx="1088">
                  <c:v>70.322000000000003</c:v>
                </c:pt>
                <c:pt idx="1089">
                  <c:v>70.304000000000002</c:v>
                </c:pt>
                <c:pt idx="1090">
                  <c:v>70.268000000000001</c:v>
                </c:pt>
                <c:pt idx="1091">
                  <c:v>70.177999999999997</c:v>
                </c:pt>
                <c:pt idx="1092">
                  <c:v>70.016000000000005</c:v>
                </c:pt>
                <c:pt idx="1093">
                  <c:v>69.835999999999999</c:v>
                </c:pt>
                <c:pt idx="1094">
                  <c:v>69.656000000000006</c:v>
                </c:pt>
                <c:pt idx="1095">
                  <c:v>69.494</c:v>
                </c:pt>
                <c:pt idx="1096">
                  <c:v>69.367999999999995</c:v>
                </c:pt>
                <c:pt idx="1097">
                  <c:v>69.296000000000006</c:v>
                </c:pt>
                <c:pt idx="1098">
                  <c:v>69.278000000000006</c:v>
                </c:pt>
                <c:pt idx="1099">
                  <c:v>69.296000000000006</c:v>
                </c:pt>
                <c:pt idx="1100">
                  <c:v>69.313999999999993</c:v>
                </c:pt>
                <c:pt idx="1101">
                  <c:v>69.367999999999995</c:v>
                </c:pt>
                <c:pt idx="1102">
                  <c:v>69.385999999999996</c:v>
                </c:pt>
                <c:pt idx="1103">
                  <c:v>69.367999999999995</c:v>
                </c:pt>
                <c:pt idx="1104">
                  <c:v>69.367999999999995</c:v>
                </c:pt>
                <c:pt idx="1105">
                  <c:v>69.403999999999996</c:v>
                </c:pt>
                <c:pt idx="1106">
                  <c:v>69.53</c:v>
                </c:pt>
                <c:pt idx="1107">
                  <c:v>69.656000000000006</c:v>
                </c:pt>
                <c:pt idx="1108">
                  <c:v>69.89</c:v>
                </c:pt>
                <c:pt idx="1109">
                  <c:v>70.141999999999996</c:v>
                </c:pt>
                <c:pt idx="1110">
                  <c:v>70.304000000000002</c:v>
                </c:pt>
                <c:pt idx="1111">
                  <c:v>70.394000000000005</c:v>
                </c:pt>
                <c:pt idx="1112">
                  <c:v>70.483999999999995</c:v>
                </c:pt>
                <c:pt idx="1113">
                  <c:v>70.537999999999997</c:v>
                </c:pt>
                <c:pt idx="1114">
                  <c:v>70.573999999999998</c:v>
                </c:pt>
                <c:pt idx="1115">
                  <c:v>70.52</c:v>
                </c:pt>
                <c:pt idx="1116">
                  <c:v>70.430000000000007</c:v>
                </c:pt>
                <c:pt idx="1117">
                  <c:v>70.286000000000001</c:v>
                </c:pt>
                <c:pt idx="1118">
                  <c:v>70.25</c:v>
                </c:pt>
                <c:pt idx="1119">
                  <c:v>70.141999999999996</c:v>
                </c:pt>
                <c:pt idx="1120">
                  <c:v>70.052000000000007</c:v>
                </c:pt>
                <c:pt idx="1121">
                  <c:v>70.034000000000006</c:v>
                </c:pt>
                <c:pt idx="1122">
                  <c:v>70.069999999999993</c:v>
                </c:pt>
                <c:pt idx="1123">
                  <c:v>70.069999999999993</c:v>
                </c:pt>
                <c:pt idx="1124">
                  <c:v>70.069999999999993</c:v>
                </c:pt>
                <c:pt idx="1125">
                  <c:v>70.123999999999995</c:v>
                </c:pt>
                <c:pt idx="1126">
                  <c:v>70.141999999999996</c:v>
                </c:pt>
                <c:pt idx="1127">
                  <c:v>70.195999999999998</c:v>
                </c:pt>
                <c:pt idx="1128">
                  <c:v>70.177999999999997</c:v>
                </c:pt>
                <c:pt idx="1129">
                  <c:v>70.322000000000003</c:v>
                </c:pt>
                <c:pt idx="1130">
                  <c:v>70.322000000000003</c:v>
                </c:pt>
                <c:pt idx="1131">
                  <c:v>70.34</c:v>
                </c:pt>
                <c:pt idx="1132">
                  <c:v>70.376000000000005</c:v>
                </c:pt>
                <c:pt idx="1133">
                  <c:v>70.61</c:v>
                </c:pt>
                <c:pt idx="1134">
                  <c:v>70.772000000000006</c:v>
                </c:pt>
                <c:pt idx="1135">
                  <c:v>70.88</c:v>
                </c:pt>
                <c:pt idx="1136">
                  <c:v>70.915999999999997</c:v>
                </c:pt>
                <c:pt idx="1137">
                  <c:v>70.897999999999996</c:v>
                </c:pt>
                <c:pt idx="1138">
                  <c:v>70.915999999999997</c:v>
                </c:pt>
                <c:pt idx="1139">
                  <c:v>70.843999999999994</c:v>
                </c:pt>
                <c:pt idx="1140">
                  <c:v>70.772000000000006</c:v>
                </c:pt>
                <c:pt idx="1141">
                  <c:v>70.537999999999997</c:v>
                </c:pt>
                <c:pt idx="1142">
                  <c:v>70.304000000000002</c:v>
                </c:pt>
                <c:pt idx="1143">
                  <c:v>70.052000000000007</c:v>
                </c:pt>
                <c:pt idx="1144">
                  <c:v>69.89</c:v>
                </c:pt>
                <c:pt idx="1145">
                  <c:v>69.853999999999999</c:v>
                </c:pt>
                <c:pt idx="1146">
                  <c:v>69.872</c:v>
                </c:pt>
                <c:pt idx="1147">
                  <c:v>69.89</c:v>
                </c:pt>
                <c:pt idx="1148">
                  <c:v>69.853999999999999</c:v>
                </c:pt>
                <c:pt idx="1149">
                  <c:v>69.872</c:v>
                </c:pt>
                <c:pt idx="1150">
                  <c:v>69.89</c:v>
                </c:pt>
                <c:pt idx="1151">
                  <c:v>69.853999999999999</c:v>
                </c:pt>
                <c:pt idx="1152">
                  <c:v>69.908000000000001</c:v>
                </c:pt>
                <c:pt idx="1153">
                  <c:v>69.962000000000003</c:v>
                </c:pt>
                <c:pt idx="1154">
                  <c:v>70.034000000000006</c:v>
                </c:pt>
                <c:pt idx="1155">
                  <c:v>70.087999999999994</c:v>
                </c:pt>
                <c:pt idx="1156">
                  <c:v>70.213999999999999</c:v>
                </c:pt>
                <c:pt idx="1157">
                  <c:v>70.412000000000006</c:v>
                </c:pt>
                <c:pt idx="1158">
                  <c:v>70.61</c:v>
                </c:pt>
                <c:pt idx="1159">
                  <c:v>70.736000000000004</c:v>
                </c:pt>
                <c:pt idx="1160">
                  <c:v>70.790000000000006</c:v>
                </c:pt>
                <c:pt idx="1161">
                  <c:v>70.808000000000007</c:v>
                </c:pt>
                <c:pt idx="1162">
                  <c:v>70.808000000000007</c:v>
                </c:pt>
                <c:pt idx="1163">
                  <c:v>70.736000000000004</c:v>
                </c:pt>
                <c:pt idx="1164">
                  <c:v>70.646000000000001</c:v>
                </c:pt>
                <c:pt idx="1165">
                  <c:v>70.447999999999993</c:v>
                </c:pt>
                <c:pt idx="1166">
                  <c:v>70.16</c:v>
                </c:pt>
                <c:pt idx="1167">
                  <c:v>69.944000000000003</c:v>
                </c:pt>
                <c:pt idx="1168">
                  <c:v>69.835999999999999</c:v>
                </c:pt>
                <c:pt idx="1169">
                  <c:v>69.8</c:v>
                </c:pt>
                <c:pt idx="1170">
                  <c:v>69.8</c:v>
                </c:pt>
                <c:pt idx="1171">
                  <c:v>69.745999999999995</c:v>
                </c:pt>
                <c:pt idx="1172">
                  <c:v>69.709999999999994</c:v>
                </c:pt>
                <c:pt idx="1173">
                  <c:v>69.709999999999994</c:v>
                </c:pt>
                <c:pt idx="1174">
                  <c:v>69.691999999999993</c:v>
                </c:pt>
                <c:pt idx="1175">
                  <c:v>69.691999999999993</c:v>
                </c:pt>
                <c:pt idx="1176">
                  <c:v>69.727999999999994</c:v>
                </c:pt>
                <c:pt idx="1177">
                  <c:v>69.674000000000007</c:v>
                </c:pt>
                <c:pt idx="1178">
                  <c:v>69.691999999999993</c:v>
                </c:pt>
                <c:pt idx="1179">
                  <c:v>69.763999999999996</c:v>
                </c:pt>
                <c:pt idx="1180">
                  <c:v>69.872</c:v>
                </c:pt>
                <c:pt idx="1181">
                  <c:v>69.98</c:v>
                </c:pt>
                <c:pt idx="1182">
                  <c:v>70.016000000000005</c:v>
                </c:pt>
                <c:pt idx="1183">
                  <c:v>70.087999999999994</c:v>
                </c:pt>
                <c:pt idx="1184">
                  <c:v>70.052000000000007</c:v>
                </c:pt>
                <c:pt idx="1185">
                  <c:v>70.052000000000007</c:v>
                </c:pt>
                <c:pt idx="1186">
                  <c:v>70.087999999999994</c:v>
                </c:pt>
                <c:pt idx="1187">
                  <c:v>70.087999999999994</c:v>
                </c:pt>
                <c:pt idx="1188">
                  <c:v>69.944000000000003</c:v>
                </c:pt>
                <c:pt idx="1189">
                  <c:v>69.763999999999996</c:v>
                </c:pt>
                <c:pt idx="1190">
                  <c:v>69.656000000000006</c:v>
                </c:pt>
                <c:pt idx="1191">
                  <c:v>69.548000000000002</c:v>
                </c:pt>
                <c:pt idx="1192">
                  <c:v>69.44</c:v>
                </c:pt>
                <c:pt idx="1193">
                  <c:v>69.421999999999997</c:v>
                </c:pt>
                <c:pt idx="1194">
                  <c:v>69.385999999999996</c:v>
                </c:pt>
                <c:pt idx="1195">
                  <c:v>69.367999999999995</c:v>
                </c:pt>
                <c:pt idx="1196">
                  <c:v>69.349999999999994</c:v>
                </c:pt>
                <c:pt idx="1197">
                  <c:v>69.331999999999994</c:v>
                </c:pt>
                <c:pt idx="1198">
                  <c:v>69.260000000000005</c:v>
                </c:pt>
                <c:pt idx="1199">
                  <c:v>69.278000000000006</c:v>
                </c:pt>
                <c:pt idx="1200">
                  <c:v>69.313999999999993</c:v>
                </c:pt>
                <c:pt idx="1201">
                  <c:v>69.331999999999994</c:v>
                </c:pt>
                <c:pt idx="1202">
                  <c:v>69.349999999999994</c:v>
                </c:pt>
                <c:pt idx="1203">
                  <c:v>69.457999999999998</c:v>
                </c:pt>
                <c:pt idx="1204">
                  <c:v>69.548000000000002</c:v>
                </c:pt>
                <c:pt idx="1205">
                  <c:v>69.674000000000007</c:v>
                </c:pt>
                <c:pt idx="1206">
                  <c:v>69.817999999999998</c:v>
                </c:pt>
                <c:pt idx="1207">
                  <c:v>69.853999999999999</c:v>
                </c:pt>
                <c:pt idx="1208">
                  <c:v>69.926000000000002</c:v>
                </c:pt>
                <c:pt idx="1209">
                  <c:v>69.962000000000003</c:v>
                </c:pt>
                <c:pt idx="1210">
                  <c:v>69.998000000000005</c:v>
                </c:pt>
                <c:pt idx="1211">
                  <c:v>69.98</c:v>
                </c:pt>
                <c:pt idx="1212">
                  <c:v>69.926000000000002</c:v>
                </c:pt>
                <c:pt idx="1213">
                  <c:v>69.817999999999998</c:v>
                </c:pt>
                <c:pt idx="1214">
                  <c:v>69.674000000000007</c:v>
                </c:pt>
                <c:pt idx="1215">
                  <c:v>69.548000000000002</c:v>
                </c:pt>
                <c:pt idx="1216">
                  <c:v>69.494</c:v>
                </c:pt>
                <c:pt idx="1217">
                  <c:v>69.475999999999999</c:v>
                </c:pt>
                <c:pt idx="1218">
                  <c:v>69.548000000000002</c:v>
                </c:pt>
                <c:pt idx="1219">
                  <c:v>69.62</c:v>
                </c:pt>
                <c:pt idx="1220">
                  <c:v>69.691999999999993</c:v>
                </c:pt>
                <c:pt idx="1221">
                  <c:v>69.727999999999994</c:v>
                </c:pt>
                <c:pt idx="1222">
                  <c:v>69.745999999999995</c:v>
                </c:pt>
                <c:pt idx="1223">
                  <c:v>69.745999999999995</c:v>
                </c:pt>
                <c:pt idx="1224">
                  <c:v>69.745999999999995</c:v>
                </c:pt>
                <c:pt idx="1225">
                  <c:v>69.763999999999996</c:v>
                </c:pt>
                <c:pt idx="1226">
                  <c:v>69.817999999999998</c:v>
                </c:pt>
                <c:pt idx="1227">
                  <c:v>69.908000000000001</c:v>
                </c:pt>
                <c:pt idx="1228">
                  <c:v>70.069999999999993</c:v>
                </c:pt>
                <c:pt idx="1229">
                  <c:v>70.25</c:v>
                </c:pt>
                <c:pt idx="1230">
                  <c:v>70.412000000000006</c:v>
                </c:pt>
                <c:pt idx="1231">
                  <c:v>70.501999999999995</c:v>
                </c:pt>
                <c:pt idx="1232">
                  <c:v>70.573999999999998</c:v>
                </c:pt>
                <c:pt idx="1233">
                  <c:v>70.591999999999999</c:v>
                </c:pt>
                <c:pt idx="1234">
                  <c:v>70.591999999999999</c:v>
                </c:pt>
                <c:pt idx="1235">
                  <c:v>70.591999999999999</c:v>
                </c:pt>
                <c:pt idx="1236">
                  <c:v>70.447999999999993</c:v>
                </c:pt>
                <c:pt idx="1237">
                  <c:v>70.322000000000003</c:v>
                </c:pt>
                <c:pt idx="1238">
                  <c:v>70.16</c:v>
                </c:pt>
                <c:pt idx="1239">
                  <c:v>70.016000000000005</c:v>
                </c:pt>
                <c:pt idx="1240">
                  <c:v>69.872</c:v>
                </c:pt>
                <c:pt idx="1241">
                  <c:v>69.8</c:v>
                </c:pt>
                <c:pt idx="1242">
                  <c:v>69.781999999999996</c:v>
                </c:pt>
                <c:pt idx="1243">
                  <c:v>69.763999999999996</c:v>
                </c:pt>
                <c:pt idx="1244">
                  <c:v>69.745999999999995</c:v>
                </c:pt>
                <c:pt idx="1245">
                  <c:v>69.763999999999996</c:v>
                </c:pt>
                <c:pt idx="1246">
                  <c:v>69.763999999999996</c:v>
                </c:pt>
                <c:pt idx="1247">
                  <c:v>69.781999999999996</c:v>
                </c:pt>
                <c:pt idx="1248">
                  <c:v>69.763999999999996</c:v>
                </c:pt>
                <c:pt idx="1249">
                  <c:v>69.781999999999996</c:v>
                </c:pt>
                <c:pt idx="1250">
                  <c:v>69.817999999999998</c:v>
                </c:pt>
                <c:pt idx="1251">
                  <c:v>69.908000000000001</c:v>
                </c:pt>
                <c:pt idx="1252">
                  <c:v>70.034000000000006</c:v>
                </c:pt>
                <c:pt idx="1253">
                  <c:v>70.16</c:v>
                </c:pt>
                <c:pt idx="1254">
                  <c:v>70.304000000000002</c:v>
                </c:pt>
                <c:pt idx="1255">
                  <c:v>70.430000000000007</c:v>
                </c:pt>
                <c:pt idx="1256">
                  <c:v>70.555999999999997</c:v>
                </c:pt>
                <c:pt idx="1257">
                  <c:v>70.61</c:v>
                </c:pt>
                <c:pt idx="1258">
                  <c:v>70.591999999999999</c:v>
                </c:pt>
                <c:pt idx="1259">
                  <c:v>70.501999999999995</c:v>
                </c:pt>
                <c:pt idx="1260">
                  <c:v>70.376000000000005</c:v>
                </c:pt>
                <c:pt idx="1261">
                  <c:v>70.213999999999999</c:v>
                </c:pt>
                <c:pt idx="1262">
                  <c:v>70.087999999999994</c:v>
                </c:pt>
                <c:pt idx="1263">
                  <c:v>69.926000000000002</c:v>
                </c:pt>
                <c:pt idx="1264">
                  <c:v>69.8</c:v>
                </c:pt>
                <c:pt idx="1265">
                  <c:v>69.745999999999995</c:v>
                </c:pt>
                <c:pt idx="1266">
                  <c:v>69.763999999999996</c:v>
                </c:pt>
                <c:pt idx="1267">
                  <c:v>69.745999999999995</c:v>
                </c:pt>
                <c:pt idx="1268">
                  <c:v>69.709999999999994</c:v>
                </c:pt>
                <c:pt idx="1269">
                  <c:v>69.691999999999993</c:v>
                </c:pt>
                <c:pt idx="1270">
                  <c:v>69.656000000000006</c:v>
                </c:pt>
                <c:pt idx="1271">
                  <c:v>69.674000000000007</c:v>
                </c:pt>
                <c:pt idx="1272">
                  <c:v>69.745999999999995</c:v>
                </c:pt>
                <c:pt idx="1273">
                  <c:v>69.763999999999996</c:v>
                </c:pt>
                <c:pt idx="1274">
                  <c:v>69.745999999999995</c:v>
                </c:pt>
                <c:pt idx="1275">
                  <c:v>69.763999999999996</c:v>
                </c:pt>
                <c:pt idx="1276">
                  <c:v>69.872</c:v>
                </c:pt>
                <c:pt idx="1277">
                  <c:v>70.034000000000006</c:v>
                </c:pt>
                <c:pt idx="1278">
                  <c:v>70.141999999999996</c:v>
                </c:pt>
                <c:pt idx="1279">
                  <c:v>70.177999999999997</c:v>
                </c:pt>
                <c:pt idx="1280">
                  <c:v>70.213999999999999</c:v>
                </c:pt>
                <c:pt idx="1281">
                  <c:v>70.141999999999996</c:v>
                </c:pt>
                <c:pt idx="1282">
                  <c:v>70.105999999999995</c:v>
                </c:pt>
                <c:pt idx="1283">
                  <c:v>69.998000000000005</c:v>
                </c:pt>
                <c:pt idx="1284">
                  <c:v>69.872</c:v>
                </c:pt>
                <c:pt idx="1285">
                  <c:v>69.727999999999994</c:v>
                </c:pt>
                <c:pt idx="1286">
                  <c:v>69.548000000000002</c:v>
                </c:pt>
                <c:pt idx="1287">
                  <c:v>69.421999999999997</c:v>
                </c:pt>
                <c:pt idx="1288">
                  <c:v>69.349999999999994</c:v>
                </c:pt>
                <c:pt idx="1289">
                  <c:v>69.296000000000006</c:v>
                </c:pt>
                <c:pt idx="1290">
                  <c:v>69.278000000000006</c:v>
                </c:pt>
                <c:pt idx="1291">
                  <c:v>69.224000000000004</c:v>
                </c:pt>
                <c:pt idx="1292">
                  <c:v>69.188000000000002</c:v>
                </c:pt>
                <c:pt idx="1293">
                  <c:v>69.206000000000003</c:v>
                </c:pt>
                <c:pt idx="1294">
                  <c:v>69.188000000000002</c:v>
                </c:pt>
                <c:pt idx="1295">
                  <c:v>69.206000000000003</c:v>
                </c:pt>
                <c:pt idx="1296">
                  <c:v>69.188000000000002</c:v>
                </c:pt>
                <c:pt idx="1297">
                  <c:v>69.206000000000003</c:v>
                </c:pt>
                <c:pt idx="1298">
                  <c:v>69.242000000000004</c:v>
                </c:pt>
                <c:pt idx="1299">
                  <c:v>69.278000000000006</c:v>
                </c:pt>
                <c:pt idx="1300">
                  <c:v>69.403999999999996</c:v>
                </c:pt>
                <c:pt idx="1301">
                  <c:v>69.602000000000004</c:v>
                </c:pt>
                <c:pt idx="1302">
                  <c:v>69.8</c:v>
                </c:pt>
                <c:pt idx="1303">
                  <c:v>69.944000000000003</c:v>
                </c:pt>
                <c:pt idx="1304">
                  <c:v>70.052000000000007</c:v>
                </c:pt>
                <c:pt idx="1305">
                  <c:v>70.069999999999993</c:v>
                </c:pt>
                <c:pt idx="1306">
                  <c:v>70.034000000000006</c:v>
                </c:pt>
                <c:pt idx="1307">
                  <c:v>69.998000000000005</c:v>
                </c:pt>
                <c:pt idx="1308">
                  <c:v>69.835999999999999</c:v>
                </c:pt>
                <c:pt idx="1309">
                  <c:v>69.745999999999995</c:v>
                </c:pt>
                <c:pt idx="1310">
                  <c:v>69.674000000000007</c:v>
                </c:pt>
                <c:pt idx="1311">
                  <c:v>69.656000000000006</c:v>
                </c:pt>
                <c:pt idx="1312">
                  <c:v>69.638000000000005</c:v>
                </c:pt>
                <c:pt idx="1313">
                  <c:v>69.62</c:v>
                </c:pt>
                <c:pt idx="1314">
                  <c:v>69.638000000000005</c:v>
                </c:pt>
                <c:pt idx="1315">
                  <c:v>69.674000000000007</c:v>
                </c:pt>
                <c:pt idx="1316">
                  <c:v>69.727999999999994</c:v>
                </c:pt>
                <c:pt idx="1317">
                  <c:v>69.763999999999996</c:v>
                </c:pt>
                <c:pt idx="1318">
                  <c:v>69.8</c:v>
                </c:pt>
                <c:pt idx="1319">
                  <c:v>69.817999999999998</c:v>
                </c:pt>
                <c:pt idx="1320">
                  <c:v>69.817999999999998</c:v>
                </c:pt>
                <c:pt idx="1321">
                  <c:v>69.872</c:v>
                </c:pt>
                <c:pt idx="1322">
                  <c:v>69.89</c:v>
                </c:pt>
                <c:pt idx="1323">
                  <c:v>69.944000000000003</c:v>
                </c:pt>
                <c:pt idx="1324">
                  <c:v>70.052000000000007</c:v>
                </c:pt>
                <c:pt idx="1325">
                  <c:v>70.177999999999997</c:v>
                </c:pt>
                <c:pt idx="1326">
                  <c:v>70.304000000000002</c:v>
                </c:pt>
                <c:pt idx="1327">
                  <c:v>70.376000000000005</c:v>
                </c:pt>
                <c:pt idx="1328">
                  <c:v>70.483999999999995</c:v>
                </c:pt>
                <c:pt idx="1329">
                  <c:v>70.501999999999995</c:v>
                </c:pt>
                <c:pt idx="1330">
                  <c:v>70.501999999999995</c:v>
                </c:pt>
                <c:pt idx="1331">
                  <c:v>70.412000000000006</c:v>
                </c:pt>
                <c:pt idx="1332">
                  <c:v>70.322000000000003</c:v>
                </c:pt>
                <c:pt idx="1333">
                  <c:v>70.195999999999998</c:v>
                </c:pt>
                <c:pt idx="1334">
                  <c:v>70.087999999999994</c:v>
                </c:pt>
                <c:pt idx="1335">
                  <c:v>69.962000000000003</c:v>
                </c:pt>
                <c:pt idx="1336">
                  <c:v>69.853999999999999</c:v>
                </c:pt>
                <c:pt idx="1337">
                  <c:v>69.817999999999998</c:v>
                </c:pt>
                <c:pt idx="1338">
                  <c:v>69.817999999999998</c:v>
                </c:pt>
                <c:pt idx="1339">
                  <c:v>69.872</c:v>
                </c:pt>
                <c:pt idx="1340">
                  <c:v>69.926000000000002</c:v>
                </c:pt>
                <c:pt idx="1341">
                  <c:v>69.926000000000002</c:v>
                </c:pt>
                <c:pt idx="1342">
                  <c:v>69.926000000000002</c:v>
                </c:pt>
                <c:pt idx="1343">
                  <c:v>69.926000000000002</c:v>
                </c:pt>
                <c:pt idx="1344">
                  <c:v>69.926000000000002</c:v>
                </c:pt>
                <c:pt idx="1345">
                  <c:v>69.962000000000003</c:v>
                </c:pt>
                <c:pt idx="1346">
                  <c:v>69.98</c:v>
                </c:pt>
                <c:pt idx="1347">
                  <c:v>70.069999999999993</c:v>
                </c:pt>
                <c:pt idx="1348">
                  <c:v>70.16</c:v>
                </c:pt>
                <c:pt idx="1349">
                  <c:v>70.268000000000001</c:v>
                </c:pt>
                <c:pt idx="1350">
                  <c:v>70.34</c:v>
                </c:pt>
                <c:pt idx="1351">
                  <c:v>70.412000000000006</c:v>
                </c:pt>
                <c:pt idx="1352">
                  <c:v>70.465999999999994</c:v>
                </c:pt>
                <c:pt idx="1353">
                  <c:v>70.52</c:v>
                </c:pt>
                <c:pt idx="1354">
                  <c:v>70.52</c:v>
                </c:pt>
                <c:pt idx="1355">
                  <c:v>70.447999999999993</c:v>
                </c:pt>
                <c:pt idx="1356">
                  <c:v>70.286000000000001</c:v>
                </c:pt>
                <c:pt idx="1357">
                  <c:v>70.195999999999998</c:v>
                </c:pt>
                <c:pt idx="1358">
                  <c:v>70.034000000000006</c:v>
                </c:pt>
                <c:pt idx="1359">
                  <c:v>69.89</c:v>
                </c:pt>
                <c:pt idx="1360">
                  <c:v>69.781999999999996</c:v>
                </c:pt>
                <c:pt idx="1361">
                  <c:v>69.674000000000007</c:v>
                </c:pt>
                <c:pt idx="1362">
                  <c:v>69.674000000000007</c:v>
                </c:pt>
                <c:pt idx="1363">
                  <c:v>69.691999999999993</c:v>
                </c:pt>
                <c:pt idx="1364">
                  <c:v>69.691999999999993</c:v>
                </c:pt>
                <c:pt idx="1365">
                  <c:v>69.691999999999993</c:v>
                </c:pt>
                <c:pt idx="1366">
                  <c:v>69.656000000000006</c:v>
                </c:pt>
                <c:pt idx="1367">
                  <c:v>69.62</c:v>
                </c:pt>
                <c:pt idx="1368">
                  <c:v>69.62</c:v>
                </c:pt>
                <c:pt idx="1369">
                  <c:v>69.638000000000005</c:v>
                </c:pt>
                <c:pt idx="1370">
                  <c:v>69.674000000000007</c:v>
                </c:pt>
                <c:pt idx="1371">
                  <c:v>69.727999999999994</c:v>
                </c:pt>
                <c:pt idx="1372">
                  <c:v>69.8</c:v>
                </c:pt>
                <c:pt idx="1373">
                  <c:v>69.817999999999998</c:v>
                </c:pt>
                <c:pt idx="1374">
                  <c:v>69.817999999999998</c:v>
                </c:pt>
                <c:pt idx="1375">
                  <c:v>69.853999999999999</c:v>
                </c:pt>
                <c:pt idx="1376">
                  <c:v>69.908000000000001</c:v>
                </c:pt>
                <c:pt idx="1377">
                  <c:v>69.944000000000003</c:v>
                </c:pt>
                <c:pt idx="1378">
                  <c:v>69.944000000000003</c:v>
                </c:pt>
                <c:pt idx="1379">
                  <c:v>69.89</c:v>
                </c:pt>
                <c:pt idx="1380">
                  <c:v>69.727999999999994</c:v>
                </c:pt>
                <c:pt idx="1381">
                  <c:v>69.674000000000007</c:v>
                </c:pt>
                <c:pt idx="1382">
                  <c:v>69.674000000000007</c:v>
                </c:pt>
                <c:pt idx="1383">
                  <c:v>69.584000000000003</c:v>
                </c:pt>
                <c:pt idx="1384">
                  <c:v>69.53</c:v>
                </c:pt>
                <c:pt idx="1385">
                  <c:v>69.512</c:v>
                </c:pt>
                <c:pt idx="1386">
                  <c:v>69.548000000000002</c:v>
                </c:pt>
                <c:pt idx="1387">
                  <c:v>69.566000000000003</c:v>
                </c:pt>
                <c:pt idx="1388">
                  <c:v>69.602000000000004</c:v>
                </c:pt>
                <c:pt idx="1389">
                  <c:v>69.638000000000005</c:v>
                </c:pt>
                <c:pt idx="1390">
                  <c:v>69.656000000000006</c:v>
                </c:pt>
                <c:pt idx="1391">
                  <c:v>69.638000000000005</c:v>
                </c:pt>
                <c:pt idx="1392">
                  <c:v>69.638000000000005</c:v>
                </c:pt>
                <c:pt idx="1393">
                  <c:v>69.638000000000005</c:v>
                </c:pt>
                <c:pt idx="1394">
                  <c:v>69.656000000000006</c:v>
                </c:pt>
                <c:pt idx="1395">
                  <c:v>69.709999999999994</c:v>
                </c:pt>
                <c:pt idx="1396">
                  <c:v>69.745999999999995</c:v>
                </c:pt>
                <c:pt idx="1397">
                  <c:v>69.8</c:v>
                </c:pt>
                <c:pt idx="1398">
                  <c:v>69.98</c:v>
                </c:pt>
                <c:pt idx="1399">
                  <c:v>70.123999999999995</c:v>
                </c:pt>
                <c:pt idx="1400">
                  <c:v>70.177999999999997</c:v>
                </c:pt>
                <c:pt idx="1401">
                  <c:v>70.052000000000007</c:v>
                </c:pt>
                <c:pt idx="1402">
                  <c:v>69.998000000000005</c:v>
                </c:pt>
                <c:pt idx="1403">
                  <c:v>69.998000000000005</c:v>
                </c:pt>
                <c:pt idx="1404">
                  <c:v>69.998000000000005</c:v>
                </c:pt>
                <c:pt idx="1405">
                  <c:v>69.998000000000005</c:v>
                </c:pt>
                <c:pt idx="1406">
                  <c:v>69.944000000000003</c:v>
                </c:pt>
                <c:pt idx="1407">
                  <c:v>69.908000000000001</c:v>
                </c:pt>
                <c:pt idx="1408">
                  <c:v>69.835999999999999</c:v>
                </c:pt>
                <c:pt idx="1409">
                  <c:v>69.763999999999996</c:v>
                </c:pt>
                <c:pt idx="1410">
                  <c:v>69.691999999999993</c:v>
                </c:pt>
                <c:pt idx="1411">
                  <c:v>69.709999999999994</c:v>
                </c:pt>
                <c:pt idx="1412">
                  <c:v>69.727999999999994</c:v>
                </c:pt>
                <c:pt idx="1413">
                  <c:v>69.691999999999993</c:v>
                </c:pt>
                <c:pt idx="1414">
                  <c:v>69.691999999999993</c:v>
                </c:pt>
                <c:pt idx="1415">
                  <c:v>69.656000000000006</c:v>
                </c:pt>
                <c:pt idx="1416">
                  <c:v>69.584000000000003</c:v>
                </c:pt>
                <c:pt idx="1417">
                  <c:v>69.602000000000004</c:v>
                </c:pt>
                <c:pt idx="1418">
                  <c:v>69.691999999999993</c:v>
                </c:pt>
                <c:pt idx="1419">
                  <c:v>69.817999999999998</c:v>
                </c:pt>
                <c:pt idx="1420">
                  <c:v>69.98</c:v>
                </c:pt>
                <c:pt idx="1421">
                  <c:v>70.123999999999995</c:v>
                </c:pt>
                <c:pt idx="1422">
                  <c:v>70.213999999999999</c:v>
                </c:pt>
                <c:pt idx="1423">
                  <c:v>70.231999999999999</c:v>
                </c:pt>
                <c:pt idx="1424">
                  <c:v>70.268000000000001</c:v>
                </c:pt>
                <c:pt idx="1425">
                  <c:v>70.268000000000001</c:v>
                </c:pt>
                <c:pt idx="1426">
                  <c:v>70.268000000000001</c:v>
                </c:pt>
                <c:pt idx="1427">
                  <c:v>70.195999999999998</c:v>
                </c:pt>
                <c:pt idx="1428">
                  <c:v>70.177999999999997</c:v>
                </c:pt>
                <c:pt idx="1429">
                  <c:v>70.016000000000005</c:v>
                </c:pt>
                <c:pt idx="1430">
                  <c:v>69.853999999999999</c:v>
                </c:pt>
                <c:pt idx="1431">
                  <c:v>69.674000000000007</c:v>
                </c:pt>
                <c:pt idx="1432">
                  <c:v>69.548000000000002</c:v>
                </c:pt>
                <c:pt idx="1433">
                  <c:v>69.475999999999999</c:v>
                </c:pt>
                <c:pt idx="1434">
                  <c:v>69.475999999999999</c:v>
                </c:pt>
                <c:pt idx="1435">
                  <c:v>69.494</c:v>
                </c:pt>
                <c:pt idx="1436">
                  <c:v>69.53</c:v>
                </c:pt>
                <c:pt idx="1437">
                  <c:v>69.566000000000003</c:v>
                </c:pt>
                <c:pt idx="1438">
                  <c:v>69.584000000000003</c:v>
                </c:pt>
                <c:pt idx="1439">
                  <c:v>69.602000000000004</c:v>
                </c:pt>
                <c:pt idx="1440">
                  <c:v>69.584000000000003</c:v>
                </c:pt>
                <c:pt idx="1441">
                  <c:v>69.566000000000003</c:v>
                </c:pt>
                <c:pt idx="1442">
                  <c:v>69.566000000000003</c:v>
                </c:pt>
                <c:pt idx="1443">
                  <c:v>69.62</c:v>
                </c:pt>
                <c:pt idx="1444">
                  <c:v>69.691999999999993</c:v>
                </c:pt>
                <c:pt idx="1445">
                  <c:v>69.817999999999998</c:v>
                </c:pt>
                <c:pt idx="1446">
                  <c:v>69.89</c:v>
                </c:pt>
                <c:pt idx="1447">
                  <c:v>69.926000000000002</c:v>
                </c:pt>
                <c:pt idx="1448">
                  <c:v>69.962000000000003</c:v>
                </c:pt>
                <c:pt idx="1449">
                  <c:v>69.998000000000005</c:v>
                </c:pt>
                <c:pt idx="1450">
                  <c:v>69.926000000000002</c:v>
                </c:pt>
                <c:pt idx="1451">
                  <c:v>69.853999999999999</c:v>
                </c:pt>
                <c:pt idx="1452">
                  <c:v>69.763999999999996</c:v>
                </c:pt>
                <c:pt idx="1453">
                  <c:v>69.602000000000004</c:v>
                </c:pt>
                <c:pt idx="1454">
                  <c:v>69.44</c:v>
                </c:pt>
                <c:pt idx="1455">
                  <c:v>69.349999999999994</c:v>
                </c:pt>
                <c:pt idx="1456">
                  <c:v>69.260000000000005</c:v>
                </c:pt>
                <c:pt idx="1457">
                  <c:v>69.206000000000003</c:v>
                </c:pt>
                <c:pt idx="1458">
                  <c:v>69.188000000000002</c:v>
                </c:pt>
                <c:pt idx="1459">
                  <c:v>69.188000000000002</c:v>
                </c:pt>
                <c:pt idx="1460">
                  <c:v>69.152000000000001</c:v>
                </c:pt>
                <c:pt idx="1461">
                  <c:v>69.097999999999999</c:v>
                </c:pt>
                <c:pt idx="1462">
                  <c:v>69.116</c:v>
                </c:pt>
                <c:pt idx="1463">
                  <c:v>69.116</c:v>
                </c:pt>
                <c:pt idx="1464">
                  <c:v>69.116</c:v>
                </c:pt>
                <c:pt idx="1465">
                  <c:v>69.17</c:v>
                </c:pt>
                <c:pt idx="1466">
                  <c:v>69.188000000000002</c:v>
                </c:pt>
                <c:pt idx="1467">
                  <c:v>69.224000000000004</c:v>
                </c:pt>
                <c:pt idx="1468">
                  <c:v>69.313999999999993</c:v>
                </c:pt>
                <c:pt idx="1469">
                  <c:v>69.403999999999996</c:v>
                </c:pt>
                <c:pt idx="1470">
                  <c:v>69.457999999999998</c:v>
                </c:pt>
                <c:pt idx="1471">
                  <c:v>69.494</c:v>
                </c:pt>
                <c:pt idx="1472">
                  <c:v>69.53</c:v>
                </c:pt>
                <c:pt idx="1473">
                  <c:v>69.548000000000002</c:v>
                </c:pt>
                <c:pt idx="1474">
                  <c:v>69.512</c:v>
                </c:pt>
                <c:pt idx="1475">
                  <c:v>69.457999999999998</c:v>
                </c:pt>
                <c:pt idx="1476">
                  <c:v>69.385999999999996</c:v>
                </c:pt>
                <c:pt idx="1477">
                  <c:v>69.296000000000006</c:v>
                </c:pt>
                <c:pt idx="1478">
                  <c:v>69.152000000000001</c:v>
                </c:pt>
                <c:pt idx="1479">
                  <c:v>69.007999999999996</c:v>
                </c:pt>
                <c:pt idx="1480">
                  <c:v>68.918000000000006</c:v>
                </c:pt>
                <c:pt idx="1481">
                  <c:v>68.81</c:v>
                </c:pt>
                <c:pt idx="1482">
                  <c:v>68.756</c:v>
                </c:pt>
                <c:pt idx="1483">
                  <c:v>68.738</c:v>
                </c:pt>
                <c:pt idx="1484">
                  <c:v>68.738</c:v>
                </c:pt>
                <c:pt idx="1485">
                  <c:v>68.72</c:v>
                </c:pt>
                <c:pt idx="1486">
                  <c:v>68.738</c:v>
                </c:pt>
                <c:pt idx="1487">
                  <c:v>68.774000000000001</c:v>
                </c:pt>
                <c:pt idx="1488">
                  <c:v>68.828000000000003</c:v>
                </c:pt>
                <c:pt idx="1489">
                  <c:v>68.918000000000006</c:v>
                </c:pt>
                <c:pt idx="1490">
                  <c:v>68.971999999999994</c:v>
                </c:pt>
                <c:pt idx="1491">
                  <c:v>69.043999999999997</c:v>
                </c:pt>
                <c:pt idx="1492">
                  <c:v>69.152000000000001</c:v>
                </c:pt>
                <c:pt idx="1493">
                  <c:v>69.224000000000004</c:v>
                </c:pt>
                <c:pt idx="1494">
                  <c:v>69.385999999999996</c:v>
                </c:pt>
                <c:pt idx="1495">
                  <c:v>69.566000000000003</c:v>
                </c:pt>
                <c:pt idx="1496">
                  <c:v>69.602000000000004</c:v>
                </c:pt>
                <c:pt idx="1497">
                  <c:v>69.566000000000003</c:v>
                </c:pt>
                <c:pt idx="1498">
                  <c:v>69.44</c:v>
                </c:pt>
                <c:pt idx="1499">
                  <c:v>69.296000000000006</c:v>
                </c:pt>
                <c:pt idx="1500">
                  <c:v>69.17</c:v>
                </c:pt>
                <c:pt idx="1501">
                  <c:v>69.025999999999996</c:v>
                </c:pt>
                <c:pt idx="1502">
                  <c:v>68.864000000000004</c:v>
                </c:pt>
                <c:pt idx="1503">
                  <c:v>68.683999999999997</c:v>
                </c:pt>
                <c:pt idx="1504">
                  <c:v>68.558000000000007</c:v>
                </c:pt>
                <c:pt idx="1505">
                  <c:v>68.468000000000004</c:v>
                </c:pt>
                <c:pt idx="1506">
                  <c:v>68.45</c:v>
                </c:pt>
                <c:pt idx="1507">
                  <c:v>68.486000000000004</c:v>
                </c:pt>
                <c:pt idx="1508">
                  <c:v>68.540000000000006</c:v>
                </c:pt>
                <c:pt idx="1509">
                  <c:v>68.522000000000006</c:v>
                </c:pt>
                <c:pt idx="1510">
                  <c:v>68.486000000000004</c:v>
                </c:pt>
                <c:pt idx="1511">
                  <c:v>68.468000000000004</c:v>
                </c:pt>
                <c:pt idx="1512">
                  <c:v>68.45</c:v>
                </c:pt>
                <c:pt idx="1513">
                  <c:v>68.468000000000004</c:v>
                </c:pt>
                <c:pt idx="1514">
                  <c:v>68.468000000000004</c:v>
                </c:pt>
                <c:pt idx="1515">
                  <c:v>68.504000000000005</c:v>
                </c:pt>
                <c:pt idx="1516">
                  <c:v>68.558000000000007</c:v>
                </c:pt>
                <c:pt idx="1517">
                  <c:v>68.665999999999997</c:v>
                </c:pt>
                <c:pt idx="1518">
                  <c:v>68.738</c:v>
                </c:pt>
                <c:pt idx="1519">
                  <c:v>68.81</c:v>
                </c:pt>
                <c:pt idx="1520">
                  <c:v>68.900000000000006</c:v>
                </c:pt>
                <c:pt idx="1521">
                  <c:v>68.918000000000006</c:v>
                </c:pt>
                <c:pt idx="1522">
                  <c:v>68.918000000000006</c:v>
                </c:pt>
                <c:pt idx="1523">
                  <c:v>68.864000000000004</c:v>
                </c:pt>
                <c:pt idx="1524">
                  <c:v>68.774000000000001</c:v>
                </c:pt>
                <c:pt idx="1525">
                  <c:v>68.647999999999996</c:v>
                </c:pt>
                <c:pt idx="1526">
                  <c:v>68.522000000000006</c:v>
                </c:pt>
                <c:pt idx="1527">
                  <c:v>68.378</c:v>
                </c:pt>
                <c:pt idx="1528">
                  <c:v>68.287999999999997</c:v>
                </c:pt>
                <c:pt idx="1529">
                  <c:v>68.215999999999994</c:v>
                </c:pt>
                <c:pt idx="1530">
                  <c:v>68.180000000000007</c:v>
                </c:pt>
                <c:pt idx="1531">
                  <c:v>68.197999999999993</c:v>
                </c:pt>
                <c:pt idx="1532">
                  <c:v>68.215999999999994</c:v>
                </c:pt>
                <c:pt idx="1533">
                  <c:v>68.215999999999994</c:v>
                </c:pt>
                <c:pt idx="1534">
                  <c:v>68.215999999999994</c:v>
                </c:pt>
                <c:pt idx="1535">
                  <c:v>68.233999999999995</c:v>
                </c:pt>
                <c:pt idx="1536">
                  <c:v>68.215999999999994</c:v>
                </c:pt>
                <c:pt idx="1537">
                  <c:v>68.233999999999995</c:v>
                </c:pt>
                <c:pt idx="1538">
                  <c:v>68.251999999999995</c:v>
                </c:pt>
                <c:pt idx="1539">
                  <c:v>68.27</c:v>
                </c:pt>
                <c:pt idx="1540">
                  <c:v>68.36</c:v>
                </c:pt>
                <c:pt idx="1541">
                  <c:v>68.468000000000004</c:v>
                </c:pt>
                <c:pt idx="1542">
                  <c:v>68.611999999999995</c:v>
                </c:pt>
                <c:pt idx="1543">
                  <c:v>68.701999999999998</c:v>
                </c:pt>
                <c:pt idx="1544">
                  <c:v>68.738</c:v>
                </c:pt>
                <c:pt idx="1545">
                  <c:v>68.774000000000001</c:v>
                </c:pt>
                <c:pt idx="1546">
                  <c:v>68.611999999999995</c:v>
                </c:pt>
                <c:pt idx="1547">
                  <c:v>68.540000000000006</c:v>
                </c:pt>
                <c:pt idx="1548">
                  <c:v>68.323999999999998</c:v>
                </c:pt>
                <c:pt idx="1549">
                  <c:v>68.072000000000003</c:v>
                </c:pt>
                <c:pt idx="1550">
                  <c:v>67.963999999999999</c:v>
                </c:pt>
                <c:pt idx="1551">
                  <c:v>67.981999999999999</c:v>
                </c:pt>
                <c:pt idx="1552">
                  <c:v>67.981999999999999</c:v>
                </c:pt>
                <c:pt idx="1553">
                  <c:v>67.945999999999998</c:v>
                </c:pt>
                <c:pt idx="1554">
                  <c:v>67.927999999999997</c:v>
                </c:pt>
                <c:pt idx="1555">
                  <c:v>67.927999999999997</c:v>
                </c:pt>
                <c:pt idx="1556">
                  <c:v>67.91</c:v>
                </c:pt>
                <c:pt idx="1557">
                  <c:v>67.927999999999997</c:v>
                </c:pt>
                <c:pt idx="1558">
                  <c:v>67.963999999999999</c:v>
                </c:pt>
                <c:pt idx="1559">
                  <c:v>68</c:v>
                </c:pt>
                <c:pt idx="1560">
                  <c:v>68.018000000000001</c:v>
                </c:pt>
                <c:pt idx="1561">
                  <c:v>68</c:v>
                </c:pt>
                <c:pt idx="1562">
                  <c:v>68</c:v>
                </c:pt>
                <c:pt idx="1563">
                  <c:v>68.018000000000001</c:v>
                </c:pt>
                <c:pt idx="1564">
                  <c:v>68.072000000000003</c:v>
                </c:pt>
                <c:pt idx="1565">
                  <c:v>68.180000000000007</c:v>
                </c:pt>
                <c:pt idx="1566">
                  <c:v>68.341999999999999</c:v>
                </c:pt>
                <c:pt idx="1567">
                  <c:v>68.504000000000005</c:v>
                </c:pt>
                <c:pt idx="1568">
                  <c:v>68.575999999999993</c:v>
                </c:pt>
                <c:pt idx="1569">
                  <c:v>68.647999999999996</c:v>
                </c:pt>
                <c:pt idx="1570">
                  <c:v>68.593999999999994</c:v>
                </c:pt>
                <c:pt idx="1571">
                  <c:v>68.504000000000005</c:v>
                </c:pt>
                <c:pt idx="1572">
                  <c:v>68.45</c:v>
                </c:pt>
                <c:pt idx="1573">
                  <c:v>68.27</c:v>
                </c:pt>
                <c:pt idx="1574">
                  <c:v>68.126000000000005</c:v>
                </c:pt>
                <c:pt idx="1575">
                  <c:v>67.963999999999999</c:v>
                </c:pt>
                <c:pt idx="1576">
                  <c:v>67.855999999999995</c:v>
                </c:pt>
                <c:pt idx="1577">
                  <c:v>67.819999999999993</c:v>
                </c:pt>
                <c:pt idx="1578">
                  <c:v>67.819999999999993</c:v>
                </c:pt>
                <c:pt idx="1579">
                  <c:v>67.819999999999993</c:v>
                </c:pt>
                <c:pt idx="1580">
                  <c:v>67.837999999999994</c:v>
                </c:pt>
                <c:pt idx="1581">
                  <c:v>67.855999999999995</c:v>
                </c:pt>
                <c:pt idx="1582">
                  <c:v>67.855999999999995</c:v>
                </c:pt>
                <c:pt idx="1583">
                  <c:v>67.802000000000007</c:v>
                </c:pt>
                <c:pt idx="1584">
                  <c:v>67.748000000000005</c:v>
                </c:pt>
                <c:pt idx="1585">
                  <c:v>67.748000000000005</c:v>
                </c:pt>
                <c:pt idx="1586">
                  <c:v>67.784000000000006</c:v>
                </c:pt>
                <c:pt idx="1587">
                  <c:v>67.819999999999993</c:v>
                </c:pt>
                <c:pt idx="1588">
                  <c:v>67.873999999999995</c:v>
                </c:pt>
                <c:pt idx="1589">
                  <c:v>67.927999999999997</c:v>
                </c:pt>
                <c:pt idx="1590">
                  <c:v>67.981999999999999</c:v>
                </c:pt>
                <c:pt idx="1591">
                  <c:v>68</c:v>
                </c:pt>
                <c:pt idx="1592">
                  <c:v>67.927999999999997</c:v>
                </c:pt>
                <c:pt idx="1593">
                  <c:v>67.91</c:v>
                </c:pt>
                <c:pt idx="1594">
                  <c:v>67.873999999999995</c:v>
                </c:pt>
                <c:pt idx="1595">
                  <c:v>67.855999999999995</c:v>
                </c:pt>
                <c:pt idx="1596">
                  <c:v>67.837999999999994</c:v>
                </c:pt>
                <c:pt idx="1597">
                  <c:v>67.819999999999993</c:v>
                </c:pt>
                <c:pt idx="1598">
                  <c:v>67.748000000000005</c:v>
                </c:pt>
                <c:pt idx="1599">
                  <c:v>67.694000000000003</c:v>
                </c:pt>
                <c:pt idx="1600">
                  <c:v>67.64</c:v>
                </c:pt>
                <c:pt idx="1601">
                  <c:v>67.64</c:v>
                </c:pt>
                <c:pt idx="1602">
                  <c:v>67.64</c:v>
                </c:pt>
                <c:pt idx="1603">
                  <c:v>67.603999999999999</c:v>
                </c:pt>
                <c:pt idx="1604">
                  <c:v>67.603999999999999</c:v>
                </c:pt>
                <c:pt idx="1605">
                  <c:v>67.603999999999999</c:v>
                </c:pt>
                <c:pt idx="1606">
                  <c:v>67.585999999999999</c:v>
                </c:pt>
                <c:pt idx="1607">
                  <c:v>67.55</c:v>
                </c:pt>
                <c:pt idx="1608">
                  <c:v>67.531999999999996</c:v>
                </c:pt>
                <c:pt idx="1609">
                  <c:v>67.495999999999995</c:v>
                </c:pt>
                <c:pt idx="1610">
                  <c:v>67.513999999999996</c:v>
                </c:pt>
                <c:pt idx="1611">
                  <c:v>67.55</c:v>
                </c:pt>
                <c:pt idx="1612">
                  <c:v>67.64</c:v>
                </c:pt>
                <c:pt idx="1613">
                  <c:v>67.73</c:v>
                </c:pt>
                <c:pt idx="1614">
                  <c:v>67.837999999999994</c:v>
                </c:pt>
                <c:pt idx="1615">
                  <c:v>67.891999999999996</c:v>
                </c:pt>
                <c:pt idx="1616">
                  <c:v>67.963999999999999</c:v>
                </c:pt>
                <c:pt idx="1617">
                  <c:v>67.945999999999998</c:v>
                </c:pt>
                <c:pt idx="1618">
                  <c:v>67.945999999999998</c:v>
                </c:pt>
                <c:pt idx="1619">
                  <c:v>67.891999999999996</c:v>
                </c:pt>
                <c:pt idx="1620">
                  <c:v>67.802000000000007</c:v>
                </c:pt>
                <c:pt idx="1621">
                  <c:v>67.712000000000003</c:v>
                </c:pt>
                <c:pt idx="1622">
                  <c:v>67.622</c:v>
                </c:pt>
                <c:pt idx="1623">
                  <c:v>67.495999999999995</c:v>
                </c:pt>
                <c:pt idx="1624">
                  <c:v>67.388000000000005</c:v>
                </c:pt>
                <c:pt idx="1625">
                  <c:v>67.298000000000002</c:v>
                </c:pt>
                <c:pt idx="1626">
                  <c:v>67.316000000000003</c:v>
                </c:pt>
                <c:pt idx="1627">
                  <c:v>67.37</c:v>
                </c:pt>
                <c:pt idx="1628">
                  <c:v>67.352000000000004</c:v>
                </c:pt>
                <c:pt idx="1629">
                  <c:v>67.334000000000003</c:v>
                </c:pt>
                <c:pt idx="1630">
                  <c:v>67.334000000000003</c:v>
                </c:pt>
                <c:pt idx="1631">
                  <c:v>67.334000000000003</c:v>
                </c:pt>
                <c:pt idx="1632">
                  <c:v>67.352000000000004</c:v>
                </c:pt>
                <c:pt idx="1633">
                  <c:v>67.334000000000003</c:v>
                </c:pt>
                <c:pt idx="1634">
                  <c:v>67.352000000000004</c:v>
                </c:pt>
                <c:pt idx="1635">
                  <c:v>67.424000000000007</c:v>
                </c:pt>
                <c:pt idx="1636">
                  <c:v>67.477999999999994</c:v>
                </c:pt>
                <c:pt idx="1637">
                  <c:v>67.441999999999993</c:v>
                </c:pt>
                <c:pt idx="1638">
                  <c:v>67.424000000000007</c:v>
                </c:pt>
                <c:pt idx="1639">
                  <c:v>67.388000000000005</c:v>
                </c:pt>
                <c:pt idx="1640">
                  <c:v>67.495999999999995</c:v>
                </c:pt>
                <c:pt idx="1641">
                  <c:v>67.495999999999995</c:v>
                </c:pt>
                <c:pt idx="1642">
                  <c:v>67.477999999999994</c:v>
                </c:pt>
                <c:pt idx="1643">
                  <c:v>67.441999999999993</c:v>
                </c:pt>
                <c:pt idx="1644">
                  <c:v>67.316000000000003</c:v>
                </c:pt>
                <c:pt idx="1645">
                  <c:v>67.117999999999995</c:v>
                </c:pt>
                <c:pt idx="1646">
                  <c:v>67.010000000000005</c:v>
                </c:pt>
                <c:pt idx="1647">
                  <c:v>66.902000000000001</c:v>
                </c:pt>
                <c:pt idx="1648">
                  <c:v>66.866</c:v>
                </c:pt>
                <c:pt idx="1649">
                  <c:v>66.866</c:v>
                </c:pt>
                <c:pt idx="1650">
                  <c:v>66.811999999999998</c:v>
                </c:pt>
                <c:pt idx="1651">
                  <c:v>66.811999999999998</c:v>
                </c:pt>
                <c:pt idx="1652">
                  <c:v>66.775999999999996</c:v>
                </c:pt>
                <c:pt idx="1653">
                  <c:v>66.650000000000006</c:v>
                </c:pt>
                <c:pt idx="1654">
                  <c:v>66.632000000000005</c:v>
                </c:pt>
                <c:pt idx="1655">
                  <c:v>66.650000000000006</c:v>
                </c:pt>
                <c:pt idx="1656">
                  <c:v>66.668000000000006</c:v>
                </c:pt>
                <c:pt idx="1657">
                  <c:v>66.686000000000007</c:v>
                </c:pt>
                <c:pt idx="1658">
                  <c:v>66.686000000000007</c:v>
                </c:pt>
                <c:pt idx="1659">
                  <c:v>66.775999999999996</c:v>
                </c:pt>
                <c:pt idx="1660">
                  <c:v>66.83</c:v>
                </c:pt>
                <c:pt idx="1661">
                  <c:v>66.866</c:v>
                </c:pt>
                <c:pt idx="1662">
                  <c:v>66.974000000000004</c:v>
                </c:pt>
                <c:pt idx="1663">
                  <c:v>67.010000000000005</c:v>
                </c:pt>
                <c:pt idx="1664">
                  <c:v>67.081999999999994</c:v>
                </c:pt>
                <c:pt idx="1665">
                  <c:v>67.153999999999996</c:v>
                </c:pt>
                <c:pt idx="1666">
                  <c:v>67.225999999999999</c:v>
                </c:pt>
                <c:pt idx="1667">
                  <c:v>67.316000000000003</c:v>
                </c:pt>
                <c:pt idx="1668">
                  <c:v>67.316000000000003</c:v>
                </c:pt>
                <c:pt idx="1669">
                  <c:v>67.334000000000003</c:v>
                </c:pt>
                <c:pt idx="1670">
                  <c:v>67.28</c:v>
                </c:pt>
                <c:pt idx="1671">
                  <c:v>67.153999999999996</c:v>
                </c:pt>
                <c:pt idx="1672">
                  <c:v>67.046000000000006</c:v>
                </c:pt>
                <c:pt idx="1673">
                  <c:v>66.974000000000004</c:v>
                </c:pt>
                <c:pt idx="1674">
                  <c:v>66.956000000000003</c:v>
                </c:pt>
                <c:pt idx="1675">
                  <c:v>66.938000000000002</c:v>
                </c:pt>
                <c:pt idx="1676">
                  <c:v>66.92</c:v>
                </c:pt>
                <c:pt idx="1677">
                  <c:v>66.902000000000001</c:v>
                </c:pt>
                <c:pt idx="1678">
                  <c:v>66.902000000000001</c:v>
                </c:pt>
                <c:pt idx="1679">
                  <c:v>66.884</c:v>
                </c:pt>
                <c:pt idx="1680">
                  <c:v>66.866</c:v>
                </c:pt>
                <c:pt idx="1681">
                  <c:v>66.866</c:v>
                </c:pt>
                <c:pt idx="1682">
                  <c:v>66.811999999999998</c:v>
                </c:pt>
                <c:pt idx="1683">
                  <c:v>66.811999999999998</c:v>
                </c:pt>
                <c:pt idx="1684">
                  <c:v>66.92</c:v>
                </c:pt>
                <c:pt idx="1685">
                  <c:v>67.063999999999993</c:v>
                </c:pt>
                <c:pt idx="1686">
                  <c:v>67.207999999999998</c:v>
                </c:pt>
                <c:pt idx="1687">
                  <c:v>67.316000000000003</c:v>
                </c:pt>
                <c:pt idx="1688">
                  <c:v>67.406000000000006</c:v>
                </c:pt>
                <c:pt idx="1689">
                  <c:v>67.352000000000004</c:v>
                </c:pt>
                <c:pt idx="1690">
                  <c:v>67.334000000000003</c:v>
                </c:pt>
                <c:pt idx="1691">
                  <c:v>67.225999999999999</c:v>
                </c:pt>
                <c:pt idx="1692">
                  <c:v>67.171999999999997</c:v>
                </c:pt>
                <c:pt idx="1693">
                  <c:v>67.063999999999993</c:v>
                </c:pt>
                <c:pt idx="1694">
                  <c:v>66.956000000000003</c:v>
                </c:pt>
                <c:pt idx="1695">
                  <c:v>66.83</c:v>
                </c:pt>
                <c:pt idx="1696">
                  <c:v>66.668000000000006</c:v>
                </c:pt>
                <c:pt idx="1697">
                  <c:v>66.614000000000004</c:v>
                </c:pt>
                <c:pt idx="1698">
                  <c:v>66.614000000000004</c:v>
                </c:pt>
                <c:pt idx="1699">
                  <c:v>66.614000000000004</c:v>
                </c:pt>
                <c:pt idx="1700">
                  <c:v>66.668000000000006</c:v>
                </c:pt>
                <c:pt idx="1701">
                  <c:v>66.650000000000006</c:v>
                </c:pt>
                <c:pt idx="1702">
                  <c:v>66.542000000000002</c:v>
                </c:pt>
                <c:pt idx="1703">
                  <c:v>66.488</c:v>
                </c:pt>
                <c:pt idx="1704">
                  <c:v>66.524000000000001</c:v>
                </c:pt>
                <c:pt idx="1705">
                  <c:v>66.596000000000004</c:v>
                </c:pt>
                <c:pt idx="1706">
                  <c:v>66.668000000000006</c:v>
                </c:pt>
                <c:pt idx="1707">
                  <c:v>66.775999999999996</c:v>
                </c:pt>
                <c:pt idx="1708">
                  <c:v>66.884</c:v>
                </c:pt>
                <c:pt idx="1709">
                  <c:v>67.028000000000006</c:v>
                </c:pt>
                <c:pt idx="1710">
                  <c:v>67.117999999999995</c:v>
                </c:pt>
                <c:pt idx="1711">
                  <c:v>67.081999999999994</c:v>
                </c:pt>
                <c:pt idx="1712">
                  <c:v>67.010000000000005</c:v>
                </c:pt>
                <c:pt idx="1713">
                  <c:v>66.992000000000004</c:v>
                </c:pt>
                <c:pt idx="1714">
                  <c:v>66.938000000000002</c:v>
                </c:pt>
                <c:pt idx="1715">
                  <c:v>66.793999999999997</c:v>
                </c:pt>
                <c:pt idx="1716">
                  <c:v>66.650000000000006</c:v>
                </c:pt>
                <c:pt idx="1717">
                  <c:v>66.578000000000003</c:v>
                </c:pt>
                <c:pt idx="1718">
                  <c:v>66.524000000000001</c:v>
                </c:pt>
                <c:pt idx="1719">
                  <c:v>66.433999999999997</c:v>
                </c:pt>
                <c:pt idx="1720">
                  <c:v>66.38</c:v>
                </c:pt>
                <c:pt idx="1721">
                  <c:v>66.325999999999993</c:v>
                </c:pt>
                <c:pt idx="1722">
                  <c:v>66.254000000000005</c:v>
                </c:pt>
                <c:pt idx="1723">
                  <c:v>66.164000000000001</c:v>
                </c:pt>
                <c:pt idx="1724">
                  <c:v>66.146000000000001</c:v>
                </c:pt>
                <c:pt idx="1725">
                  <c:v>66.146000000000001</c:v>
                </c:pt>
                <c:pt idx="1726">
                  <c:v>66.182000000000002</c:v>
                </c:pt>
                <c:pt idx="1727">
                  <c:v>66.218000000000004</c:v>
                </c:pt>
                <c:pt idx="1728">
                  <c:v>66.218000000000004</c:v>
                </c:pt>
                <c:pt idx="1729">
                  <c:v>66.128</c:v>
                </c:pt>
                <c:pt idx="1730">
                  <c:v>66.164000000000001</c:v>
                </c:pt>
                <c:pt idx="1731">
                  <c:v>66.218000000000004</c:v>
                </c:pt>
                <c:pt idx="1732">
                  <c:v>66.308000000000007</c:v>
                </c:pt>
                <c:pt idx="1733">
                  <c:v>66.433999999999997</c:v>
                </c:pt>
                <c:pt idx="1734">
                  <c:v>66.524000000000001</c:v>
                </c:pt>
                <c:pt idx="1735">
                  <c:v>66.632000000000005</c:v>
                </c:pt>
                <c:pt idx="1736">
                  <c:v>66.703999999999994</c:v>
                </c:pt>
                <c:pt idx="1737">
                  <c:v>66.721999999999994</c:v>
                </c:pt>
                <c:pt idx="1738">
                  <c:v>66.668000000000006</c:v>
                </c:pt>
                <c:pt idx="1739">
                  <c:v>66.542000000000002</c:v>
                </c:pt>
                <c:pt idx="1740">
                  <c:v>66.451999999999998</c:v>
                </c:pt>
                <c:pt idx="1741">
                  <c:v>66.308000000000007</c:v>
                </c:pt>
                <c:pt idx="1742">
                  <c:v>66.11</c:v>
                </c:pt>
                <c:pt idx="1743">
                  <c:v>66.02</c:v>
                </c:pt>
                <c:pt idx="1744">
                  <c:v>65.983999999999995</c:v>
                </c:pt>
                <c:pt idx="1745">
                  <c:v>65.930000000000007</c:v>
                </c:pt>
                <c:pt idx="1746">
                  <c:v>66.001999999999995</c:v>
                </c:pt>
                <c:pt idx="1747">
                  <c:v>66.001999999999995</c:v>
                </c:pt>
                <c:pt idx="1748">
                  <c:v>65.894000000000005</c:v>
                </c:pt>
                <c:pt idx="1749">
                  <c:v>65.84</c:v>
                </c:pt>
                <c:pt idx="1750">
                  <c:v>65.84</c:v>
                </c:pt>
                <c:pt idx="1751">
                  <c:v>65.768000000000001</c:v>
                </c:pt>
                <c:pt idx="1752">
                  <c:v>65.677999999999997</c:v>
                </c:pt>
                <c:pt idx="1753">
                  <c:v>65.605999999999995</c:v>
                </c:pt>
                <c:pt idx="1754">
                  <c:v>65.587999999999994</c:v>
                </c:pt>
                <c:pt idx="1755">
                  <c:v>65.641999999999996</c:v>
                </c:pt>
                <c:pt idx="1756">
                  <c:v>65.822000000000003</c:v>
                </c:pt>
                <c:pt idx="1757">
                  <c:v>65.983999999999995</c:v>
                </c:pt>
                <c:pt idx="1758">
                  <c:v>66.128</c:v>
                </c:pt>
                <c:pt idx="1759">
                  <c:v>66.254000000000005</c:v>
                </c:pt>
                <c:pt idx="1760">
                  <c:v>66.272000000000006</c:v>
                </c:pt>
                <c:pt idx="1761">
                  <c:v>66.254000000000005</c:v>
                </c:pt>
                <c:pt idx="1762">
                  <c:v>66.325999999999993</c:v>
                </c:pt>
                <c:pt idx="1763">
                  <c:v>66.343999999999994</c:v>
                </c:pt>
                <c:pt idx="1764">
                  <c:v>66.236000000000004</c:v>
                </c:pt>
                <c:pt idx="1765">
                  <c:v>66.146000000000001</c:v>
                </c:pt>
                <c:pt idx="1766">
                  <c:v>66.055999999999997</c:v>
                </c:pt>
                <c:pt idx="1767">
                  <c:v>65.947999999999993</c:v>
                </c:pt>
                <c:pt idx="1768">
                  <c:v>65.822000000000003</c:v>
                </c:pt>
                <c:pt idx="1769">
                  <c:v>65.786000000000001</c:v>
                </c:pt>
                <c:pt idx="1770">
                  <c:v>65.786000000000001</c:v>
                </c:pt>
                <c:pt idx="1771">
                  <c:v>65.768000000000001</c:v>
                </c:pt>
                <c:pt idx="1772">
                  <c:v>65.768000000000001</c:v>
                </c:pt>
                <c:pt idx="1773">
                  <c:v>65.786000000000001</c:v>
                </c:pt>
                <c:pt idx="1774">
                  <c:v>65.858000000000004</c:v>
                </c:pt>
                <c:pt idx="1775">
                  <c:v>65.912000000000006</c:v>
                </c:pt>
                <c:pt idx="1776">
                  <c:v>65.983999999999995</c:v>
                </c:pt>
                <c:pt idx="1777">
                  <c:v>65.912000000000006</c:v>
                </c:pt>
                <c:pt idx="1778">
                  <c:v>65.912000000000006</c:v>
                </c:pt>
                <c:pt idx="1779">
                  <c:v>65.858000000000004</c:v>
                </c:pt>
                <c:pt idx="1780">
                  <c:v>65.983999999999995</c:v>
                </c:pt>
                <c:pt idx="1781">
                  <c:v>66.001999999999995</c:v>
                </c:pt>
                <c:pt idx="1782">
                  <c:v>66.11</c:v>
                </c:pt>
                <c:pt idx="1783">
                  <c:v>66.236000000000004</c:v>
                </c:pt>
                <c:pt idx="1784">
                  <c:v>66.272000000000006</c:v>
                </c:pt>
                <c:pt idx="1785">
                  <c:v>66.308000000000007</c:v>
                </c:pt>
                <c:pt idx="1786">
                  <c:v>66.236000000000004</c:v>
                </c:pt>
                <c:pt idx="1787">
                  <c:v>66.128</c:v>
                </c:pt>
                <c:pt idx="1788">
                  <c:v>66.091999999999999</c:v>
                </c:pt>
                <c:pt idx="1789">
                  <c:v>66.02</c:v>
                </c:pt>
                <c:pt idx="1790">
                  <c:v>65.965999999999994</c:v>
                </c:pt>
                <c:pt idx="1791">
                  <c:v>65.965999999999994</c:v>
                </c:pt>
                <c:pt idx="1792">
                  <c:v>65.947999999999993</c:v>
                </c:pt>
                <c:pt idx="1793">
                  <c:v>65.894000000000005</c:v>
                </c:pt>
                <c:pt idx="1794">
                  <c:v>65.84</c:v>
                </c:pt>
                <c:pt idx="1795">
                  <c:v>65.822000000000003</c:v>
                </c:pt>
                <c:pt idx="1796">
                  <c:v>65.84</c:v>
                </c:pt>
                <c:pt idx="1797">
                  <c:v>65.912000000000006</c:v>
                </c:pt>
                <c:pt idx="1798">
                  <c:v>65.876000000000005</c:v>
                </c:pt>
                <c:pt idx="1799">
                  <c:v>65.858000000000004</c:v>
                </c:pt>
                <c:pt idx="1800">
                  <c:v>65.822000000000003</c:v>
                </c:pt>
                <c:pt idx="1801">
                  <c:v>65.786000000000001</c:v>
                </c:pt>
                <c:pt idx="1802">
                  <c:v>65.768000000000001</c:v>
                </c:pt>
                <c:pt idx="1803">
                  <c:v>65.75</c:v>
                </c:pt>
                <c:pt idx="1804">
                  <c:v>65.786000000000001</c:v>
                </c:pt>
                <c:pt idx="1805">
                  <c:v>65.804000000000002</c:v>
                </c:pt>
                <c:pt idx="1806">
                  <c:v>65.84</c:v>
                </c:pt>
                <c:pt idx="1807">
                  <c:v>65.912000000000006</c:v>
                </c:pt>
                <c:pt idx="1808">
                  <c:v>65.983999999999995</c:v>
                </c:pt>
                <c:pt idx="1809">
                  <c:v>66.037999999999997</c:v>
                </c:pt>
                <c:pt idx="1810">
                  <c:v>66.02</c:v>
                </c:pt>
                <c:pt idx="1811">
                  <c:v>66.001999999999995</c:v>
                </c:pt>
                <c:pt idx="1812">
                  <c:v>65.912000000000006</c:v>
                </c:pt>
                <c:pt idx="1813">
                  <c:v>65.858000000000004</c:v>
                </c:pt>
                <c:pt idx="1814">
                  <c:v>65.768000000000001</c:v>
                </c:pt>
                <c:pt idx="1815">
                  <c:v>65.695999999999998</c:v>
                </c:pt>
                <c:pt idx="1816">
                  <c:v>65.605999999999995</c:v>
                </c:pt>
                <c:pt idx="1817">
                  <c:v>65.516000000000005</c:v>
                </c:pt>
                <c:pt idx="1818">
                  <c:v>65.498000000000005</c:v>
                </c:pt>
                <c:pt idx="1819">
                  <c:v>65.552000000000007</c:v>
                </c:pt>
                <c:pt idx="1820">
                  <c:v>65.587999999999994</c:v>
                </c:pt>
                <c:pt idx="1821">
                  <c:v>65.534000000000006</c:v>
                </c:pt>
                <c:pt idx="1822">
                  <c:v>65.569999999999993</c:v>
                </c:pt>
                <c:pt idx="1823">
                  <c:v>65.605999999999995</c:v>
                </c:pt>
                <c:pt idx="1824">
                  <c:v>65.623999999999995</c:v>
                </c:pt>
                <c:pt idx="1825">
                  <c:v>65.587999999999994</c:v>
                </c:pt>
                <c:pt idx="1826">
                  <c:v>65.516000000000005</c:v>
                </c:pt>
                <c:pt idx="1827">
                  <c:v>65.444000000000003</c:v>
                </c:pt>
                <c:pt idx="1828">
                  <c:v>65.534000000000006</c:v>
                </c:pt>
                <c:pt idx="1829">
                  <c:v>65.641999999999996</c:v>
                </c:pt>
                <c:pt idx="1830">
                  <c:v>65.731999999999999</c:v>
                </c:pt>
                <c:pt idx="1831">
                  <c:v>65.84</c:v>
                </c:pt>
                <c:pt idx="1832">
                  <c:v>65.876000000000005</c:v>
                </c:pt>
                <c:pt idx="1833">
                  <c:v>65.876000000000005</c:v>
                </c:pt>
                <c:pt idx="1834">
                  <c:v>65.858000000000004</c:v>
                </c:pt>
                <c:pt idx="1835">
                  <c:v>65.912000000000006</c:v>
                </c:pt>
                <c:pt idx="1836">
                  <c:v>65.858000000000004</c:v>
                </c:pt>
                <c:pt idx="1837">
                  <c:v>65.804000000000002</c:v>
                </c:pt>
                <c:pt idx="1838">
                  <c:v>65.677999999999997</c:v>
                </c:pt>
                <c:pt idx="1839">
                  <c:v>65.534000000000006</c:v>
                </c:pt>
                <c:pt idx="1840">
                  <c:v>65.39</c:v>
                </c:pt>
                <c:pt idx="1841">
                  <c:v>65.263999999999996</c:v>
                </c:pt>
                <c:pt idx="1842">
                  <c:v>65.245999999999995</c:v>
                </c:pt>
                <c:pt idx="1843">
                  <c:v>65.245999999999995</c:v>
                </c:pt>
                <c:pt idx="1844">
                  <c:v>65.263999999999996</c:v>
                </c:pt>
                <c:pt idx="1845">
                  <c:v>65.317999999999998</c:v>
                </c:pt>
                <c:pt idx="1846">
                  <c:v>65.444000000000003</c:v>
                </c:pt>
                <c:pt idx="1847">
                  <c:v>65.534000000000006</c:v>
                </c:pt>
                <c:pt idx="1848">
                  <c:v>65.587999999999994</c:v>
                </c:pt>
                <c:pt idx="1849">
                  <c:v>65.552000000000007</c:v>
                </c:pt>
                <c:pt idx="1850">
                  <c:v>65.534000000000006</c:v>
                </c:pt>
                <c:pt idx="1851">
                  <c:v>65.498000000000005</c:v>
                </c:pt>
                <c:pt idx="1852">
                  <c:v>65.498000000000005</c:v>
                </c:pt>
                <c:pt idx="1853">
                  <c:v>65.623999999999995</c:v>
                </c:pt>
                <c:pt idx="1854">
                  <c:v>65.713999999999999</c:v>
                </c:pt>
                <c:pt idx="1855">
                  <c:v>65.84</c:v>
                </c:pt>
                <c:pt idx="1856">
                  <c:v>65.858000000000004</c:v>
                </c:pt>
                <c:pt idx="1857">
                  <c:v>65.84</c:v>
                </c:pt>
                <c:pt idx="1858">
                  <c:v>65.912000000000006</c:v>
                </c:pt>
                <c:pt idx="1859">
                  <c:v>65.894000000000005</c:v>
                </c:pt>
                <c:pt idx="1860">
                  <c:v>65.768000000000001</c:v>
                </c:pt>
                <c:pt idx="1861">
                  <c:v>65.623999999999995</c:v>
                </c:pt>
                <c:pt idx="1862">
                  <c:v>65.48</c:v>
                </c:pt>
                <c:pt idx="1863">
                  <c:v>65.317999999999998</c:v>
                </c:pt>
                <c:pt idx="1864">
                  <c:v>65.191999999999993</c:v>
                </c:pt>
                <c:pt idx="1865">
                  <c:v>65.174000000000007</c:v>
                </c:pt>
                <c:pt idx="1866">
                  <c:v>65.209999999999994</c:v>
                </c:pt>
                <c:pt idx="1867">
                  <c:v>65.227999999999994</c:v>
                </c:pt>
                <c:pt idx="1868">
                  <c:v>65.3</c:v>
                </c:pt>
                <c:pt idx="1869">
                  <c:v>65.39</c:v>
                </c:pt>
                <c:pt idx="1870">
                  <c:v>65.426000000000002</c:v>
                </c:pt>
                <c:pt idx="1871">
                  <c:v>65.444000000000003</c:v>
                </c:pt>
                <c:pt idx="1872">
                  <c:v>65.462000000000003</c:v>
                </c:pt>
                <c:pt idx="1873">
                  <c:v>65.426000000000002</c:v>
                </c:pt>
                <c:pt idx="1874">
                  <c:v>65.498000000000005</c:v>
                </c:pt>
                <c:pt idx="1875">
                  <c:v>65.444000000000003</c:v>
                </c:pt>
                <c:pt idx="1876">
                  <c:v>65.48</c:v>
                </c:pt>
                <c:pt idx="1877">
                  <c:v>65.605999999999995</c:v>
                </c:pt>
                <c:pt idx="1878">
                  <c:v>65.75</c:v>
                </c:pt>
                <c:pt idx="1879">
                  <c:v>65.930000000000007</c:v>
                </c:pt>
                <c:pt idx="1880">
                  <c:v>66.055999999999997</c:v>
                </c:pt>
                <c:pt idx="1881">
                  <c:v>66.055999999999997</c:v>
                </c:pt>
                <c:pt idx="1882">
                  <c:v>66.001999999999995</c:v>
                </c:pt>
                <c:pt idx="1883">
                  <c:v>66.02</c:v>
                </c:pt>
                <c:pt idx="1884">
                  <c:v>65.912000000000006</c:v>
                </c:pt>
                <c:pt idx="1885">
                  <c:v>65.786000000000001</c:v>
                </c:pt>
                <c:pt idx="1886">
                  <c:v>65.605999999999995</c:v>
                </c:pt>
                <c:pt idx="1887">
                  <c:v>65.39</c:v>
                </c:pt>
                <c:pt idx="1888">
                  <c:v>65.191999999999993</c:v>
                </c:pt>
                <c:pt idx="1889">
                  <c:v>65.048000000000002</c:v>
                </c:pt>
                <c:pt idx="1890">
                  <c:v>64.994</c:v>
                </c:pt>
                <c:pt idx="1891">
                  <c:v>64.994</c:v>
                </c:pt>
                <c:pt idx="1892">
                  <c:v>64.994</c:v>
                </c:pt>
                <c:pt idx="1893">
                  <c:v>64.94</c:v>
                </c:pt>
                <c:pt idx="1894">
                  <c:v>64.885999999999996</c:v>
                </c:pt>
                <c:pt idx="1895">
                  <c:v>64.885999999999996</c:v>
                </c:pt>
                <c:pt idx="1896">
                  <c:v>64.867999999999995</c:v>
                </c:pt>
                <c:pt idx="1897">
                  <c:v>64.813999999999993</c:v>
                </c:pt>
                <c:pt idx="1898">
                  <c:v>64.831999999999994</c:v>
                </c:pt>
                <c:pt idx="1899">
                  <c:v>64.867999999999995</c:v>
                </c:pt>
                <c:pt idx="1900">
                  <c:v>64.994</c:v>
                </c:pt>
                <c:pt idx="1901">
                  <c:v>65.174000000000007</c:v>
                </c:pt>
                <c:pt idx="1902">
                  <c:v>65.317999999999998</c:v>
                </c:pt>
                <c:pt idx="1903">
                  <c:v>65.426000000000002</c:v>
                </c:pt>
                <c:pt idx="1904">
                  <c:v>65.552000000000007</c:v>
                </c:pt>
                <c:pt idx="1905">
                  <c:v>65.623999999999995</c:v>
                </c:pt>
                <c:pt idx="1906">
                  <c:v>65.695999999999998</c:v>
                </c:pt>
                <c:pt idx="1907">
                  <c:v>65.66</c:v>
                </c:pt>
                <c:pt idx="1908">
                  <c:v>65.605999999999995</c:v>
                </c:pt>
                <c:pt idx="1909">
                  <c:v>65.552000000000007</c:v>
                </c:pt>
                <c:pt idx="1910">
                  <c:v>65.462000000000003</c:v>
                </c:pt>
                <c:pt idx="1911">
                  <c:v>65.335999999999999</c:v>
                </c:pt>
                <c:pt idx="1912">
                  <c:v>65.227999999999994</c:v>
                </c:pt>
                <c:pt idx="1913">
                  <c:v>65.084000000000003</c:v>
                </c:pt>
                <c:pt idx="1914">
                  <c:v>65.012</c:v>
                </c:pt>
                <c:pt idx="1915">
                  <c:v>65.012</c:v>
                </c:pt>
                <c:pt idx="1916">
                  <c:v>65.048000000000002</c:v>
                </c:pt>
                <c:pt idx="1917">
                  <c:v>65.102000000000004</c:v>
                </c:pt>
                <c:pt idx="1918">
                  <c:v>65.084000000000003</c:v>
                </c:pt>
                <c:pt idx="1919">
                  <c:v>65.138000000000005</c:v>
                </c:pt>
                <c:pt idx="1920">
                  <c:v>65.138000000000005</c:v>
                </c:pt>
                <c:pt idx="1921">
                  <c:v>65.156000000000006</c:v>
                </c:pt>
                <c:pt idx="1922">
                  <c:v>65.156000000000006</c:v>
                </c:pt>
                <c:pt idx="1923">
                  <c:v>65.191999999999993</c:v>
                </c:pt>
                <c:pt idx="1924">
                  <c:v>65.317999999999998</c:v>
                </c:pt>
                <c:pt idx="1925">
                  <c:v>65.462000000000003</c:v>
                </c:pt>
                <c:pt idx="1926">
                  <c:v>65.534000000000006</c:v>
                </c:pt>
                <c:pt idx="1927">
                  <c:v>65.641999999999996</c:v>
                </c:pt>
                <c:pt idx="1928">
                  <c:v>65.677999999999997</c:v>
                </c:pt>
                <c:pt idx="1929">
                  <c:v>65.66</c:v>
                </c:pt>
                <c:pt idx="1930">
                  <c:v>65.623999999999995</c:v>
                </c:pt>
                <c:pt idx="1931">
                  <c:v>65.605999999999995</c:v>
                </c:pt>
                <c:pt idx="1932">
                  <c:v>65.516000000000005</c:v>
                </c:pt>
                <c:pt idx="1933">
                  <c:v>65.426000000000002</c:v>
                </c:pt>
                <c:pt idx="1934">
                  <c:v>65.3</c:v>
                </c:pt>
                <c:pt idx="1935">
                  <c:v>65.174000000000007</c:v>
                </c:pt>
                <c:pt idx="1936">
                  <c:v>65.084000000000003</c:v>
                </c:pt>
                <c:pt idx="1937">
                  <c:v>64.994</c:v>
                </c:pt>
                <c:pt idx="1938">
                  <c:v>64.957999999999998</c:v>
                </c:pt>
                <c:pt idx="1939">
                  <c:v>64.975999999999999</c:v>
                </c:pt>
                <c:pt idx="1940">
                  <c:v>64.994</c:v>
                </c:pt>
                <c:pt idx="1941">
                  <c:v>64.994</c:v>
                </c:pt>
                <c:pt idx="1942">
                  <c:v>64.994</c:v>
                </c:pt>
                <c:pt idx="1943">
                  <c:v>64.994</c:v>
                </c:pt>
                <c:pt idx="1944">
                  <c:v>64.994</c:v>
                </c:pt>
                <c:pt idx="1945">
                  <c:v>65.048000000000002</c:v>
                </c:pt>
                <c:pt idx="1946">
                  <c:v>65.066000000000003</c:v>
                </c:pt>
                <c:pt idx="1947">
                  <c:v>65.138000000000005</c:v>
                </c:pt>
                <c:pt idx="1948">
                  <c:v>65.245999999999995</c:v>
                </c:pt>
                <c:pt idx="1949">
                  <c:v>65.39</c:v>
                </c:pt>
                <c:pt idx="1950">
                  <c:v>65.534000000000006</c:v>
                </c:pt>
                <c:pt idx="1951">
                  <c:v>65.641999999999996</c:v>
                </c:pt>
                <c:pt idx="1952">
                  <c:v>65.731999999999999</c:v>
                </c:pt>
                <c:pt idx="1953">
                  <c:v>65.75</c:v>
                </c:pt>
                <c:pt idx="1954">
                  <c:v>65.731999999999999</c:v>
                </c:pt>
                <c:pt idx="1955">
                  <c:v>65.695999999999998</c:v>
                </c:pt>
                <c:pt idx="1956">
                  <c:v>65.623999999999995</c:v>
                </c:pt>
                <c:pt idx="1957">
                  <c:v>65.516000000000005</c:v>
                </c:pt>
                <c:pt idx="1958">
                  <c:v>65.426000000000002</c:v>
                </c:pt>
                <c:pt idx="1959">
                  <c:v>65.317999999999998</c:v>
                </c:pt>
                <c:pt idx="1960">
                  <c:v>65.227999999999994</c:v>
                </c:pt>
                <c:pt idx="1961">
                  <c:v>65.191999999999993</c:v>
                </c:pt>
                <c:pt idx="1962">
                  <c:v>65.191999999999993</c:v>
                </c:pt>
                <c:pt idx="1963">
                  <c:v>65.191999999999993</c:v>
                </c:pt>
                <c:pt idx="1964">
                  <c:v>65.209999999999994</c:v>
                </c:pt>
                <c:pt idx="1965">
                  <c:v>65.245999999999995</c:v>
                </c:pt>
                <c:pt idx="1966">
                  <c:v>65.3</c:v>
                </c:pt>
                <c:pt idx="1967">
                  <c:v>65.317999999999998</c:v>
                </c:pt>
                <c:pt idx="1968">
                  <c:v>65.353999999999999</c:v>
                </c:pt>
                <c:pt idx="1969">
                  <c:v>65.335999999999999</c:v>
                </c:pt>
                <c:pt idx="1970">
                  <c:v>65.335999999999999</c:v>
                </c:pt>
                <c:pt idx="1971">
                  <c:v>65.353999999999999</c:v>
                </c:pt>
                <c:pt idx="1972">
                  <c:v>65.353999999999999</c:v>
                </c:pt>
                <c:pt idx="1973">
                  <c:v>65.39</c:v>
                </c:pt>
                <c:pt idx="1974">
                  <c:v>65.48</c:v>
                </c:pt>
                <c:pt idx="1975">
                  <c:v>65.552000000000007</c:v>
                </c:pt>
                <c:pt idx="1976">
                  <c:v>65.552000000000007</c:v>
                </c:pt>
                <c:pt idx="1977">
                  <c:v>65.498000000000005</c:v>
                </c:pt>
                <c:pt idx="1978">
                  <c:v>65.426000000000002</c:v>
                </c:pt>
                <c:pt idx="1979">
                  <c:v>65.426000000000002</c:v>
                </c:pt>
                <c:pt idx="1980">
                  <c:v>65.462000000000003</c:v>
                </c:pt>
                <c:pt idx="1981">
                  <c:v>65.353999999999999</c:v>
                </c:pt>
                <c:pt idx="1982">
                  <c:v>65.174000000000007</c:v>
                </c:pt>
                <c:pt idx="1983">
                  <c:v>65.174000000000007</c:v>
                </c:pt>
                <c:pt idx="1984">
                  <c:v>65.174000000000007</c:v>
                </c:pt>
                <c:pt idx="1985">
                  <c:v>65.174000000000007</c:v>
                </c:pt>
                <c:pt idx="1986">
                  <c:v>65.209999999999994</c:v>
                </c:pt>
                <c:pt idx="1987">
                  <c:v>65.263999999999996</c:v>
                </c:pt>
                <c:pt idx="1988">
                  <c:v>65.263999999999996</c:v>
                </c:pt>
                <c:pt idx="1989">
                  <c:v>65.263999999999996</c:v>
                </c:pt>
                <c:pt idx="1990">
                  <c:v>65.263999999999996</c:v>
                </c:pt>
                <c:pt idx="1991">
                  <c:v>65.3</c:v>
                </c:pt>
                <c:pt idx="1992">
                  <c:v>65.335999999999999</c:v>
                </c:pt>
                <c:pt idx="1993">
                  <c:v>65.39</c:v>
                </c:pt>
                <c:pt idx="1994">
                  <c:v>65.353999999999999</c:v>
                </c:pt>
                <c:pt idx="1995">
                  <c:v>65.281999999999996</c:v>
                </c:pt>
                <c:pt idx="1996">
                  <c:v>65.3</c:v>
                </c:pt>
                <c:pt idx="1997">
                  <c:v>65.426000000000002</c:v>
                </c:pt>
                <c:pt idx="1998">
                  <c:v>65.534000000000006</c:v>
                </c:pt>
                <c:pt idx="1999">
                  <c:v>65.605999999999995</c:v>
                </c:pt>
                <c:pt idx="2000">
                  <c:v>65.587999999999994</c:v>
                </c:pt>
                <c:pt idx="2001">
                  <c:v>65.623999999999995</c:v>
                </c:pt>
                <c:pt idx="2002">
                  <c:v>65.587999999999994</c:v>
                </c:pt>
                <c:pt idx="2003">
                  <c:v>65.48</c:v>
                </c:pt>
                <c:pt idx="2004">
                  <c:v>65.426000000000002</c:v>
                </c:pt>
                <c:pt idx="2005">
                  <c:v>65.372</c:v>
                </c:pt>
                <c:pt idx="2006">
                  <c:v>65.335999999999999</c:v>
                </c:pt>
                <c:pt idx="2007">
                  <c:v>65.227999999999994</c:v>
                </c:pt>
                <c:pt idx="2008">
                  <c:v>65.174000000000007</c:v>
                </c:pt>
                <c:pt idx="2009">
                  <c:v>65.12</c:v>
                </c:pt>
                <c:pt idx="2010">
                  <c:v>65.084000000000003</c:v>
                </c:pt>
                <c:pt idx="2011">
                  <c:v>65.12</c:v>
                </c:pt>
                <c:pt idx="2012">
                  <c:v>65.138000000000005</c:v>
                </c:pt>
                <c:pt idx="2013">
                  <c:v>65.174000000000007</c:v>
                </c:pt>
                <c:pt idx="2014">
                  <c:v>65.209999999999994</c:v>
                </c:pt>
                <c:pt idx="2015">
                  <c:v>65.281999999999996</c:v>
                </c:pt>
                <c:pt idx="2016">
                  <c:v>65.317999999999998</c:v>
                </c:pt>
                <c:pt idx="2017">
                  <c:v>65.335999999999999</c:v>
                </c:pt>
                <c:pt idx="2018">
                  <c:v>65.39</c:v>
                </c:pt>
                <c:pt idx="2019">
                  <c:v>65.408000000000001</c:v>
                </c:pt>
                <c:pt idx="2020">
                  <c:v>65.444000000000003</c:v>
                </c:pt>
                <c:pt idx="2021">
                  <c:v>65.498000000000005</c:v>
                </c:pt>
                <c:pt idx="2022">
                  <c:v>65.66</c:v>
                </c:pt>
                <c:pt idx="2023">
                  <c:v>65.713999999999999</c:v>
                </c:pt>
                <c:pt idx="2024">
                  <c:v>65.768000000000001</c:v>
                </c:pt>
                <c:pt idx="2025">
                  <c:v>65.804000000000002</c:v>
                </c:pt>
                <c:pt idx="2026">
                  <c:v>65.84</c:v>
                </c:pt>
                <c:pt idx="2027">
                  <c:v>65.822000000000003</c:v>
                </c:pt>
                <c:pt idx="2028">
                  <c:v>65.75</c:v>
                </c:pt>
                <c:pt idx="2029">
                  <c:v>65.623999999999995</c:v>
                </c:pt>
                <c:pt idx="2030">
                  <c:v>65.516000000000005</c:v>
                </c:pt>
                <c:pt idx="2031">
                  <c:v>65.317999999999998</c:v>
                </c:pt>
                <c:pt idx="2032">
                  <c:v>65.156000000000006</c:v>
                </c:pt>
                <c:pt idx="2033">
                  <c:v>65.03</c:v>
                </c:pt>
                <c:pt idx="2034">
                  <c:v>64.994</c:v>
                </c:pt>
                <c:pt idx="2035">
                  <c:v>65.012</c:v>
                </c:pt>
                <c:pt idx="2036">
                  <c:v>64.994</c:v>
                </c:pt>
                <c:pt idx="2037">
                  <c:v>64.957999999999998</c:v>
                </c:pt>
                <c:pt idx="2038">
                  <c:v>64.94</c:v>
                </c:pt>
                <c:pt idx="2039">
                  <c:v>64.903999999999996</c:v>
                </c:pt>
                <c:pt idx="2040">
                  <c:v>64.921999999999997</c:v>
                </c:pt>
                <c:pt idx="2041">
                  <c:v>64.921999999999997</c:v>
                </c:pt>
                <c:pt idx="2042">
                  <c:v>64.831999999999994</c:v>
                </c:pt>
                <c:pt idx="2043">
                  <c:v>64.778000000000006</c:v>
                </c:pt>
                <c:pt idx="2044">
                  <c:v>64.796000000000006</c:v>
                </c:pt>
                <c:pt idx="2045">
                  <c:v>64.849999999999994</c:v>
                </c:pt>
                <c:pt idx="2046">
                  <c:v>64.957999999999998</c:v>
                </c:pt>
                <c:pt idx="2047">
                  <c:v>64.994</c:v>
                </c:pt>
                <c:pt idx="2048">
                  <c:v>64.957999999999998</c:v>
                </c:pt>
                <c:pt idx="2049">
                  <c:v>64.921999999999997</c:v>
                </c:pt>
                <c:pt idx="2050">
                  <c:v>64.921999999999997</c:v>
                </c:pt>
                <c:pt idx="2051">
                  <c:v>64.885999999999996</c:v>
                </c:pt>
                <c:pt idx="2052">
                  <c:v>64.831999999999994</c:v>
                </c:pt>
                <c:pt idx="2053">
                  <c:v>64.742000000000004</c:v>
                </c:pt>
                <c:pt idx="2054">
                  <c:v>64.634</c:v>
                </c:pt>
                <c:pt idx="2055">
                  <c:v>64.507999999999996</c:v>
                </c:pt>
                <c:pt idx="2056">
                  <c:v>64.382000000000005</c:v>
                </c:pt>
                <c:pt idx="2057">
                  <c:v>64.274000000000001</c:v>
                </c:pt>
                <c:pt idx="2058">
                  <c:v>64.256</c:v>
                </c:pt>
                <c:pt idx="2059">
                  <c:v>64.274000000000001</c:v>
                </c:pt>
                <c:pt idx="2060">
                  <c:v>64.328000000000003</c:v>
                </c:pt>
                <c:pt idx="2061">
                  <c:v>64.400000000000006</c:v>
                </c:pt>
                <c:pt idx="2062">
                  <c:v>64.453999999999994</c:v>
                </c:pt>
                <c:pt idx="2063">
                  <c:v>64.471999999999994</c:v>
                </c:pt>
                <c:pt idx="2064">
                  <c:v>64.471999999999994</c:v>
                </c:pt>
                <c:pt idx="2065">
                  <c:v>64.507999999999996</c:v>
                </c:pt>
                <c:pt idx="2066">
                  <c:v>64.471999999999994</c:v>
                </c:pt>
                <c:pt idx="2067">
                  <c:v>64.471999999999994</c:v>
                </c:pt>
                <c:pt idx="2068">
                  <c:v>64.543999999999997</c:v>
                </c:pt>
                <c:pt idx="2069">
                  <c:v>64.634</c:v>
                </c:pt>
                <c:pt idx="2070">
                  <c:v>64.778000000000006</c:v>
                </c:pt>
                <c:pt idx="2071">
                  <c:v>64.903999999999996</c:v>
                </c:pt>
                <c:pt idx="2072">
                  <c:v>65.012</c:v>
                </c:pt>
                <c:pt idx="2073">
                  <c:v>65.03</c:v>
                </c:pt>
                <c:pt idx="2074">
                  <c:v>65.048000000000002</c:v>
                </c:pt>
                <c:pt idx="2075">
                  <c:v>64.957999999999998</c:v>
                </c:pt>
                <c:pt idx="2076">
                  <c:v>64.831999999999994</c:v>
                </c:pt>
                <c:pt idx="2077">
                  <c:v>64.67</c:v>
                </c:pt>
                <c:pt idx="2078">
                  <c:v>64.58</c:v>
                </c:pt>
                <c:pt idx="2079">
                  <c:v>64.453999999999994</c:v>
                </c:pt>
                <c:pt idx="2080">
                  <c:v>64.346000000000004</c:v>
                </c:pt>
                <c:pt idx="2081">
                  <c:v>64.274000000000001</c:v>
                </c:pt>
                <c:pt idx="2082">
                  <c:v>64.256</c:v>
                </c:pt>
                <c:pt idx="2083">
                  <c:v>64.31</c:v>
                </c:pt>
                <c:pt idx="2084">
                  <c:v>64.364000000000004</c:v>
                </c:pt>
                <c:pt idx="2085">
                  <c:v>64.436000000000007</c:v>
                </c:pt>
                <c:pt idx="2086">
                  <c:v>64.471999999999994</c:v>
                </c:pt>
                <c:pt idx="2087">
                  <c:v>64.436000000000007</c:v>
                </c:pt>
                <c:pt idx="2088">
                  <c:v>64.400000000000006</c:v>
                </c:pt>
                <c:pt idx="2089">
                  <c:v>64.418000000000006</c:v>
                </c:pt>
                <c:pt idx="2090">
                  <c:v>64.471999999999994</c:v>
                </c:pt>
                <c:pt idx="2091">
                  <c:v>64.471999999999994</c:v>
                </c:pt>
                <c:pt idx="2092">
                  <c:v>64.471999999999994</c:v>
                </c:pt>
                <c:pt idx="2093">
                  <c:v>64.453999999999994</c:v>
                </c:pt>
                <c:pt idx="2094">
                  <c:v>64.418000000000006</c:v>
                </c:pt>
                <c:pt idx="2095">
                  <c:v>64.418000000000006</c:v>
                </c:pt>
                <c:pt idx="2096">
                  <c:v>64.453999999999994</c:v>
                </c:pt>
                <c:pt idx="2097">
                  <c:v>64.489999999999995</c:v>
                </c:pt>
                <c:pt idx="2098">
                  <c:v>64.436000000000007</c:v>
                </c:pt>
                <c:pt idx="2099">
                  <c:v>64.382000000000005</c:v>
                </c:pt>
                <c:pt idx="2100">
                  <c:v>64.292000000000002</c:v>
                </c:pt>
                <c:pt idx="2101">
                  <c:v>64.201999999999998</c:v>
                </c:pt>
                <c:pt idx="2102">
                  <c:v>64.093999999999994</c:v>
                </c:pt>
                <c:pt idx="2103">
                  <c:v>63.985999999999997</c:v>
                </c:pt>
                <c:pt idx="2104">
                  <c:v>63.878</c:v>
                </c:pt>
                <c:pt idx="2105">
                  <c:v>63.805999999999997</c:v>
                </c:pt>
                <c:pt idx="2106">
                  <c:v>63.77</c:v>
                </c:pt>
                <c:pt idx="2107">
                  <c:v>63.77</c:v>
                </c:pt>
                <c:pt idx="2108">
                  <c:v>63.787999999999997</c:v>
                </c:pt>
                <c:pt idx="2109">
                  <c:v>63.805999999999997</c:v>
                </c:pt>
                <c:pt idx="2110">
                  <c:v>63.823999999999998</c:v>
                </c:pt>
                <c:pt idx="2111">
                  <c:v>63.86</c:v>
                </c:pt>
                <c:pt idx="2112">
                  <c:v>63.896000000000001</c:v>
                </c:pt>
                <c:pt idx="2113">
                  <c:v>63.896000000000001</c:v>
                </c:pt>
                <c:pt idx="2114">
                  <c:v>63.896000000000001</c:v>
                </c:pt>
                <c:pt idx="2115">
                  <c:v>63.914000000000001</c:v>
                </c:pt>
                <c:pt idx="2116">
                  <c:v>63.95</c:v>
                </c:pt>
                <c:pt idx="2117">
                  <c:v>64.040000000000006</c:v>
                </c:pt>
                <c:pt idx="2118">
                  <c:v>64.147999999999996</c:v>
                </c:pt>
                <c:pt idx="2119">
                  <c:v>64.22</c:v>
                </c:pt>
                <c:pt idx="2120">
                  <c:v>64.201999999999998</c:v>
                </c:pt>
                <c:pt idx="2121">
                  <c:v>64.075999999999993</c:v>
                </c:pt>
                <c:pt idx="2122">
                  <c:v>64.022000000000006</c:v>
                </c:pt>
                <c:pt idx="2123">
                  <c:v>64.022000000000006</c:v>
                </c:pt>
                <c:pt idx="2124">
                  <c:v>64.040000000000006</c:v>
                </c:pt>
                <c:pt idx="2125">
                  <c:v>63.985999999999997</c:v>
                </c:pt>
                <c:pt idx="2126">
                  <c:v>63.95</c:v>
                </c:pt>
                <c:pt idx="2127">
                  <c:v>63.968000000000004</c:v>
                </c:pt>
                <c:pt idx="2128">
                  <c:v>63.968000000000004</c:v>
                </c:pt>
                <c:pt idx="2129">
                  <c:v>63.968000000000004</c:v>
                </c:pt>
                <c:pt idx="2130">
                  <c:v>63.968000000000004</c:v>
                </c:pt>
                <c:pt idx="2131">
                  <c:v>63.985999999999997</c:v>
                </c:pt>
                <c:pt idx="2132">
                  <c:v>64.004000000000005</c:v>
                </c:pt>
                <c:pt idx="2133">
                  <c:v>63.985999999999997</c:v>
                </c:pt>
                <c:pt idx="2134">
                  <c:v>64.040000000000006</c:v>
                </c:pt>
                <c:pt idx="2135">
                  <c:v>64.004000000000005</c:v>
                </c:pt>
                <c:pt idx="2136">
                  <c:v>64.022000000000006</c:v>
                </c:pt>
                <c:pt idx="2137">
                  <c:v>64.022000000000006</c:v>
                </c:pt>
                <c:pt idx="2138">
                  <c:v>64.004000000000005</c:v>
                </c:pt>
                <c:pt idx="2139">
                  <c:v>64.040000000000006</c:v>
                </c:pt>
                <c:pt idx="2140">
                  <c:v>64.040000000000006</c:v>
                </c:pt>
                <c:pt idx="2141">
                  <c:v>64.040000000000006</c:v>
                </c:pt>
                <c:pt idx="2142">
                  <c:v>63.985999999999997</c:v>
                </c:pt>
                <c:pt idx="2143">
                  <c:v>63.932000000000002</c:v>
                </c:pt>
                <c:pt idx="2144">
                  <c:v>63.932000000000002</c:v>
                </c:pt>
                <c:pt idx="2145">
                  <c:v>63.985999999999997</c:v>
                </c:pt>
                <c:pt idx="2146">
                  <c:v>63.985999999999997</c:v>
                </c:pt>
                <c:pt idx="2147">
                  <c:v>63.95</c:v>
                </c:pt>
                <c:pt idx="2148">
                  <c:v>63.841999999999999</c:v>
                </c:pt>
                <c:pt idx="2149">
                  <c:v>63.698</c:v>
                </c:pt>
                <c:pt idx="2150">
                  <c:v>63.572000000000003</c:v>
                </c:pt>
                <c:pt idx="2151">
                  <c:v>63.427999999999997</c:v>
                </c:pt>
                <c:pt idx="2152">
                  <c:v>63.338000000000001</c:v>
                </c:pt>
                <c:pt idx="2153">
                  <c:v>63.302</c:v>
                </c:pt>
                <c:pt idx="2154">
                  <c:v>63.302</c:v>
                </c:pt>
                <c:pt idx="2155">
                  <c:v>63.302</c:v>
                </c:pt>
                <c:pt idx="2156">
                  <c:v>63.32</c:v>
                </c:pt>
                <c:pt idx="2157">
                  <c:v>63.32</c:v>
                </c:pt>
                <c:pt idx="2158">
                  <c:v>63.338000000000001</c:v>
                </c:pt>
                <c:pt idx="2159">
                  <c:v>63.356000000000002</c:v>
                </c:pt>
                <c:pt idx="2160">
                  <c:v>63.32</c:v>
                </c:pt>
                <c:pt idx="2161">
                  <c:v>63.302</c:v>
                </c:pt>
                <c:pt idx="2162">
                  <c:v>63.302</c:v>
                </c:pt>
                <c:pt idx="2163">
                  <c:v>63.302</c:v>
                </c:pt>
                <c:pt idx="2164">
                  <c:v>63.356000000000002</c:v>
                </c:pt>
                <c:pt idx="2165">
                  <c:v>63.427999999999997</c:v>
                </c:pt>
                <c:pt idx="2166">
                  <c:v>63.463999999999999</c:v>
                </c:pt>
                <c:pt idx="2167">
                  <c:v>63.481999999999999</c:v>
                </c:pt>
                <c:pt idx="2168">
                  <c:v>63.481999999999999</c:v>
                </c:pt>
                <c:pt idx="2169">
                  <c:v>63.518000000000001</c:v>
                </c:pt>
                <c:pt idx="2170">
                  <c:v>63.554000000000002</c:v>
                </c:pt>
                <c:pt idx="2171">
                  <c:v>63.374000000000002</c:v>
                </c:pt>
                <c:pt idx="2172">
                  <c:v>63.212000000000003</c:v>
                </c:pt>
                <c:pt idx="2173">
                  <c:v>63.176000000000002</c:v>
                </c:pt>
                <c:pt idx="2174">
                  <c:v>63.176000000000002</c:v>
                </c:pt>
                <c:pt idx="2175">
                  <c:v>63.122</c:v>
                </c:pt>
                <c:pt idx="2176">
                  <c:v>63.085999999999999</c:v>
                </c:pt>
                <c:pt idx="2177">
                  <c:v>63.067999999999998</c:v>
                </c:pt>
                <c:pt idx="2178">
                  <c:v>63.05</c:v>
                </c:pt>
                <c:pt idx="2179">
                  <c:v>63.085999999999999</c:v>
                </c:pt>
                <c:pt idx="2180">
                  <c:v>63.122</c:v>
                </c:pt>
                <c:pt idx="2181">
                  <c:v>63.103999999999999</c:v>
                </c:pt>
                <c:pt idx="2182">
                  <c:v>63.103999999999999</c:v>
                </c:pt>
                <c:pt idx="2183">
                  <c:v>63.158000000000001</c:v>
                </c:pt>
                <c:pt idx="2184">
                  <c:v>63.23</c:v>
                </c:pt>
                <c:pt idx="2185">
                  <c:v>63.283999999999999</c:v>
                </c:pt>
                <c:pt idx="2186">
                  <c:v>63.338000000000001</c:v>
                </c:pt>
                <c:pt idx="2187">
                  <c:v>63.374000000000002</c:v>
                </c:pt>
                <c:pt idx="2188">
                  <c:v>63.41</c:v>
                </c:pt>
                <c:pt idx="2189">
                  <c:v>63.41</c:v>
                </c:pt>
                <c:pt idx="2190">
                  <c:v>63.392000000000003</c:v>
                </c:pt>
                <c:pt idx="2191">
                  <c:v>63.427999999999997</c:v>
                </c:pt>
                <c:pt idx="2192">
                  <c:v>63.463999999999999</c:v>
                </c:pt>
                <c:pt idx="2193">
                  <c:v>63.518000000000001</c:v>
                </c:pt>
                <c:pt idx="2194">
                  <c:v>63.481999999999999</c:v>
                </c:pt>
                <c:pt idx="2195">
                  <c:v>63.445999999999998</c:v>
                </c:pt>
                <c:pt idx="2196">
                  <c:v>63.374000000000002</c:v>
                </c:pt>
                <c:pt idx="2197">
                  <c:v>63.302</c:v>
                </c:pt>
                <c:pt idx="2198">
                  <c:v>63.23</c:v>
                </c:pt>
                <c:pt idx="2199">
                  <c:v>63.122</c:v>
                </c:pt>
                <c:pt idx="2200">
                  <c:v>63.031999999999996</c:v>
                </c:pt>
                <c:pt idx="2201">
                  <c:v>62.978000000000002</c:v>
                </c:pt>
                <c:pt idx="2202">
                  <c:v>62.96</c:v>
                </c:pt>
                <c:pt idx="2203">
                  <c:v>62.96</c:v>
                </c:pt>
                <c:pt idx="2204">
                  <c:v>62.996000000000002</c:v>
                </c:pt>
                <c:pt idx="2205">
                  <c:v>63.014000000000003</c:v>
                </c:pt>
                <c:pt idx="2206">
                  <c:v>63.031999999999996</c:v>
                </c:pt>
                <c:pt idx="2207">
                  <c:v>63.031999999999996</c:v>
                </c:pt>
                <c:pt idx="2208">
                  <c:v>63.05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612128"/>
        <c:axId val="490612520"/>
      </c:scatterChart>
      <c:scatterChart>
        <c:scatterStyle val="lineMarker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DWR.Flow-Out.Ave.1Hour.1Hour.CBT-REV [kcfs]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Sheet1!$A$2:$A$2210</c:f>
              <c:numCache>
                <c:formatCode>m/d/yyyy\ h:mm</c:formatCode>
                <c:ptCount val="2209"/>
                <c:pt idx="0">
                  <c:v>42628</c:v>
                </c:pt>
                <c:pt idx="1">
                  <c:v>42627.958333333336</c:v>
                </c:pt>
                <c:pt idx="2">
                  <c:v>42627.916666666664</c:v>
                </c:pt>
                <c:pt idx="3">
                  <c:v>42627.875</c:v>
                </c:pt>
                <c:pt idx="4">
                  <c:v>42627.833333333336</c:v>
                </c:pt>
                <c:pt idx="5">
                  <c:v>42627.791666666664</c:v>
                </c:pt>
                <c:pt idx="6">
                  <c:v>42627.75</c:v>
                </c:pt>
                <c:pt idx="7">
                  <c:v>42627.708333333336</c:v>
                </c:pt>
                <c:pt idx="8">
                  <c:v>42627.666666666664</c:v>
                </c:pt>
                <c:pt idx="9">
                  <c:v>42627.625</c:v>
                </c:pt>
                <c:pt idx="10">
                  <c:v>42627.583333333336</c:v>
                </c:pt>
                <c:pt idx="11">
                  <c:v>42627.541666666664</c:v>
                </c:pt>
                <c:pt idx="12">
                  <c:v>42627.5</c:v>
                </c:pt>
                <c:pt idx="13">
                  <c:v>42627.458333333336</c:v>
                </c:pt>
                <c:pt idx="14">
                  <c:v>42627.416666666664</c:v>
                </c:pt>
                <c:pt idx="15">
                  <c:v>42627.375</c:v>
                </c:pt>
                <c:pt idx="16">
                  <c:v>42627.333333333336</c:v>
                </c:pt>
                <c:pt idx="17">
                  <c:v>42627.291666666664</c:v>
                </c:pt>
                <c:pt idx="18">
                  <c:v>42627.25</c:v>
                </c:pt>
                <c:pt idx="19">
                  <c:v>42627.208333333336</c:v>
                </c:pt>
                <c:pt idx="20">
                  <c:v>42627.166666666664</c:v>
                </c:pt>
                <c:pt idx="21">
                  <c:v>42627.125</c:v>
                </c:pt>
                <c:pt idx="22">
                  <c:v>42627.083333333336</c:v>
                </c:pt>
                <c:pt idx="23">
                  <c:v>42627.041666666664</c:v>
                </c:pt>
                <c:pt idx="24">
                  <c:v>42627</c:v>
                </c:pt>
                <c:pt idx="25">
                  <c:v>42626.958333333336</c:v>
                </c:pt>
                <c:pt idx="26">
                  <c:v>42626.916666666664</c:v>
                </c:pt>
                <c:pt idx="27">
                  <c:v>42626.875</c:v>
                </c:pt>
                <c:pt idx="28">
                  <c:v>42626.833333333336</c:v>
                </c:pt>
                <c:pt idx="29">
                  <c:v>42626.791666666664</c:v>
                </c:pt>
                <c:pt idx="30">
                  <c:v>42626.75</c:v>
                </c:pt>
                <c:pt idx="31">
                  <c:v>42626.708333333336</c:v>
                </c:pt>
                <c:pt idx="32">
                  <c:v>42626.666666666664</c:v>
                </c:pt>
                <c:pt idx="33">
                  <c:v>42626.625</c:v>
                </c:pt>
                <c:pt idx="34">
                  <c:v>42626.583333333336</c:v>
                </c:pt>
                <c:pt idx="35">
                  <c:v>42626.541666666664</c:v>
                </c:pt>
                <c:pt idx="36">
                  <c:v>42626.5</c:v>
                </c:pt>
                <c:pt idx="37">
                  <c:v>42626.458333333336</c:v>
                </c:pt>
                <c:pt idx="38">
                  <c:v>42626.416666666664</c:v>
                </c:pt>
                <c:pt idx="39">
                  <c:v>42626.375</c:v>
                </c:pt>
                <c:pt idx="40">
                  <c:v>42626.333333333336</c:v>
                </c:pt>
                <c:pt idx="41">
                  <c:v>42626.291666666664</c:v>
                </c:pt>
                <c:pt idx="42">
                  <c:v>42626.25</c:v>
                </c:pt>
                <c:pt idx="43">
                  <c:v>42626.208333333336</c:v>
                </c:pt>
                <c:pt idx="44">
                  <c:v>42626.166666666664</c:v>
                </c:pt>
                <c:pt idx="45">
                  <c:v>42626.125</c:v>
                </c:pt>
                <c:pt idx="46">
                  <c:v>42626.083333333336</c:v>
                </c:pt>
                <c:pt idx="47">
                  <c:v>42626.041666666664</c:v>
                </c:pt>
                <c:pt idx="48">
                  <c:v>42626</c:v>
                </c:pt>
                <c:pt idx="49">
                  <c:v>42625.958333333336</c:v>
                </c:pt>
                <c:pt idx="50">
                  <c:v>42625.916666666664</c:v>
                </c:pt>
                <c:pt idx="51">
                  <c:v>42625.875</c:v>
                </c:pt>
                <c:pt idx="52">
                  <c:v>42625.833333333336</c:v>
                </c:pt>
                <c:pt idx="53">
                  <c:v>42625.791666666664</c:v>
                </c:pt>
                <c:pt idx="54">
                  <c:v>42625.75</c:v>
                </c:pt>
                <c:pt idx="55">
                  <c:v>42625.708333333336</c:v>
                </c:pt>
                <c:pt idx="56">
                  <c:v>42625.666666666664</c:v>
                </c:pt>
                <c:pt idx="57">
                  <c:v>42625.625</c:v>
                </c:pt>
                <c:pt idx="58">
                  <c:v>42625.583333333336</c:v>
                </c:pt>
                <c:pt idx="59">
                  <c:v>42625.541666666664</c:v>
                </c:pt>
                <c:pt idx="60">
                  <c:v>42625.5</c:v>
                </c:pt>
                <c:pt idx="61">
                  <c:v>42625.458333333336</c:v>
                </c:pt>
                <c:pt idx="62">
                  <c:v>42625.416666666664</c:v>
                </c:pt>
                <c:pt idx="63">
                  <c:v>42625.375</c:v>
                </c:pt>
                <c:pt idx="64">
                  <c:v>42625.333333333336</c:v>
                </c:pt>
                <c:pt idx="65">
                  <c:v>42625.291666666664</c:v>
                </c:pt>
                <c:pt idx="66">
                  <c:v>42625.25</c:v>
                </c:pt>
                <c:pt idx="67">
                  <c:v>42625.208333333336</c:v>
                </c:pt>
                <c:pt idx="68">
                  <c:v>42625.166666666664</c:v>
                </c:pt>
                <c:pt idx="69">
                  <c:v>42625.125</c:v>
                </c:pt>
                <c:pt idx="70">
                  <c:v>42625.083333333336</c:v>
                </c:pt>
                <c:pt idx="71">
                  <c:v>42625.041666666664</c:v>
                </c:pt>
                <c:pt idx="72">
                  <c:v>42625</c:v>
                </c:pt>
                <c:pt idx="73">
                  <c:v>42624.958333333336</c:v>
                </c:pt>
                <c:pt idx="74">
                  <c:v>42624.916666666664</c:v>
                </c:pt>
                <c:pt idx="75">
                  <c:v>42624.875</c:v>
                </c:pt>
                <c:pt idx="76">
                  <c:v>42624.833333333336</c:v>
                </c:pt>
                <c:pt idx="77">
                  <c:v>42624.791666666664</c:v>
                </c:pt>
                <c:pt idx="78">
                  <c:v>42624.75</c:v>
                </c:pt>
                <c:pt idx="79">
                  <c:v>42624.708333333336</c:v>
                </c:pt>
                <c:pt idx="80">
                  <c:v>42624.666666666664</c:v>
                </c:pt>
                <c:pt idx="81">
                  <c:v>42624.625</c:v>
                </c:pt>
                <c:pt idx="82">
                  <c:v>42624.583333333336</c:v>
                </c:pt>
                <c:pt idx="83">
                  <c:v>42624.541666666664</c:v>
                </c:pt>
                <c:pt idx="84">
                  <c:v>42624.5</c:v>
                </c:pt>
                <c:pt idx="85">
                  <c:v>42624.458333333336</c:v>
                </c:pt>
                <c:pt idx="86">
                  <c:v>42624.416666666664</c:v>
                </c:pt>
                <c:pt idx="87">
                  <c:v>42624.375</c:v>
                </c:pt>
                <c:pt idx="88">
                  <c:v>42624.333333333336</c:v>
                </c:pt>
                <c:pt idx="89">
                  <c:v>42624.291666666664</c:v>
                </c:pt>
                <c:pt idx="90">
                  <c:v>42624.25</c:v>
                </c:pt>
                <c:pt idx="91">
                  <c:v>42624.208333333336</c:v>
                </c:pt>
                <c:pt idx="92">
                  <c:v>42624.166666666664</c:v>
                </c:pt>
                <c:pt idx="93">
                  <c:v>42624.125</c:v>
                </c:pt>
                <c:pt idx="94">
                  <c:v>42624.083333333336</c:v>
                </c:pt>
                <c:pt idx="95">
                  <c:v>42624.041666666664</c:v>
                </c:pt>
                <c:pt idx="96">
                  <c:v>42624</c:v>
                </c:pt>
                <c:pt idx="97">
                  <c:v>42623.958333333336</c:v>
                </c:pt>
                <c:pt idx="98">
                  <c:v>42623.916666666664</c:v>
                </c:pt>
                <c:pt idx="99">
                  <c:v>42623.875</c:v>
                </c:pt>
                <c:pt idx="100">
                  <c:v>42623.833333333336</c:v>
                </c:pt>
                <c:pt idx="101">
                  <c:v>42623.791666666664</c:v>
                </c:pt>
                <c:pt idx="102">
                  <c:v>42623.75</c:v>
                </c:pt>
                <c:pt idx="103">
                  <c:v>42623.708333333336</c:v>
                </c:pt>
                <c:pt idx="104">
                  <c:v>42623.666666666664</c:v>
                </c:pt>
                <c:pt idx="105">
                  <c:v>42623.625</c:v>
                </c:pt>
                <c:pt idx="106">
                  <c:v>42623.583333333336</c:v>
                </c:pt>
                <c:pt idx="107">
                  <c:v>42623.541666666664</c:v>
                </c:pt>
                <c:pt idx="108">
                  <c:v>42623.5</c:v>
                </c:pt>
                <c:pt idx="109">
                  <c:v>42623.458333333336</c:v>
                </c:pt>
                <c:pt idx="110">
                  <c:v>42623.416666666664</c:v>
                </c:pt>
                <c:pt idx="111">
                  <c:v>42623.375</c:v>
                </c:pt>
                <c:pt idx="112">
                  <c:v>42623.333333333336</c:v>
                </c:pt>
                <c:pt idx="113">
                  <c:v>42623.291666666664</c:v>
                </c:pt>
                <c:pt idx="114">
                  <c:v>42623.25</c:v>
                </c:pt>
                <c:pt idx="115">
                  <c:v>42623.208333333336</c:v>
                </c:pt>
                <c:pt idx="116">
                  <c:v>42623.166666666664</c:v>
                </c:pt>
                <c:pt idx="117">
                  <c:v>42623.125</c:v>
                </c:pt>
                <c:pt idx="118">
                  <c:v>42623.083333333336</c:v>
                </c:pt>
                <c:pt idx="119">
                  <c:v>42623.041666666664</c:v>
                </c:pt>
                <c:pt idx="120">
                  <c:v>42623</c:v>
                </c:pt>
                <c:pt idx="121">
                  <c:v>42622.958333333336</c:v>
                </c:pt>
                <c:pt idx="122">
                  <c:v>42622.916666666664</c:v>
                </c:pt>
                <c:pt idx="123">
                  <c:v>42622.875</c:v>
                </c:pt>
                <c:pt idx="124">
                  <c:v>42622.833333333336</c:v>
                </c:pt>
                <c:pt idx="125">
                  <c:v>42622.791666666664</c:v>
                </c:pt>
                <c:pt idx="126">
                  <c:v>42622.75</c:v>
                </c:pt>
                <c:pt idx="127">
                  <c:v>42622.708333333336</c:v>
                </c:pt>
                <c:pt idx="128">
                  <c:v>42622.666666666664</c:v>
                </c:pt>
                <c:pt idx="129">
                  <c:v>42622.625</c:v>
                </c:pt>
                <c:pt idx="130">
                  <c:v>42622.583333333336</c:v>
                </c:pt>
                <c:pt idx="131">
                  <c:v>42622.541666666664</c:v>
                </c:pt>
                <c:pt idx="132">
                  <c:v>42622.5</c:v>
                </c:pt>
                <c:pt idx="133">
                  <c:v>42622.458333333336</c:v>
                </c:pt>
                <c:pt idx="134">
                  <c:v>42622.416666666664</c:v>
                </c:pt>
                <c:pt idx="135">
                  <c:v>42622.375</c:v>
                </c:pt>
                <c:pt idx="136">
                  <c:v>42622.333333333336</c:v>
                </c:pt>
                <c:pt idx="137">
                  <c:v>42622.291666666664</c:v>
                </c:pt>
                <c:pt idx="138">
                  <c:v>42622.25</c:v>
                </c:pt>
                <c:pt idx="139">
                  <c:v>42622.208333333336</c:v>
                </c:pt>
                <c:pt idx="140">
                  <c:v>42622.166666666664</c:v>
                </c:pt>
                <c:pt idx="141">
                  <c:v>42622.125</c:v>
                </c:pt>
                <c:pt idx="142">
                  <c:v>42622.083333333336</c:v>
                </c:pt>
                <c:pt idx="143">
                  <c:v>42622.041666666664</c:v>
                </c:pt>
                <c:pt idx="144">
                  <c:v>42622</c:v>
                </c:pt>
                <c:pt idx="145">
                  <c:v>42621.958333333336</c:v>
                </c:pt>
                <c:pt idx="146">
                  <c:v>42621.916666666664</c:v>
                </c:pt>
                <c:pt idx="147">
                  <c:v>42621.875</c:v>
                </c:pt>
                <c:pt idx="148">
                  <c:v>42621.833333333336</c:v>
                </c:pt>
                <c:pt idx="149">
                  <c:v>42621.791666666664</c:v>
                </c:pt>
                <c:pt idx="150">
                  <c:v>42621.75</c:v>
                </c:pt>
                <c:pt idx="151">
                  <c:v>42621.708333333336</c:v>
                </c:pt>
                <c:pt idx="152">
                  <c:v>42621.666666666664</c:v>
                </c:pt>
                <c:pt idx="153">
                  <c:v>42621.625</c:v>
                </c:pt>
                <c:pt idx="154">
                  <c:v>42621.583333333336</c:v>
                </c:pt>
                <c:pt idx="155">
                  <c:v>42621.541666666664</c:v>
                </c:pt>
                <c:pt idx="156">
                  <c:v>42621.5</c:v>
                </c:pt>
                <c:pt idx="157">
                  <c:v>42621.458333333336</c:v>
                </c:pt>
                <c:pt idx="158">
                  <c:v>42621.416666666664</c:v>
                </c:pt>
                <c:pt idx="159">
                  <c:v>42621.375</c:v>
                </c:pt>
                <c:pt idx="160">
                  <c:v>42621.333333333336</c:v>
                </c:pt>
                <c:pt idx="161">
                  <c:v>42621.291666666664</c:v>
                </c:pt>
                <c:pt idx="162">
                  <c:v>42621.25</c:v>
                </c:pt>
                <c:pt idx="163">
                  <c:v>42621.208333333336</c:v>
                </c:pt>
                <c:pt idx="164">
                  <c:v>42621.166666666664</c:v>
                </c:pt>
                <c:pt idx="165">
                  <c:v>42621.125</c:v>
                </c:pt>
                <c:pt idx="166">
                  <c:v>42621.083333333336</c:v>
                </c:pt>
                <c:pt idx="167">
                  <c:v>42621.041666666664</c:v>
                </c:pt>
                <c:pt idx="168">
                  <c:v>42621</c:v>
                </c:pt>
                <c:pt idx="169">
                  <c:v>42620.958333333336</c:v>
                </c:pt>
                <c:pt idx="170">
                  <c:v>42620.916666666664</c:v>
                </c:pt>
                <c:pt idx="171">
                  <c:v>42620.875</c:v>
                </c:pt>
                <c:pt idx="172">
                  <c:v>42620.833333333336</c:v>
                </c:pt>
                <c:pt idx="173">
                  <c:v>42620.791666666664</c:v>
                </c:pt>
                <c:pt idx="174">
                  <c:v>42620.75</c:v>
                </c:pt>
                <c:pt idx="175">
                  <c:v>42620.708333333336</c:v>
                </c:pt>
                <c:pt idx="176">
                  <c:v>42620.666666666664</c:v>
                </c:pt>
                <c:pt idx="177">
                  <c:v>42620.625</c:v>
                </c:pt>
                <c:pt idx="178">
                  <c:v>42620.583333333336</c:v>
                </c:pt>
                <c:pt idx="179">
                  <c:v>42620.541666666664</c:v>
                </c:pt>
                <c:pt idx="180">
                  <c:v>42620.5</c:v>
                </c:pt>
                <c:pt idx="181">
                  <c:v>42620.458333333336</c:v>
                </c:pt>
                <c:pt idx="182">
                  <c:v>42620.416666666664</c:v>
                </c:pt>
                <c:pt idx="183">
                  <c:v>42620.375</c:v>
                </c:pt>
                <c:pt idx="184">
                  <c:v>42620.333333333336</c:v>
                </c:pt>
                <c:pt idx="185">
                  <c:v>42620.291666666664</c:v>
                </c:pt>
                <c:pt idx="186">
                  <c:v>42620.25</c:v>
                </c:pt>
                <c:pt idx="187">
                  <c:v>42620.208333333336</c:v>
                </c:pt>
                <c:pt idx="188">
                  <c:v>42620.166666666664</c:v>
                </c:pt>
                <c:pt idx="189">
                  <c:v>42620.125</c:v>
                </c:pt>
                <c:pt idx="190">
                  <c:v>42620.083333333336</c:v>
                </c:pt>
                <c:pt idx="191">
                  <c:v>42620.041666666664</c:v>
                </c:pt>
                <c:pt idx="192">
                  <c:v>42620</c:v>
                </c:pt>
                <c:pt idx="193">
                  <c:v>42619.958333333336</c:v>
                </c:pt>
                <c:pt idx="194">
                  <c:v>42619.916666666664</c:v>
                </c:pt>
                <c:pt idx="195">
                  <c:v>42619.875</c:v>
                </c:pt>
                <c:pt idx="196">
                  <c:v>42619.833333333336</c:v>
                </c:pt>
                <c:pt idx="197">
                  <c:v>42619.791666666664</c:v>
                </c:pt>
                <c:pt idx="198">
                  <c:v>42619.75</c:v>
                </c:pt>
                <c:pt idx="199">
                  <c:v>42619.708333333336</c:v>
                </c:pt>
                <c:pt idx="200">
                  <c:v>42619.666666666664</c:v>
                </c:pt>
                <c:pt idx="201">
                  <c:v>42619.625</c:v>
                </c:pt>
                <c:pt idx="202">
                  <c:v>42619.583333333336</c:v>
                </c:pt>
                <c:pt idx="203">
                  <c:v>42619.541666666664</c:v>
                </c:pt>
                <c:pt idx="204">
                  <c:v>42619.5</c:v>
                </c:pt>
                <c:pt idx="205">
                  <c:v>42619.458333333336</c:v>
                </c:pt>
                <c:pt idx="206">
                  <c:v>42619.416666666664</c:v>
                </c:pt>
                <c:pt idx="207">
                  <c:v>42619.375</c:v>
                </c:pt>
                <c:pt idx="208">
                  <c:v>42619.333333333336</c:v>
                </c:pt>
                <c:pt idx="209">
                  <c:v>42619.291666666664</c:v>
                </c:pt>
                <c:pt idx="210">
                  <c:v>42619.25</c:v>
                </c:pt>
                <c:pt idx="211">
                  <c:v>42619.208333333336</c:v>
                </c:pt>
                <c:pt idx="212">
                  <c:v>42619.166666666664</c:v>
                </c:pt>
                <c:pt idx="213">
                  <c:v>42619.125</c:v>
                </c:pt>
                <c:pt idx="214">
                  <c:v>42619.083333333336</c:v>
                </c:pt>
                <c:pt idx="215">
                  <c:v>42619.041666666664</c:v>
                </c:pt>
                <c:pt idx="216">
                  <c:v>42619</c:v>
                </c:pt>
                <c:pt idx="217">
                  <c:v>42618.958333333336</c:v>
                </c:pt>
                <c:pt idx="218">
                  <c:v>42618.916666666664</c:v>
                </c:pt>
                <c:pt idx="219">
                  <c:v>42618.875</c:v>
                </c:pt>
                <c:pt idx="220">
                  <c:v>42618.833333333336</c:v>
                </c:pt>
                <c:pt idx="221">
                  <c:v>42618.791666666664</c:v>
                </c:pt>
                <c:pt idx="222">
                  <c:v>42618.75</c:v>
                </c:pt>
                <c:pt idx="223">
                  <c:v>42618.708333333336</c:v>
                </c:pt>
                <c:pt idx="224">
                  <c:v>42618.666666666664</c:v>
                </c:pt>
                <c:pt idx="225">
                  <c:v>42618.625</c:v>
                </c:pt>
                <c:pt idx="226">
                  <c:v>42618.583333333336</c:v>
                </c:pt>
                <c:pt idx="227">
                  <c:v>42618.541666666664</c:v>
                </c:pt>
                <c:pt idx="228">
                  <c:v>42618.5</c:v>
                </c:pt>
                <c:pt idx="229">
                  <c:v>42618.458333333336</c:v>
                </c:pt>
                <c:pt idx="230">
                  <c:v>42618.416666666664</c:v>
                </c:pt>
                <c:pt idx="231">
                  <c:v>42618.375</c:v>
                </c:pt>
                <c:pt idx="232">
                  <c:v>42618.333333333336</c:v>
                </c:pt>
                <c:pt idx="233">
                  <c:v>42618.291666666664</c:v>
                </c:pt>
                <c:pt idx="234">
                  <c:v>42618.25</c:v>
                </c:pt>
                <c:pt idx="235">
                  <c:v>42618.208333333336</c:v>
                </c:pt>
                <c:pt idx="236">
                  <c:v>42618.166666666664</c:v>
                </c:pt>
                <c:pt idx="237">
                  <c:v>42618.125</c:v>
                </c:pt>
                <c:pt idx="238">
                  <c:v>42618.083333333336</c:v>
                </c:pt>
                <c:pt idx="239">
                  <c:v>42618.041666666664</c:v>
                </c:pt>
                <c:pt idx="240">
                  <c:v>42618</c:v>
                </c:pt>
                <c:pt idx="241">
                  <c:v>42617.958333333336</c:v>
                </c:pt>
                <c:pt idx="242">
                  <c:v>42617.916666666664</c:v>
                </c:pt>
                <c:pt idx="243">
                  <c:v>42617.875</c:v>
                </c:pt>
                <c:pt idx="244">
                  <c:v>42617.833333333336</c:v>
                </c:pt>
                <c:pt idx="245">
                  <c:v>42617.791666666664</c:v>
                </c:pt>
                <c:pt idx="246">
                  <c:v>42617.75</c:v>
                </c:pt>
                <c:pt idx="247">
                  <c:v>42617.708333333336</c:v>
                </c:pt>
                <c:pt idx="248">
                  <c:v>42617.666666666664</c:v>
                </c:pt>
                <c:pt idx="249">
                  <c:v>42617.625</c:v>
                </c:pt>
                <c:pt idx="250">
                  <c:v>42617.583333333336</c:v>
                </c:pt>
                <c:pt idx="251">
                  <c:v>42617.541666666664</c:v>
                </c:pt>
                <c:pt idx="252">
                  <c:v>42617.5</c:v>
                </c:pt>
                <c:pt idx="253">
                  <c:v>42617.458333333336</c:v>
                </c:pt>
                <c:pt idx="254">
                  <c:v>42617.416666666664</c:v>
                </c:pt>
                <c:pt idx="255">
                  <c:v>42617.375</c:v>
                </c:pt>
                <c:pt idx="256">
                  <c:v>42617.333333333336</c:v>
                </c:pt>
                <c:pt idx="257">
                  <c:v>42617.291666666664</c:v>
                </c:pt>
                <c:pt idx="258">
                  <c:v>42617.25</c:v>
                </c:pt>
                <c:pt idx="259">
                  <c:v>42617.208333333336</c:v>
                </c:pt>
                <c:pt idx="260">
                  <c:v>42617.166666666664</c:v>
                </c:pt>
                <c:pt idx="261">
                  <c:v>42617.125</c:v>
                </c:pt>
                <c:pt idx="262">
                  <c:v>42617.083333333336</c:v>
                </c:pt>
                <c:pt idx="263">
                  <c:v>42617.041666666664</c:v>
                </c:pt>
                <c:pt idx="264">
                  <c:v>42617</c:v>
                </c:pt>
                <c:pt idx="265">
                  <c:v>42616.958333333336</c:v>
                </c:pt>
                <c:pt idx="266">
                  <c:v>42616.916666666664</c:v>
                </c:pt>
                <c:pt idx="267">
                  <c:v>42616.875</c:v>
                </c:pt>
                <c:pt idx="268">
                  <c:v>42616.833333333336</c:v>
                </c:pt>
                <c:pt idx="269">
                  <c:v>42616.791666666664</c:v>
                </c:pt>
                <c:pt idx="270">
                  <c:v>42616.75</c:v>
                </c:pt>
                <c:pt idx="271">
                  <c:v>42616.708333333336</c:v>
                </c:pt>
                <c:pt idx="272">
                  <c:v>42616.666666666664</c:v>
                </c:pt>
                <c:pt idx="273">
                  <c:v>42616.625</c:v>
                </c:pt>
                <c:pt idx="274">
                  <c:v>42616.583333333336</c:v>
                </c:pt>
                <c:pt idx="275">
                  <c:v>42616.541666666664</c:v>
                </c:pt>
                <c:pt idx="276">
                  <c:v>42616.5</c:v>
                </c:pt>
                <c:pt idx="277">
                  <c:v>42616.458333333336</c:v>
                </c:pt>
                <c:pt idx="278">
                  <c:v>42616.416666666664</c:v>
                </c:pt>
                <c:pt idx="279">
                  <c:v>42616.375</c:v>
                </c:pt>
                <c:pt idx="280">
                  <c:v>42616.333333333336</c:v>
                </c:pt>
                <c:pt idx="281">
                  <c:v>42616.291666666664</c:v>
                </c:pt>
                <c:pt idx="282">
                  <c:v>42616.25</c:v>
                </c:pt>
                <c:pt idx="283">
                  <c:v>42616.208333333336</c:v>
                </c:pt>
                <c:pt idx="284">
                  <c:v>42616.166666666664</c:v>
                </c:pt>
                <c:pt idx="285">
                  <c:v>42616.125</c:v>
                </c:pt>
                <c:pt idx="286">
                  <c:v>42616.083333333336</c:v>
                </c:pt>
                <c:pt idx="287">
                  <c:v>42616.041666666664</c:v>
                </c:pt>
                <c:pt idx="288">
                  <c:v>42616</c:v>
                </c:pt>
                <c:pt idx="289">
                  <c:v>42615.958333333336</c:v>
                </c:pt>
                <c:pt idx="290">
                  <c:v>42615.916666666664</c:v>
                </c:pt>
                <c:pt idx="291">
                  <c:v>42615.875</c:v>
                </c:pt>
                <c:pt idx="292">
                  <c:v>42615.833333333336</c:v>
                </c:pt>
                <c:pt idx="293">
                  <c:v>42615.791666666664</c:v>
                </c:pt>
                <c:pt idx="294">
                  <c:v>42615.75</c:v>
                </c:pt>
                <c:pt idx="295">
                  <c:v>42615.708333333336</c:v>
                </c:pt>
                <c:pt idx="296">
                  <c:v>42615.666666666664</c:v>
                </c:pt>
                <c:pt idx="297">
                  <c:v>42615.625</c:v>
                </c:pt>
                <c:pt idx="298">
                  <c:v>42615.583333333336</c:v>
                </c:pt>
                <c:pt idx="299">
                  <c:v>42615.541666666664</c:v>
                </c:pt>
                <c:pt idx="300">
                  <c:v>42615.5</c:v>
                </c:pt>
                <c:pt idx="301">
                  <c:v>42615.458333333336</c:v>
                </c:pt>
                <c:pt idx="302">
                  <c:v>42615.416666666664</c:v>
                </c:pt>
                <c:pt idx="303">
                  <c:v>42615.375</c:v>
                </c:pt>
                <c:pt idx="304">
                  <c:v>42615.333333333336</c:v>
                </c:pt>
                <c:pt idx="305">
                  <c:v>42615.291666666664</c:v>
                </c:pt>
                <c:pt idx="306">
                  <c:v>42615.25</c:v>
                </c:pt>
                <c:pt idx="307">
                  <c:v>42615.208333333336</c:v>
                </c:pt>
                <c:pt idx="308">
                  <c:v>42615.166666666664</c:v>
                </c:pt>
                <c:pt idx="309">
                  <c:v>42615.125</c:v>
                </c:pt>
                <c:pt idx="310">
                  <c:v>42615.083333333336</c:v>
                </c:pt>
                <c:pt idx="311">
                  <c:v>42615.041666666664</c:v>
                </c:pt>
                <c:pt idx="312">
                  <c:v>42615</c:v>
                </c:pt>
                <c:pt idx="313">
                  <c:v>42614.958333333336</c:v>
                </c:pt>
                <c:pt idx="314">
                  <c:v>42614.916666666664</c:v>
                </c:pt>
                <c:pt idx="315">
                  <c:v>42614.875</c:v>
                </c:pt>
                <c:pt idx="316">
                  <c:v>42614.833333333336</c:v>
                </c:pt>
                <c:pt idx="317">
                  <c:v>42614.791666666664</c:v>
                </c:pt>
                <c:pt idx="318">
                  <c:v>42614.75</c:v>
                </c:pt>
                <c:pt idx="319">
                  <c:v>42614.708333333336</c:v>
                </c:pt>
                <c:pt idx="320">
                  <c:v>42614.666666666664</c:v>
                </c:pt>
                <c:pt idx="321">
                  <c:v>42614.625</c:v>
                </c:pt>
                <c:pt idx="322">
                  <c:v>42614.583333333336</c:v>
                </c:pt>
                <c:pt idx="323">
                  <c:v>42614.541666666664</c:v>
                </c:pt>
                <c:pt idx="324">
                  <c:v>42614.5</c:v>
                </c:pt>
                <c:pt idx="325">
                  <c:v>42614.458333333336</c:v>
                </c:pt>
                <c:pt idx="326">
                  <c:v>42614.416666666664</c:v>
                </c:pt>
                <c:pt idx="327">
                  <c:v>42614.375</c:v>
                </c:pt>
                <c:pt idx="328">
                  <c:v>42614.333333333336</c:v>
                </c:pt>
                <c:pt idx="329">
                  <c:v>42614.291666666664</c:v>
                </c:pt>
                <c:pt idx="330">
                  <c:v>42614.25</c:v>
                </c:pt>
                <c:pt idx="331">
                  <c:v>42614.208333333336</c:v>
                </c:pt>
                <c:pt idx="332">
                  <c:v>42614.166666666664</c:v>
                </c:pt>
                <c:pt idx="333">
                  <c:v>42614.125</c:v>
                </c:pt>
                <c:pt idx="334">
                  <c:v>42614.083333333336</c:v>
                </c:pt>
                <c:pt idx="335">
                  <c:v>42614.041666666664</c:v>
                </c:pt>
                <c:pt idx="336">
                  <c:v>42614</c:v>
                </c:pt>
                <c:pt idx="337">
                  <c:v>42613.958333333336</c:v>
                </c:pt>
                <c:pt idx="338">
                  <c:v>42613.916666666664</c:v>
                </c:pt>
                <c:pt idx="339">
                  <c:v>42613.875</c:v>
                </c:pt>
                <c:pt idx="340">
                  <c:v>42613.833333333336</c:v>
                </c:pt>
                <c:pt idx="341">
                  <c:v>42613.791666666664</c:v>
                </c:pt>
                <c:pt idx="342">
                  <c:v>42613.75</c:v>
                </c:pt>
                <c:pt idx="343">
                  <c:v>42613.708333333336</c:v>
                </c:pt>
                <c:pt idx="344">
                  <c:v>42613.666666666664</c:v>
                </c:pt>
                <c:pt idx="345">
                  <c:v>42613.625</c:v>
                </c:pt>
                <c:pt idx="346">
                  <c:v>42613.583333333336</c:v>
                </c:pt>
                <c:pt idx="347">
                  <c:v>42613.541666666664</c:v>
                </c:pt>
                <c:pt idx="348">
                  <c:v>42613.5</c:v>
                </c:pt>
                <c:pt idx="349">
                  <c:v>42613.458333333336</c:v>
                </c:pt>
                <c:pt idx="350">
                  <c:v>42613.416666666664</c:v>
                </c:pt>
                <c:pt idx="351">
                  <c:v>42613.375</c:v>
                </c:pt>
                <c:pt idx="352">
                  <c:v>42613.333333333336</c:v>
                </c:pt>
                <c:pt idx="353">
                  <c:v>42613.291666666664</c:v>
                </c:pt>
                <c:pt idx="354">
                  <c:v>42613.25</c:v>
                </c:pt>
                <c:pt idx="355">
                  <c:v>42613.208333333336</c:v>
                </c:pt>
                <c:pt idx="356">
                  <c:v>42613.166666666664</c:v>
                </c:pt>
                <c:pt idx="357">
                  <c:v>42613.125</c:v>
                </c:pt>
                <c:pt idx="358">
                  <c:v>42613.083333333336</c:v>
                </c:pt>
                <c:pt idx="359">
                  <c:v>42613.041666666664</c:v>
                </c:pt>
                <c:pt idx="360">
                  <c:v>42613</c:v>
                </c:pt>
                <c:pt idx="361">
                  <c:v>42612.958333333336</c:v>
                </c:pt>
                <c:pt idx="362">
                  <c:v>42612.916666666664</c:v>
                </c:pt>
                <c:pt idx="363">
                  <c:v>42612.875</c:v>
                </c:pt>
                <c:pt idx="364">
                  <c:v>42612.833333333336</c:v>
                </c:pt>
                <c:pt idx="365">
                  <c:v>42612.791666666664</c:v>
                </c:pt>
                <c:pt idx="366">
                  <c:v>42612.75</c:v>
                </c:pt>
                <c:pt idx="367">
                  <c:v>42612.708333333336</c:v>
                </c:pt>
                <c:pt idx="368">
                  <c:v>42612.666666666664</c:v>
                </c:pt>
                <c:pt idx="369">
                  <c:v>42612.625</c:v>
                </c:pt>
                <c:pt idx="370">
                  <c:v>42612.583333333336</c:v>
                </c:pt>
                <c:pt idx="371">
                  <c:v>42612.541666666664</c:v>
                </c:pt>
                <c:pt idx="372">
                  <c:v>42612.5</c:v>
                </c:pt>
                <c:pt idx="373">
                  <c:v>42612.458333333336</c:v>
                </c:pt>
                <c:pt idx="374">
                  <c:v>42612.416666666664</c:v>
                </c:pt>
                <c:pt idx="375">
                  <c:v>42612.375</c:v>
                </c:pt>
                <c:pt idx="376">
                  <c:v>42612.333333333336</c:v>
                </c:pt>
                <c:pt idx="377">
                  <c:v>42612.291666666664</c:v>
                </c:pt>
                <c:pt idx="378">
                  <c:v>42612.25</c:v>
                </c:pt>
                <c:pt idx="379">
                  <c:v>42612.208333333336</c:v>
                </c:pt>
                <c:pt idx="380">
                  <c:v>42612.166666666664</c:v>
                </c:pt>
                <c:pt idx="381">
                  <c:v>42612.125</c:v>
                </c:pt>
                <c:pt idx="382">
                  <c:v>42612.083333333336</c:v>
                </c:pt>
                <c:pt idx="383">
                  <c:v>42612.041666666664</c:v>
                </c:pt>
                <c:pt idx="384">
                  <c:v>42612</c:v>
                </c:pt>
                <c:pt idx="385">
                  <c:v>42611.958333333336</c:v>
                </c:pt>
                <c:pt idx="386">
                  <c:v>42611.916666666664</c:v>
                </c:pt>
                <c:pt idx="387">
                  <c:v>42611.875</c:v>
                </c:pt>
                <c:pt idx="388">
                  <c:v>42611.833333333336</c:v>
                </c:pt>
                <c:pt idx="389">
                  <c:v>42611.791666666664</c:v>
                </c:pt>
                <c:pt idx="390">
                  <c:v>42611.75</c:v>
                </c:pt>
                <c:pt idx="391">
                  <c:v>42611.708333333336</c:v>
                </c:pt>
                <c:pt idx="392">
                  <c:v>42611.666666666664</c:v>
                </c:pt>
                <c:pt idx="393">
                  <c:v>42611.625</c:v>
                </c:pt>
                <c:pt idx="394">
                  <c:v>42611.583333333336</c:v>
                </c:pt>
                <c:pt idx="395">
                  <c:v>42611.541666666664</c:v>
                </c:pt>
                <c:pt idx="396">
                  <c:v>42611.5</c:v>
                </c:pt>
                <c:pt idx="397">
                  <c:v>42611.458333333336</c:v>
                </c:pt>
                <c:pt idx="398">
                  <c:v>42611.416666666664</c:v>
                </c:pt>
                <c:pt idx="399">
                  <c:v>42611.375</c:v>
                </c:pt>
                <c:pt idx="400">
                  <c:v>42611.333333333336</c:v>
                </c:pt>
                <c:pt idx="401">
                  <c:v>42611.291666666664</c:v>
                </c:pt>
                <c:pt idx="402">
                  <c:v>42611.25</c:v>
                </c:pt>
                <c:pt idx="403">
                  <c:v>42611.208333333336</c:v>
                </c:pt>
                <c:pt idx="404">
                  <c:v>42611.166666666664</c:v>
                </c:pt>
                <c:pt idx="405">
                  <c:v>42611.125</c:v>
                </c:pt>
                <c:pt idx="406">
                  <c:v>42611.083333333336</c:v>
                </c:pt>
                <c:pt idx="407">
                  <c:v>42611.041666666664</c:v>
                </c:pt>
                <c:pt idx="408">
                  <c:v>42611</c:v>
                </c:pt>
                <c:pt idx="409">
                  <c:v>42610.958333333336</c:v>
                </c:pt>
                <c:pt idx="410">
                  <c:v>42610.916666666664</c:v>
                </c:pt>
                <c:pt idx="411">
                  <c:v>42610.875</c:v>
                </c:pt>
                <c:pt idx="412">
                  <c:v>42610.833333333336</c:v>
                </c:pt>
                <c:pt idx="413">
                  <c:v>42610.791666666664</c:v>
                </c:pt>
                <c:pt idx="414">
                  <c:v>42610.75</c:v>
                </c:pt>
                <c:pt idx="415">
                  <c:v>42610.708333333336</c:v>
                </c:pt>
                <c:pt idx="416">
                  <c:v>42610.666666666664</c:v>
                </c:pt>
                <c:pt idx="417">
                  <c:v>42610.625</c:v>
                </c:pt>
                <c:pt idx="418">
                  <c:v>42610.583333333336</c:v>
                </c:pt>
                <c:pt idx="419">
                  <c:v>42610.541666666664</c:v>
                </c:pt>
                <c:pt idx="420">
                  <c:v>42610.5</c:v>
                </c:pt>
                <c:pt idx="421">
                  <c:v>42610.458333333336</c:v>
                </c:pt>
                <c:pt idx="422">
                  <c:v>42610.416666666664</c:v>
                </c:pt>
                <c:pt idx="423">
                  <c:v>42610.375</c:v>
                </c:pt>
                <c:pt idx="424">
                  <c:v>42610.333333333336</c:v>
                </c:pt>
                <c:pt idx="425">
                  <c:v>42610.291666666664</c:v>
                </c:pt>
                <c:pt idx="426">
                  <c:v>42610.25</c:v>
                </c:pt>
                <c:pt idx="427">
                  <c:v>42610.208333333336</c:v>
                </c:pt>
                <c:pt idx="428">
                  <c:v>42610.166666666664</c:v>
                </c:pt>
                <c:pt idx="429">
                  <c:v>42610.125</c:v>
                </c:pt>
                <c:pt idx="430">
                  <c:v>42610.083333333336</c:v>
                </c:pt>
                <c:pt idx="431">
                  <c:v>42610.041666666664</c:v>
                </c:pt>
                <c:pt idx="432">
                  <c:v>42610</c:v>
                </c:pt>
                <c:pt idx="433">
                  <c:v>42609.958333333336</c:v>
                </c:pt>
                <c:pt idx="434">
                  <c:v>42609.916666666664</c:v>
                </c:pt>
                <c:pt idx="435">
                  <c:v>42609.875</c:v>
                </c:pt>
                <c:pt idx="436">
                  <c:v>42609.833333333336</c:v>
                </c:pt>
                <c:pt idx="437">
                  <c:v>42609.791666666664</c:v>
                </c:pt>
                <c:pt idx="438">
                  <c:v>42609.75</c:v>
                </c:pt>
                <c:pt idx="439">
                  <c:v>42609.708333333336</c:v>
                </c:pt>
                <c:pt idx="440">
                  <c:v>42609.666666666664</c:v>
                </c:pt>
                <c:pt idx="441">
                  <c:v>42609.625</c:v>
                </c:pt>
                <c:pt idx="442">
                  <c:v>42609.583333333336</c:v>
                </c:pt>
                <c:pt idx="443">
                  <c:v>42609.541666666664</c:v>
                </c:pt>
                <c:pt idx="444">
                  <c:v>42609.5</c:v>
                </c:pt>
                <c:pt idx="445">
                  <c:v>42609.458333333336</c:v>
                </c:pt>
                <c:pt idx="446">
                  <c:v>42609.416666666664</c:v>
                </c:pt>
                <c:pt idx="447">
                  <c:v>42609.375</c:v>
                </c:pt>
                <c:pt idx="448">
                  <c:v>42609.333333333336</c:v>
                </c:pt>
                <c:pt idx="449">
                  <c:v>42609.291666666664</c:v>
                </c:pt>
                <c:pt idx="450">
                  <c:v>42609.25</c:v>
                </c:pt>
                <c:pt idx="451">
                  <c:v>42609.208333333336</c:v>
                </c:pt>
                <c:pt idx="452">
                  <c:v>42609.166666666664</c:v>
                </c:pt>
                <c:pt idx="453">
                  <c:v>42609.125</c:v>
                </c:pt>
                <c:pt idx="454">
                  <c:v>42609.083333333336</c:v>
                </c:pt>
                <c:pt idx="455">
                  <c:v>42609.041666666664</c:v>
                </c:pt>
                <c:pt idx="456">
                  <c:v>42609</c:v>
                </c:pt>
                <c:pt idx="457">
                  <c:v>42608.958333333336</c:v>
                </c:pt>
                <c:pt idx="458">
                  <c:v>42608.916666666664</c:v>
                </c:pt>
                <c:pt idx="459">
                  <c:v>42608.875</c:v>
                </c:pt>
                <c:pt idx="460">
                  <c:v>42608.833333333336</c:v>
                </c:pt>
                <c:pt idx="461">
                  <c:v>42608.791666666664</c:v>
                </c:pt>
                <c:pt idx="462">
                  <c:v>42608.75</c:v>
                </c:pt>
                <c:pt idx="463">
                  <c:v>42608.708333333336</c:v>
                </c:pt>
                <c:pt idx="464">
                  <c:v>42608.666666666664</c:v>
                </c:pt>
                <c:pt idx="465">
                  <c:v>42608.625</c:v>
                </c:pt>
                <c:pt idx="466">
                  <c:v>42608.583333333336</c:v>
                </c:pt>
                <c:pt idx="467">
                  <c:v>42608.541666666664</c:v>
                </c:pt>
                <c:pt idx="468">
                  <c:v>42608.5</c:v>
                </c:pt>
                <c:pt idx="469">
                  <c:v>42608.458333333336</c:v>
                </c:pt>
                <c:pt idx="470">
                  <c:v>42608.416666666664</c:v>
                </c:pt>
                <c:pt idx="471">
                  <c:v>42608.375</c:v>
                </c:pt>
                <c:pt idx="472">
                  <c:v>42608.333333333336</c:v>
                </c:pt>
                <c:pt idx="473">
                  <c:v>42608.291666666664</c:v>
                </c:pt>
                <c:pt idx="474">
                  <c:v>42608.25</c:v>
                </c:pt>
                <c:pt idx="475">
                  <c:v>42608.208333333336</c:v>
                </c:pt>
                <c:pt idx="476">
                  <c:v>42608.166666666664</c:v>
                </c:pt>
                <c:pt idx="477">
                  <c:v>42608.125</c:v>
                </c:pt>
                <c:pt idx="478">
                  <c:v>42608.083333333336</c:v>
                </c:pt>
                <c:pt idx="479">
                  <c:v>42608.041666666664</c:v>
                </c:pt>
                <c:pt idx="480">
                  <c:v>42608</c:v>
                </c:pt>
                <c:pt idx="481">
                  <c:v>42607.958333333336</c:v>
                </c:pt>
                <c:pt idx="482">
                  <c:v>42607.916666666664</c:v>
                </c:pt>
                <c:pt idx="483">
                  <c:v>42607.875</c:v>
                </c:pt>
                <c:pt idx="484">
                  <c:v>42607.833333333336</c:v>
                </c:pt>
                <c:pt idx="485">
                  <c:v>42607.791666666664</c:v>
                </c:pt>
                <c:pt idx="486">
                  <c:v>42607.75</c:v>
                </c:pt>
                <c:pt idx="487">
                  <c:v>42607.708333333336</c:v>
                </c:pt>
                <c:pt idx="488">
                  <c:v>42607.666666666664</c:v>
                </c:pt>
                <c:pt idx="489">
                  <c:v>42607.625</c:v>
                </c:pt>
                <c:pt idx="490">
                  <c:v>42607.583333333336</c:v>
                </c:pt>
                <c:pt idx="491">
                  <c:v>42607.541666666664</c:v>
                </c:pt>
                <c:pt idx="492">
                  <c:v>42607.5</c:v>
                </c:pt>
                <c:pt idx="493">
                  <c:v>42607.458333333336</c:v>
                </c:pt>
                <c:pt idx="494">
                  <c:v>42607.416666666664</c:v>
                </c:pt>
                <c:pt idx="495">
                  <c:v>42607.375</c:v>
                </c:pt>
                <c:pt idx="496">
                  <c:v>42607.333333333336</c:v>
                </c:pt>
                <c:pt idx="497">
                  <c:v>42607.291666666664</c:v>
                </c:pt>
                <c:pt idx="498">
                  <c:v>42607.25</c:v>
                </c:pt>
                <c:pt idx="499">
                  <c:v>42607.208333333336</c:v>
                </c:pt>
                <c:pt idx="500">
                  <c:v>42607.166666666664</c:v>
                </c:pt>
                <c:pt idx="501">
                  <c:v>42607.125</c:v>
                </c:pt>
                <c:pt idx="502">
                  <c:v>42607.083333333336</c:v>
                </c:pt>
                <c:pt idx="503">
                  <c:v>42607.041666666664</c:v>
                </c:pt>
                <c:pt idx="504">
                  <c:v>42607</c:v>
                </c:pt>
                <c:pt idx="505">
                  <c:v>42606.958333333336</c:v>
                </c:pt>
                <c:pt idx="506">
                  <c:v>42606.916666666664</c:v>
                </c:pt>
                <c:pt idx="507">
                  <c:v>42606.875</c:v>
                </c:pt>
                <c:pt idx="508">
                  <c:v>42606.833333333336</c:v>
                </c:pt>
                <c:pt idx="509">
                  <c:v>42606.791666666664</c:v>
                </c:pt>
                <c:pt idx="510">
                  <c:v>42606.75</c:v>
                </c:pt>
                <c:pt idx="511">
                  <c:v>42606.708333333336</c:v>
                </c:pt>
                <c:pt idx="512">
                  <c:v>42606.666666666664</c:v>
                </c:pt>
                <c:pt idx="513">
                  <c:v>42606.625</c:v>
                </c:pt>
                <c:pt idx="514">
                  <c:v>42606.583333333336</c:v>
                </c:pt>
                <c:pt idx="515">
                  <c:v>42606.541666666664</c:v>
                </c:pt>
                <c:pt idx="516">
                  <c:v>42606.5</c:v>
                </c:pt>
                <c:pt idx="517">
                  <c:v>42606.458333333336</c:v>
                </c:pt>
                <c:pt idx="518">
                  <c:v>42606.416666666664</c:v>
                </c:pt>
                <c:pt idx="519">
                  <c:v>42606.375</c:v>
                </c:pt>
                <c:pt idx="520">
                  <c:v>42606.333333333336</c:v>
                </c:pt>
                <c:pt idx="521">
                  <c:v>42606.291666666664</c:v>
                </c:pt>
                <c:pt idx="522">
                  <c:v>42606.25</c:v>
                </c:pt>
                <c:pt idx="523">
                  <c:v>42606.208333333336</c:v>
                </c:pt>
                <c:pt idx="524">
                  <c:v>42606.166666666664</c:v>
                </c:pt>
                <c:pt idx="525">
                  <c:v>42606.125</c:v>
                </c:pt>
                <c:pt idx="526">
                  <c:v>42606.083333333336</c:v>
                </c:pt>
                <c:pt idx="527">
                  <c:v>42606.041666666664</c:v>
                </c:pt>
                <c:pt idx="528">
                  <c:v>42606</c:v>
                </c:pt>
                <c:pt idx="529">
                  <c:v>42605.958333333336</c:v>
                </c:pt>
                <c:pt idx="530">
                  <c:v>42605.916666666664</c:v>
                </c:pt>
                <c:pt idx="531">
                  <c:v>42605.875</c:v>
                </c:pt>
                <c:pt idx="532">
                  <c:v>42605.833333333336</c:v>
                </c:pt>
                <c:pt idx="533">
                  <c:v>42605.791666666664</c:v>
                </c:pt>
                <c:pt idx="534">
                  <c:v>42605.75</c:v>
                </c:pt>
                <c:pt idx="535">
                  <c:v>42605.708333333336</c:v>
                </c:pt>
                <c:pt idx="536">
                  <c:v>42605.666666666664</c:v>
                </c:pt>
                <c:pt idx="537">
                  <c:v>42605.625</c:v>
                </c:pt>
                <c:pt idx="538">
                  <c:v>42605.583333333336</c:v>
                </c:pt>
                <c:pt idx="539">
                  <c:v>42605.541666666664</c:v>
                </c:pt>
                <c:pt idx="540">
                  <c:v>42605.5</c:v>
                </c:pt>
                <c:pt idx="541">
                  <c:v>42605.458333333336</c:v>
                </c:pt>
                <c:pt idx="542">
                  <c:v>42605.416666666664</c:v>
                </c:pt>
                <c:pt idx="543">
                  <c:v>42605.375</c:v>
                </c:pt>
                <c:pt idx="544">
                  <c:v>42605.333333333336</c:v>
                </c:pt>
                <c:pt idx="545">
                  <c:v>42605.291666666664</c:v>
                </c:pt>
                <c:pt idx="546">
                  <c:v>42605.25</c:v>
                </c:pt>
                <c:pt idx="547">
                  <c:v>42605.208333333336</c:v>
                </c:pt>
                <c:pt idx="548">
                  <c:v>42605.166666666664</c:v>
                </c:pt>
                <c:pt idx="549">
                  <c:v>42605.125</c:v>
                </c:pt>
                <c:pt idx="550">
                  <c:v>42605.083333333336</c:v>
                </c:pt>
                <c:pt idx="551">
                  <c:v>42605.041666666664</c:v>
                </c:pt>
                <c:pt idx="552">
                  <c:v>42605</c:v>
                </c:pt>
                <c:pt idx="553">
                  <c:v>42604.958333333336</c:v>
                </c:pt>
                <c:pt idx="554">
                  <c:v>42604.916666666664</c:v>
                </c:pt>
                <c:pt idx="555">
                  <c:v>42604.875</c:v>
                </c:pt>
                <c:pt idx="556">
                  <c:v>42604.833333333336</c:v>
                </c:pt>
                <c:pt idx="557">
                  <c:v>42604.791666666664</c:v>
                </c:pt>
                <c:pt idx="558">
                  <c:v>42604.75</c:v>
                </c:pt>
                <c:pt idx="559">
                  <c:v>42604.708333333336</c:v>
                </c:pt>
                <c:pt idx="560">
                  <c:v>42604.666666666664</c:v>
                </c:pt>
                <c:pt idx="561">
                  <c:v>42604.625</c:v>
                </c:pt>
                <c:pt idx="562">
                  <c:v>42604.583333333336</c:v>
                </c:pt>
                <c:pt idx="563">
                  <c:v>42604.541666666664</c:v>
                </c:pt>
                <c:pt idx="564">
                  <c:v>42604.5</c:v>
                </c:pt>
                <c:pt idx="565">
                  <c:v>42604.458333333336</c:v>
                </c:pt>
                <c:pt idx="566">
                  <c:v>42604.416666666664</c:v>
                </c:pt>
                <c:pt idx="567">
                  <c:v>42604.375</c:v>
                </c:pt>
                <c:pt idx="568">
                  <c:v>42604.333333333336</c:v>
                </c:pt>
                <c:pt idx="569">
                  <c:v>42604.291666666664</c:v>
                </c:pt>
                <c:pt idx="570">
                  <c:v>42604.25</c:v>
                </c:pt>
                <c:pt idx="571">
                  <c:v>42604.208333333336</c:v>
                </c:pt>
                <c:pt idx="572">
                  <c:v>42604.166666666664</c:v>
                </c:pt>
                <c:pt idx="573">
                  <c:v>42604.125</c:v>
                </c:pt>
                <c:pt idx="574">
                  <c:v>42604.083333333336</c:v>
                </c:pt>
                <c:pt idx="575">
                  <c:v>42604.041666666664</c:v>
                </c:pt>
                <c:pt idx="576">
                  <c:v>42604</c:v>
                </c:pt>
                <c:pt idx="577">
                  <c:v>42603.958333333336</c:v>
                </c:pt>
                <c:pt idx="578">
                  <c:v>42603.916666666664</c:v>
                </c:pt>
                <c:pt idx="579">
                  <c:v>42603.875</c:v>
                </c:pt>
                <c:pt idx="580">
                  <c:v>42603.833333333336</c:v>
                </c:pt>
                <c:pt idx="581">
                  <c:v>42603.791666666664</c:v>
                </c:pt>
                <c:pt idx="582">
                  <c:v>42603.75</c:v>
                </c:pt>
                <c:pt idx="583">
                  <c:v>42603.708333333336</c:v>
                </c:pt>
                <c:pt idx="584">
                  <c:v>42603.666666666664</c:v>
                </c:pt>
                <c:pt idx="585">
                  <c:v>42603.625</c:v>
                </c:pt>
                <c:pt idx="586">
                  <c:v>42603.583333333336</c:v>
                </c:pt>
                <c:pt idx="587">
                  <c:v>42603.541666666664</c:v>
                </c:pt>
                <c:pt idx="588">
                  <c:v>42603.5</c:v>
                </c:pt>
                <c:pt idx="589">
                  <c:v>42603.458333333336</c:v>
                </c:pt>
                <c:pt idx="590">
                  <c:v>42603.416666666664</c:v>
                </c:pt>
                <c:pt idx="591">
                  <c:v>42603.375</c:v>
                </c:pt>
                <c:pt idx="592">
                  <c:v>42603.333333333336</c:v>
                </c:pt>
                <c:pt idx="593">
                  <c:v>42603.291666666664</c:v>
                </c:pt>
                <c:pt idx="594">
                  <c:v>42603.25</c:v>
                </c:pt>
                <c:pt idx="595">
                  <c:v>42603.208333333336</c:v>
                </c:pt>
                <c:pt idx="596">
                  <c:v>42603.166666666664</c:v>
                </c:pt>
                <c:pt idx="597">
                  <c:v>42603.125</c:v>
                </c:pt>
                <c:pt idx="598">
                  <c:v>42603.083333333336</c:v>
                </c:pt>
                <c:pt idx="599">
                  <c:v>42603.041666666664</c:v>
                </c:pt>
                <c:pt idx="600">
                  <c:v>42603</c:v>
                </c:pt>
                <c:pt idx="601">
                  <c:v>42602.958333333336</c:v>
                </c:pt>
                <c:pt idx="602">
                  <c:v>42602.916666666664</c:v>
                </c:pt>
                <c:pt idx="603">
                  <c:v>42602.875</c:v>
                </c:pt>
                <c:pt idx="604">
                  <c:v>42602.833333333336</c:v>
                </c:pt>
                <c:pt idx="605">
                  <c:v>42602.791666666664</c:v>
                </c:pt>
                <c:pt idx="606">
                  <c:v>42602.75</c:v>
                </c:pt>
                <c:pt idx="607">
                  <c:v>42602.708333333336</c:v>
                </c:pt>
                <c:pt idx="608">
                  <c:v>42602.666666666664</c:v>
                </c:pt>
                <c:pt idx="609">
                  <c:v>42602.625</c:v>
                </c:pt>
                <c:pt idx="610">
                  <c:v>42602.583333333336</c:v>
                </c:pt>
                <c:pt idx="611">
                  <c:v>42602.541666666664</c:v>
                </c:pt>
                <c:pt idx="612">
                  <c:v>42602.5</c:v>
                </c:pt>
                <c:pt idx="613">
                  <c:v>42602.458333333336</c:v>
                </c:pt>
                <c:pt idx="614">
                  <c:v>42602.416666666664</c:v>
                </c:pt>
                <c:pt idx="615">
                  <c:v>42602.375</c:v>
                </c:pt>
                <c:pt idx="616">
                  <c:v>42602.333333333336</c:v>
                </c:pt>
                <c:pt idx="617">
                  <c:v>42602.291666666664</c:v>
                </c:pt>
                <c:pt idx="618">
                  <c:v>42602.25</c:v>
                </c:pt>
                <c:pt idx="619">
                  <c:v>42602.208333333336</c:v>
                </c:pt>
                <c:pt idx="620">
                  <c:v>42602.166666666664</c:v>
                </c:pt>
                <c:pt idx="621">
                  <c:v>42602.125</c:v>
                </c:pt>
                <c:pt idx="622">
                  <c:v>42602.083333333336</c:v>
                </c:pt>
                <c:pt idx="623">
                  <c:v>42602.041666666664</c:v>
                </c:pt>
                <c:pt idx="624">
                  <c:v>42602</c:v>
                </c:pt>
                <c:pt idx="625">
                  <c:v>42601.958333333336</c:v>
                </c:pt>
                <c:pt idx="626">
                  <c:v>42601.916666666664</c:v>
                </c:pt>
                <c:pt idx="627">
                  <c:v>42601.875</c:v>
                </c:pt>
                <c:pt idx="628">
                  <c:v>42601.833333333336</c:v>
                </c:pt>
                <c:pt idx="629">
                  <c:v>42601.791666666664</c:v>
                </c:pt>
                <c:pt idx="630">
                  <c:v>42601.75</c:v>
                </c:pt>
                <c:pt idx="631">
                  <c:v>42601.708333333336</c:v>
                </c:pt>
                <c:pt idx="632">
                  <c:v>42601.666666666664</c:v>
                </c:pt>
                <c:pt idx="633">
                  <c:v>42601.625</c:v>
                </c:pt>
                <c:pt idx="634">
                  <c:v>42601.583333333336</c:v>
                </c:pt>
                <c:pt idx="635">
                  <c:v>42601.541666666664</c:v>
                </c:pt>
                <c:pt idx="636">
                  <c:v>42601.5</c:v>
                </c:pt>
                <c:pt idx="637">
                  <c:v>42601.458333333336</c:v>
                </c:pt>
                <c:pt idx="638">
                  <c:v>42601.416666666664</c:v>
                </c:pt>
                <c:pt idx="639">
                  <c:v>42601.375</c:v>
                </c:pt>
                <c:pt idx="640">
                  <c:v>42601.333333333336</c:v>
                </c:pt>
                <c:pt idx="641">
                  <c:v>42601.291666666664</c:v>
                </c:pt>
                <c:pt idx="642">
                  <c:v>42601.25</c:v>
                </c:pt>
                <c:pt idx="643">
                  <c:v>42601.208333333336</c:v>
                </c:pt>
                <c:pt idx="644">
                  <c:v>42601.166666666664</c:v>
                </c:pt>
                <c:pt idx="645">
                  <c:v>42601.125</c:v>
                </c:pt>
                <c:pt idx="646">
                  <c:v>42601.083333333336</c:v>
                </c:pt>
                <c:pt idx="647">
                  <c:v>42601.041666666664</c:v>
                </c:pt>
                <c:pt idx="648">
                  <c:v>42601</c:v>
                </c:pt>
                <c:pt idx="649">
                  <c:v>42600.958333333336</c:v>
                </c:pt>
                <c:pt idx="650">
                  <c:v>42600.916666666664</c:v>
                </c:pt>
                <c:pt idx="651">
                  <c:v>42600.875</c:v>
                </c:pt>
                <c:pt idx="652">
                  <c:v>42600.833333333336</c:v>
                </c:pt>
                <c:pt idx="653">
                  <c:v>42600.791666666664</c:v>
                </c:pt>
                <c:pt idx="654">
                  <c:v>42600.75</c:v>
                </c:pt>
                <c:pt idx="655">
                  <c:v>42600.708333333336</c:v>
                </c:pt>
                <c:pt idx="656">
                  <c:v>42600.666666666664</c:v>
                </c:pt>
                <c:pt idx="657">
                  <c:v>42600.625</c:v>
                </c:pt>
                <c:pt idx="658">
                  <c:v>42600.583333333336</c:v>
                </c:pt>
                <c:pt idx="659">
                  <c:v>42600.541666666664</c:v>
                </c:pt>
                <c:pt idx="660">
                  <c:v>42600.5</c:v>
                </c:pt>
                <c:pt idx="661">
                  <c:v>42600.458333333336</c:v>
                </c:pt>
                <c:pt idx="662">
                  <c:v>42600.416666666664</c:v>
                </c:pt>
                <c:pt idx="663">
                  <c:v>42600.375</c:v>
                </c:pt>
                <c:pt idx="664">
                  <c:v>42600.333333333336</c:v>
                </c:pt>
                <c:pt idx="665">
                  <c:v>42600.291666666664</c:v>
                </c:pt>
                <c:pt idx="666">
                  <c:v>42600.25</c:v>
                </c:pt>
                <c:pt idx="667">
                  <c:v>42600.208333333336</c:v>
                </c:pt>
                <c:pt idx="668">
                  <c:v>42600.166666666664</c:v>
                </c:pt>
                <c:pt idx="669">
                  <c:v>42600.125</c:v>
                </c:pt>
                <c:pt idx="670">
                  <c:v>42600.083333333336</c:v>
                </c:pt>
                <c:pt idx="671">
                  <c:v>42600.041666666664</c:v>
                </c:pt>
                <c:pt idx="672">
                  <c:v>42600</c:v>
                </c:pt>
                <c:pt idx="673">
                  <c:v>42599.958333333336</c:v>
                </c:pt>
                <c:pt idx="674">
                  <c:v>42599.916666666664</c:v>
                </c:pt>
                <c:pt idx="675">
                  <c:v>42599.875</c:v>
                </c:pt>
                <c:pt idx="676">
                  <c:v>42599.833333333336</c:v>
                </c:pt>
                <c:pt idx="677">
                  <c:v>42599.791666666664</c:v>
                </c:pt>
                <c:pt idx="678">
                  <c:v>42599.75</c:v>
                </c:pt>
                <c:pt idx="679">
                  <c:v>42599.708333333336</c:v>
                </c:pt>
                <c:pt idx="680">
                  <c:v>42599.666666666664</c:v>
                </c:pt>
                <c:pt idx="681">
                  <c:v>42599.625</c:v>
                </c:pt>
                <c:pt idx="682">
                  <c:v>42599.583333333336</c:v>
                </c:pt>
                <c:pt idx="683">
                  <c:v>42599.541666666664</c:v>
                </c:pt>
                <c:pt idx="684">
                  <c:v>42599.5</c:v>
                </c:pt>
                <c:pt idx="685">
                  <c:v>42599.458333333336</c:v>
                </c:pt>
                <c:pt idx="686">
                  <c:v>42599.416666666664</c:v>
                </c:pt>
                <c:pt idx="687">
                  <c:v>42599.375</c:v>
                </c:pt>
                <c:pt idx="688">
                  <c:v>42599.333333333336</c:v>
                </c:pt>
                <c:pt idx="689">
                  <c:v>42599.291666666664</c:v>
                </c:pt>
                <c:pt idx="690">
                  <c:v>42599.25</c:v>
                </c:pt>
                <c:pt idx="691">
                  <c:v>42599.208333333336</c:v>
                </c:pt>
                <c:pt idx="692">
                  <c:v>42599.166666666664</c:v>
                </c:pt>
                <c:pt idx="693">
                  <c:v>42599.125</c:v>
                </c:pt>
                <c:pt idx="694">
                  <c:v>42599.083333333336</c:v>
                </c:pt>
                <c:pt idx="695">
                  <c:v>42599.041666666664</c:v>
                </c:pt>
                <c:pt idx="696">
                  <c:v>42599</c:v>
                </c:pt>
                <c:pt idx="697">
                  <c:v>42598.958333333336</c:v>
                </c:pt>
                <c:pt idx="698">
                  <c:v>42598.916666666664</c:v>
                </c:pt>
                <c:pt idx="699">
                  <c:v>42598.875</c:v>
                </c:pt>
                <c:pt idx="700">
                  <c:v>42598.833333333336</c:v>
                </c:pt>
                <c:pt idx="701">
                  <c:v>42598.791666666664</c:v>
                </c:pt>
                <c:pt idx="702">
                  <c:v>42598.75</c:v>
                </c:pt>
                <c:pt idx="703">
                  <c:v>42598.708333333336</c:v>
                </c:pt>
                <c:pt idx="704">
                  <c:v>42598.666666666664</c:v>
                </c:pt>
                <c:pt idx="705">
                  <c:v>42598.625</c:v>
                </c:pt>
                <c:pt idx="706">
                  <c:v>42598.583333333336</c:v>
                </c:pt>
                <c:pt idx="707">
                  <c:v>42598.541666666664</c:v>
                </c:pt>
                <c:pt idx="708">
                  <c:v>42598.5</c:v>
                </c:pt>
                <c:pt idx="709">
                  <c:v>42598.458333333336</c:v>
                </c:pt>
                <c:pt idx="710">
                  <c:v>42598.416666666664</c:v>
                </c:pt>
                <c:pt idx="711">
                  <c:v>42598.375</c:v>
                </c:pt>
                <c:pt idx="712">
                  <c:v>42598.333333333336</c:v>
                </c:pt>
                <c:pt idx="713">
                  <c:v>42598.291666666664</c:v>
                </c:pt>
                <c:pt idx="714">
                  <c:v>42598.25</c:v>
                </c:pt>
                <c:pt idx="715">
                  <c:v>42598.208333333336</c:v>
                </c:pt>
                <c:pt idx="716">
                  <c:v>42598.166666666664</c:v>
                </c:pt>
                <c:pt idx="717">
                  <c:v>42598.125</c:v>
                </c:pt>
                <c:pt idx="718">
                  <c:v>42598.083333333336</c:v>
                </c:pt>
                <c:pt idx="719">
                  <c:v>42598.041666666664</c:v>
                </c:pt>
                <c:pt idx="720">
                  <c:v>42598</c:v>
                </c:pt>
                <c:pt idx="721">
                  <c:v>42597.958333333336</c:v>
                </c:pt>
                <c:pt idx="722">
                  <c:v>42597.916666666664</c:v>
                </c:pt>
                <c:pt idx="723">
                  <c:v>42597.875</c:v>
                </c:pt>
                <c:pt idx="724">
                  <c:v>42597.833333333336</c:v>
                </c:pt>
                <c:pt idx="725">
                  <c:v>42597.791666666664</c:v>
                </c:pt>
                <c:pt idx="726">
                  <c:v>42597.75</c:v>
                </c:pt>
                <c:pt idx="727">
                  <c:v>42597.708333333336</c:v>
                </c:pt>
                <c:pt idx="728">
                  <c:v>42597.666666666664</c:v>
                </c:pt>
                <c:pt idx="729">
                  <c:v>42597.625</c:v>
                </c:pt>
                <c:pt idx="730">
                  <c:v>42597.583333333336</c:v>
                </c:pt>
                <c:pt idx="731">
                  <c:v>42597.541666666664</c:v>
                </c:pt>
                <c:pt idx="732">
                  <c:v>42597.5</c:v>
                </c:pt>
                <c:pt idx="733">
                  <c:v>42597.458333333336</c:v>
                </c:pt>
                <c:pt idx="734">
                  <c:v>42597.416666666664</c:v>
                </c:pt>
                <c:pt idx="735">
                  <c:v>42597.375</c:v>
                </c:pt>
                <c:pt idx="736">
                  <c:v>42597.333333333336</c:v>
                </c:pt>
                <c:pt idx="737">
                  <c:v>42597.291666666664</c:v>
                </c:pt>
                <c:pt idx="738">
                  <c:v>42597.25</c:v>
                </c:pt>
                <c:pt idx="739">
                  <c:v>42597.208333333336</c:v>
                </c:pt>
                <c:pt idx="740">
                  <c:v>42597.166666666664</c:v>
                </c:pt>
                <c:pt idx="741">
                  <c:v>42597.125</c:v>
                </c:pt>
                <c:pt idx="742">
                  <c:v>42597.083333333336</c:v>
                </c:pt>
                <c:pt idx="743">
                  <c:v>42597.041666666664</c:v>
                </c:pt>
                <c:pt idx="744">
                  <c:v>42597</c:v>
                </c:pt>
                <c:pt idx="745">
                  <c:v>42596.958333333336</c:v>
                </c:pt>
                <c:pt idx="746">
                  <c:v>42596.916666666664</c:v>
                </c:pt>
                <c:pt idx="747">
                  <c:v>42596.875</c:v>
                </c:pt>
                <c:pt idx="748">
                  <c:v>42596.833333333336</c:v>
                </c:pt>
                <c:pt idx="749">
                  <c:v>42596.791666666664</c:v>
                </c:pt>
                <c:pt idx="750">
                  <c:v>42596.75</c:v>
                </c:pt>
                <c:pt idx="751">
                  <c:v>42596.708333333336</c:v>
                </c:pt>
                <c:pt idx="752">
                  <c:v>42596.666666666664</c:v>
                </c:pt>
                <c:pt idx="753">
                  <c:v>42596.625</c:v>
                </c:pt>
                <c:pt idx="754">
                  <c:v>42596.583333333336</c:v>
                </c:pt>
                <c:pt idx="755">
                  <c:v>42596.541666666664</c:v>
                </c:pt>
                <c:pt idx="756">
                  <c:v>42596.5</c:v>
                </c:pt>
                <c:pt idx="757">
                  <c:v>42596.458333333336</c:v>
                </c:pt>
                <c:pt idx="758">
                  <c:v>42596.416666666664</c:v>
                </c:pt>
                <c:pt idx="759">
                  <c:v>42596.375</c:v>
                </c:pt>
                <c:pt idx="760">
                  <c:v>42596.333333333336</c:v>
                </c:pt>
                <c:pt idx="761">
                  <c:v>42596.291666666664</c:v>
                </c:pt>
                <c:pt idx="762">
                  <c:v>42596.25</c:v>
                </c:pt>
                <c:pt idx="763">
                  <c:v>42596.208333333336</c:v>
                </c:pt>
                <c:pt idx="764">
                  <c:v>42596.166666666664</c:v>
                </c:pt>
                <c:pt idx="765">
                  <c:v>42596.125</c:v>
                </c:pt>
                <c:pt idx="766">
                  <c:v>42596.083333333336</c:v>
                </c:pt>
                <c:pt idx="767">
                  <c:v>42596.041666666664</c:v>
                </c:pt>
                <c:pt idx="768">
                  <c:v>42596</c:v>
                </c:pt>
                <c:pt idx="769">
                  <c:v>42595.958333333336</c:v>
                </c:pt>
                <c:pt idx="770">
                  <c:v>42595.916666666664</c:v>
                </c:pt>
                <c:pt idx="771">
                  <c:v>42595.875</c:v>
                </c:pt>
                <c:pt idx="772">
                  <c:v>42595.833333333336</c:v>
                </c:pt>
                <c:pt idx="773">
                  <c:v>42595.791666666664</c:v>
                </c:pt>
                <c:pt idx="774">
                  <c:v>42595.75</c:v>
                </c:pt>
                <c:pt idx="775">
                  <c:v>42595.708333333336</c:v>
                </c:pt>
                <c:pt idx="776">
                  <c:v>42595.666666666664</c:v>
                </c:pt>
                <c:pt idx="777">
                  <c:v>42595.625</c:v>
                </c:pt>
                <c:pt idx="778">
                  <c:v>42595.583333333336</c:v>
                </c:pt>
                <c:pt idx="779">
                  <c:v>42595.541666666664</c:v>
                </c:pt>
                <c:pt idx="780">
                  <c:v>42595.5</c:v>
                </c:pt>
                <c:pt idx="781">
                  <c:v>42595.458333333336</c:v>
                </c:pt>
                <c:pt idx="782">
                  <c:v>42595.416666666664</c:v>
                </c:pt>
                <c:pt idx="783">
                  <c:v>42595.375</c:v>
                </c:pt>
                <c:pt idx="784">
                  <c:v>42595.333333333336</c:v>
                </c:pt>
                <c:pt idx="785">
                  <c:v>42595.291666666664</c:v>
                </c:pt>
                <c:pt idx="786">
                  <c:v>42595.25</c:v>
                </c:pt>
                <c:pt idx="787">
                  <c:v>42595.208333333336</c:v>
                </c:pt>
                <c:pt idx="788">
                  <c:v>42595.166666666664</c:v>
                </c:pt>
                <c:pt idx="789">
                  <c:v>42595.125</c:v>
                </c:pt>
                <c:pt idx="790">
                  <c:v>42595.083333333336</c:v>
                </c:pt>
                <c:pt idx="791">
                  <c:v>42595.041666666664</c:v>
                </c:pt>
                <c:pt idx="792">
                  <c:v>42595</c:v>
                </c:pt>
                <c:pt idx="793">
                  <c:v>42594.958333333336</c:v>
                </c:pt>
                <c:pt idx="794">
                  <c:v>42594.916666666664</c:v>
                </c:pt>
                <c:pt idx="795">
                  <c:v>42594.875</c:v>
                </c:pt>
                <c:pt idx="796">
                  <c:v>42594.833333333336</c:v>
                </c:pt>
                <c:pt idx="797">
                  <c:v>42594.791666666664</c:v>
                </c:pt>
                <c:pt idx="798">
                  <c:v>42594.75</c:v>
                </c:pt>
                <c:pt idx="799">
                  <c:v>42594.708333333336</c:v>
                </c:pt>
                <c:pt idx="800">
                  <c:v>42594.666666666664</c:v>
                </c:pt>
                <c:pt idx="801">
                  <c:v>42594.625</c:v>
                </c:pt>
                <c:pt idx="802">
                  <c:v>42594.583333333336</c:v>
                </c:pt>
                <c:pt idx="803">
                  <c:v>42594.541666666664</c:v>
                </c:pt>
                <c:pt idx="804">
                  <c:v>42594.5</c:v>
                </c:pt>
                <c:pt idx="805">
                  <c:v>42594.458333333336</c:v>
                </c:pt>
                <c:pt idx="806">
                  <c:v>42594.416666666664</c:v>
                </c:pt>
                <c:pt idx="807">
                  <c:v>42594.375</c:v>
                </c:pt>
                <c:pt idx="808">
                  <c:v>42594.333333333336</c:v>
                </c:pt>
                <c:pt idx="809">
                  <c:v>42594.291666666664</c:v>
                </c:pt>
                <c:pt idx="810">
                  <c:v>42594.25</c:v>
                </c:pt>
                <c:pt idx="811">
                  <c:v>42594.208333333336</c:v>
                </c:pt>
                <c:pt idx="812">
                  <c:v>42594.166666666664</c:v>
                </c:pt>
                <c:pt idx="813">
                  <c:v>42594.125</c:v>
                </c:pt>
                <c:pt idx="814">
                  <c:v>42594.083333333336</c:v>
                </c:pt>
                <c:pt idx="815">
                  <c:v>42594.041666666664</c:v>
                </c:pt>
                <c:pt idx="816">
                  <c:v>42594</c:v>
                </c:pt>
                <c:pt idx="817">
                  <c:v>42593.958333333336</c:v>
                </c:pt>
                <c:pt idx="818">
                  <c:v>42593.916666666664</c:v>
                </c:pt>
                <c:pt idx="819">
                  <c:v>42593.875</c:v>
                </c:pt>
                <c:pt idx="820">
                  <c:v>42593.833333333336</c:v>
                </c:pt>
                <c:pt idx="821">
                  <c:v>42593.791666666664</c:v>
                </c:pt>
                <c:pt idx="822">
                  <c:v>42593.75</c:v>
                </c:pt>
                <c:pt idx="823">
                  <c:v>42593.708333333336</c:v>
                </c:pt>
                <c:pt idx="824">
                  <c:v>42593.666666666664</c:v>
                </c:pt>
                <c:pt idx="825">
                  <c:v>42593.625</c:v>
                </c:pt>
                <c:pt idx="826">
                  <c:v>42593.583333333336</c:v>
                </c:pt>
                <c:pt idx="827">
                  <c:v>42593.541666666664</c:v>
                </c:pt>
                <c:pt idx="828">
                  <c:v>42593.5</c:v>
                </c:pt>
                <c:pt idx="829">
                  <c:v>42593.458333333336</c:v>
                </c:pt>
                <c:pt idx="830">
                  <c:v>42593.416666666664</c:v>
                </c:pt>
                <c:pt idx="831">
                  <c:v>42593.375</c:v>
                </c:pt>
                <c:pt idx="832">
                  <c:v>42593.333333333336</c:v>
                </c:pt>
                <c:pt idx="833">
                  <c:v>42593.291666666664</c:v>
                </c:pt>
                <c:pt idx="834">
                  <c:v>42593.25</c:v>
                </c:pt>
                <c:pt idx="835">
                  <c:v>42593.208333333336</c:v>
                </c:pt>
                <c:pt idx="836">
                  <c:v>42593.166666666664</c:v>
                </c:pt>
                <c:pt idx="837">
                  <c:v>42593.125</c:v>
                </c:pt>
                <c:pt idx="838">
                  <c:v>42593.083333333336</c:v>
                </c:pt>
                <c:pt idx="839">
                  <c:v>42593.041666666664</c:v>
                </c:pt>
                <c:pt idx="840">
                  <c:v>42593</c:v>
                </c:pt>
                <c:pt idx="841">
                  <c:v>42592.958333333336</c:v>
                </c:pt>
                <c:pt idx="842">
                  <c:v>42592.916666666664</c:v>
                </c:pt>
                <c:pt idx="843">
                  <c:v>42592.875</c:v>
                </c:pt>
                <c:pt idx="844">
                  <c:v>42592.833333333336</c:v>
                </c:pt>
                <c:pt idx="845">
                  <c:v>42592.791666666664</c:v>
                </c:pt>
                <c:pt idx="846">
                  <c:v>42592.75</c:v>
                </c:pt>
                <c:pt idx="847">
                  <c:v>42592.708333333336</c:v>
                </c:pt>
                <c:pt idx="848">
                  <c:v>42592.666666666664</c:v>
                </c:pt>
                <c:pt idx="849">
                  <c:v>42592.625</c:v>
                </c:pt>
                <c:pt idx="850">
                  <c:v>42592.583333333336</c:v>
                </c:pt>
                <c:pt idx="851">
                  <c:v>42592.541666666664</c:v>
                </c:pt>
                <c:pt idx="852">
                  <c:v>42592.5</c:v>
                </c:pt>
                <c:pt idx="853">
                  <c:v>42592.458333333336</c:v>
                </c:pt>
                <c:pt idx="854">
                  <c:v>42592.416666666664</c:v>
                </c:pt>
                <c:pt idx="855">
                  <c:v>42592.375</c:v>
                </c:pt>
                <c:pt idx="856">
                  <c:v>42592.333333333336</c:v>
                </c:pt>
                <c:pt idx="857">
                  <c:v>42592.291666666664</c:v>
                </c:pt>
                <c:pt idx="858">
                  <c:v>42592.25</c:v>
                </c:pt>
                <c:pt idx="859">
                  <c:v>42592.208333333336</c:v>
                </c:pt>
                <c:pt idx="860">
                  <c:v>42592.166666666664</c:v>
                </c:pt>
                <c:pt idx="861">
                  <c:v>42592.125</c:v>
                </c:pt>
                <c:pt idx="862">
                  <c:v>42592.083333333336</c:v>
                </c:pt>
                <c:pt idx="863">
                  <c:v>42592.041666666664</c:v>
                </c:pt>
                <c:pt idx="864">
                  <c:v>42592</c:v>
                </c:pt>
                <c:pt idx="865">
                  <c:v>42591.958333333336</c:v>
                </c:pt>
                <c:pt idx="866">
                  <c:v>42591.916666666664</c:v>
                </c:pt>
                <c:pt idx="867">
                  <c:v>42591.875</c:v>
                </c:pt>
                <c:pt idx="868">
                  <c:v>42591.833333333336</c:v>
                </c:pt>
                <c:pt idx="869">
                  <c:v>42591.791666666664</c:v>
                </c:pt>
                <c:pt idx="870">
                  <c:v>42591.75</c:v>
                </c:pt>
                <c:pt idx="871">
                  <c:v>42591.708333333336</c:v>
                </c:pt>
                <c:pt idx="872">
                  <c:v>42591.666666666664</c:v>
                </c:pt>
                <c:pt idx="873">
                  <c:v>42591.625</c:v>
                </c:pt>
                <c:pt idx="874">
                  <c:v>42591.583333333336</c:v>
                </c:pt>
                <c:pt idx="875">
                  <c:v>42591.541666666664</c:v>
                </c:pt>
                <c:pt idx="876">
                  <c:v>42591.5</c:v>
                </c:pt>
                <c:pt idx="877">
                  <c:v>42591.458333333336</c:v>
                </c:pt>
                <c:pt idx="878">
                  <c:v>42591.416666666664</c:v>
                </c:pt>
                <c:pt idx="879">
                  <c:v>42591.375</c:v>
                </c:pt>
                <c:pt idx="880">
                  <c:v>42591.333333333336</c:v>
                </c:pt>
                <c:pt idx="881">
                  <c:v>42591.291666666664</c:v>
                </c:pt>
                <c:pt idx="882">
                  <c:v>42591.25</c:v>
                </c:pt>
                <c:pt idx="883">
                  <c:v>42591.208333333336</c:v>
                </c:pt>
                <c:pt idx="884">
                  <c:v>42591.166666666664</c:v>
                </c:pt>
                <c:pt idx="885">
                  <c:v>42591.125</c:v>
                </c:pt>
                <c:pt idx="886">
                  <c:v>42591.083333333336</c:v>
                </c:pt>
                <c:pt idx="887">
                  <c:v>42591.041666666664</c:v>
                </c:pt>
                <c:pt idx="888">
                  <c:v>42591</c:v>
                </c:pt>
                <c:pt idx="889">
                  <c:v>42590.958333333336</c:v>
                </c:pt>
                <c:pt idx="890">
                  <c:v>42590.916666666664</c:v>
                </c:pt>
                <c:pt idx="891">
                  <c:v>42590.875</c:v>
                </c:pt>
                <c:pt idx="892">
                  <c:v>42590.833333333336</c:v>
                </c:pt>
                <c:pt idx="893">
                  <c:v>42590.791666666664</c:v>
                </c:pt>
                <c:pt idx="894">
                  <c:v>42590.75</c:v>
                </c:pt>
                <c:pt idx="895">
                  <c:v>42590.708333333336</c:v>
                </c:pt>
                <c:pt idx="896">
                  <c:v>42590.666666666664</c:v>
                </c:pt>
                <c:pt idx="897">
                  <c:v>42590.625</c:v>
                </c:pt>
                <c:pt idx="898">
                  <c:v>42590.583333333336</c:v>
                </c:pt>
                <c:pt idx="899">
                  <c:v>42590.541666666664</c:v>
                </c:pt>
                <c:pt idx="900">
                  <c:v>42590.5</c:v>
                </c:pt>
                <c:pt idx="901">
                  <c:v>42590.458333333336</c:v>
                </c:pt>
                <c:pt idx="902">
                  <c:v>42590.416666666664</c:v>
                </c:pt>
                <c:pt idx="903">
                  <c:v>42590.375</c:v>
                </c:pt>
                <c:pt idx="904">
                  <c:v>42590.333333333336</c:v>
                </c:pt>
                <c:pt idx="905">
                  <c:v>42590.291666666664</c:v>
                </c:pt>
                <c:pt idx="906">
                  <c:v>42590.25</c:v>
                </c:pt>
                <c:pt idx="907">
                  <c:v>42590.208333333336</c:v>
                </c:pt>
                <c:pt idx="908">
                  <c:v>42590.166666666664</c:v>
                </c:pt>
                <c:pt idx="909">
                  <c:v>42590.125</c:v>
                </c:pt>
                <c:pt idx="910">
                  <c:v>42590.083333333336</c:v>
                </c:pt>
                <c:pt idx="911">
                  <c:v>42590.041666666664</c:v>
                </c:pt>
                <c:pt idx="912">
                  <c:v>42590</c:v>
                </c:pt>
                <c:pt idx="913">
                  <c:v>42589.958333333336</c:v>
                </c:pt>
                <c:pt idx="914">
                  <c:v>42589.916666666664</c:v>
                </c:pt>
                <c:pt idx="915">
                  <c:v>42589.875</c:v>
                </c:pt>
                <c:pt idx="916">
                  <c:v>42589.833333333336</c:v>
                </c:pt>
                <c:pt idx="917">
                  <c:v>42589.791666666664</c:v>
                </c:pt>
                <c:pt idx="918">
                  <c:v>42589.75</c:v>
                </c:pt>
                <c:pt idx="919">
                  <c:v>42589.708333333336</c:v>
                </c:pt>
                <c:pt idx="920">
                  <c:v>42589.666666666664</c:v>
                </c:pt>
                <c:pt idx="921">
                  <c:v>42589.625</c:v>
                </c:pt>
                <c:pt idx="922">
                  <c:v>42589.583333333336</c:v>
                </c:pt>
                <c:pt idx="923">
                  <c:v>42589.541666666664</c:v>
                </c:pt>
                <c:pt idx="924">
                  <c:v>42589.5</c:v>
                </c:pt>
                <c:pt idx="925">
                  <c:v>42589.458333333336</c:v>
                </c:pt>
                <c:pt idx="926">
                  <c:v>42589.416666666664</c:v>
                </c:pt>
                <c:pt idx="927">
                  <c:v>42589.375</c:v>
                </c:pt>
                <c:pt idx="928">
                  <c:v>42589.333333333336</c:v>
                </c:pt>
                <c:pt idx="929">
                  <c:v>42589.291666666664</c:v>
                </c:pt>
                <c:pt idx="930">
                  <c:v>42589.25</c:v>
                </c:pt>
                <c:pt idx="931">
                  <c:v>42589.208333333336</c:v>
                </c:pt>
                <c:pt idx="932">
                  <c:v>42589.166666666664</c:v>
                </c:pt>
                <c:pt idx="933">
                  <c:v>42589.125</c:v>
                </c:pt>
                <c:pt idx="934">
                  <c:v>42589.083333333336</c:v>
                </c:pt>
                <c:pt idx="935">
                  <c:v>42589.041666666664</c:v>
                </c:pt>
                <c:pt idx="936">
                  <c:v>42589</c:v>
                </c:pt>
                <c:pt idx="937">
                  <c:v>42588.958333333336</c:v>
                </c:pt>
                <c:pt idx="938">
                  <c:v>42588.916666666664</c:v>
                </c:pt>
                <c:pt idx="939">
                  <c:v>42588.875</c:v>
                </c:pt>
                <c:pt idx="940">
                  <c:v>42588.833333333336</c:v>
                </c:pt>
                <c:pt idx="941">
                  <c:v>42588.791666666664</c:v>
                </c:pt>
                <c:pt idx="942">
                  <c:v>42588.75</c:v>
                </c:pt>
                <c:pt idx="943">
                  <c:v>42588.708333333336</c:v>
                </c:pt>
                <c:pt idx="944">
                  <c:v>42588.666666666664</c:v>
                </c:pt>
                <c:pt idx="945">
                  <c:v>42588.625</c:v>
                </c:pt>
                <c:pt idx="946">
                  <c:v>42588.583333333336</c:v>
                </c:pt>
                <c:pt idx="947">
                  <c:v>42588.541666666664</c:v>
                </c:pt>
                <c:pt idx="948">
                  <c:v>42588.5</c:v>
                </c:pt>
                <c:pt idx="949">
                  <c:v>42588.458333333336</c:v>
                </c:pt>
                <c:pt idx="950">
                  <c:v>42588.416666666664</c:v>
                </c:pt>
                <c:pt idx="951">
                  <c:v>42588.375</c:v>
                </c:pt>
                <c:pt idx="952">
                  <c:v>42588.333333333336</c:v>
                </c:pt>
                <c:pt idx="953">
                  <c:v>42588.291666666664</c:v>
                </c:pt>
                <c:pt idx="954">
                  <c:v>42588.25</c:v>
                </c:pt>
                <c:pt idx="955">
                  <c:v>42588.208333333336</c:v>
                </c:pt>
                <c:pt idx="956">
                  <c:v>42588.166666666664</c:v>
                </c:pt>
                <c:pt idx="957">
                  <c:v>42588.125</c:v>
                </c:pt>
                <c:pt idx="958">
                  <c:v>42588.083333333336</c:v>
                </c:pt>
                <c:pt idx="959">
                  <c:v>42588.041666666664</c:v>
                </c:pt>
                <c:pt idx="960">
                  <c:v>42588</c:v>
                </c:pt>
                <c:pt idx="961">
                  <c:v>42587.958333333336</c:v>
                </c:pt>
                <c:pt idx="962">
                  <c:v>42587.916666666664</c:v>
                </c:pt>
                <c:pt idx="963">
                  <c:v>42587.875</c:v>
                </c:pt>
                <c:pt idx="964">
                  <c:v>42587.833333333336</c:v>
                </c:pt>
                <c:pt idx="965">
                  <c:v>42587.791666666664</c:v>
                </c:pt>
                <c:pt idx="966">
                  <c:v>42587.75</c:v>
                </c:pt>
                <c:pt idx="967">
                  <c:v>42587.708333333336</c:v>
                </c:pt>
                <c:pt idx="968">
                  <c:v>42587.666666666664</c:v>
                </c:pt>
                <c:pt idx="969">
                  <c:v>42587.625</c:v>
                </c:pt>
                <c:pt idx="970">
                  <c:v>42587.583333333336</c:v>
                </c:pt>
                <c:pt idx="971">
                  <c:v>42587.541666666664</c:v>
                </c:pt>
                <c:pt idx="972">
                  <c:v>42587.5</c:v>
                </c:pt>
                <c:pt idx="973">
                  <c:v>42587.458333333336</c:v>
                </c:pt>
                <c:pt idx="974">
                  <c:v>42587.416666666664</c:v>
                </c:pt>
                <c:pt idx="975">
                  <c:v>42587.375</c:v>
                </c:pt>
                <c:pt idx="976">
                  <c:v>42587.333333333336</c:v>
                </c:pt>
                <c:pt idx="977">
                  <c:v>42587.291666666664</c:v>
                </c:pt>
                <c:pt idx="978">
                  <c:v>42587.25</c:v>
                </c:pt>
                <c:pt idx="979">
                  <c:v>42587.208333333336</c:v>
                </c:pt>
                <c:pt idx="980">
                  <c:v>42587.166666666664</c:v>
                </c:pt>
                <c:pt idx="981">
                  <c:v>42587.125</c:v>
                </c:pt>
                <c:pt idx="982">
                  <c:v>42587.083333333336</c:v>
                </c:pt>
                <c:pt idx="983">
                  <c:v>42587.041666666664</c:v>
                </c:pt>
                <c:pt idx="984">
                  <c:v>42587</c:v>
                </c:pt>
                <c:pt idx="985">
                  <c:v>42586.958333333336</c:v>
                </c:pt>
                <c:pt idx="986">
                  <c:v>42586.916666666664</c:v>
                </c:pt>
                <c:pt idx="987">
                  <c:v>42586.875</c:v>
                </c:pt>
                <c:pt idx="988">
                  <c:v>42586.833333333336</c:v>
                </c:pt>
                <c:pt idx="989">
                  <c:v>42586.791666666664</c:v>
                </c:pt>
                <c:pt idx="990">
                  <c:v>42586.75</c:v>
                </c:pt>
                <c:pt idx="991">
                  <c:v>42586.708333333336</c:v>
                </c:pt>
                <c:pt idx="992">
                  <c:v>42586.666666666664</c:v>
                </c:pt>
                <c:pt idx="993">
                  <c:v>42586.625</c:v>
                </c:pt>
                <c:pt idx="994">
                  <c:v>42586.583333333336</c:v>
                </c:pt>
                <c:pt idx="995">
                  <c:v>42586.541666666664</c:v>
                </c:pt>
                <c:pt idx="996">
                  <c:v>42586.5</c:v>
                </c:pt>
                <c:pt idx="997">
                  <c:v>42586.458333333336</c:v>
                </c:pt>
                <c:pt idx="998">
                  <c:v>42586.416666666664</c:v>
                </c:pt>
                <c:pt idx="999">
                  <c:v>42586.375</c:v>
                </c:pt>
                <c:pt idx="1000">
                  <c:v>42586.333333333336</c:v>
                </c:pt>
                <c:pt idx="1001">
                  <c:v>42586.291666666664</c:v>
                </c:pt>
                <c:pt idx="1002">
                  <c:v>42586.25</c:v>
                </c:pt>
                <c:pt idx="1003">
                  <c:v>42586.208333333336</c:v>
                </c:pt>
                <c:pt idx="1004">
                  <c:v>42586.166666666664</c:v>
                </c:pt>
                <c:pt idx="1005">
                  <c:v>42586.125</c:v>
                </c:pt>
                <c:pt idx="1006">
                  <c:v>42586.083333333336</c:v>
                </c:pt>
                <c:pt idx="1007">
                  <c:v>42586.041666666664</c:v>
                </c:pt>
                <c:pt idx="1008">
                  <c:v>42586</c:v>
                </c:pt>
                <c:pt idx="1009">
                  <c:v>42585.958333333336</c:v>
                </c:pt>
                <c:pt idx="1010">
                  <c:v>42585.916666666664</c:v>
                </c:pt>
                <c:pt idx="1011">
                  <c:v>42585.875</c:v>
                </c:pt>
                <c:pt idx="1012">
                  <c:v>42585.833333333336</c:v>
                </c:pt>
                <c:pt idx="1013">
                  <c:v>42585.791666666664</c:v>
                </c:pt>
                <c:pt idx="1014">
                  <c:v>42585.75</c:v>
                </c:pt>
                <c:pt idx="1015">
                  <c:v>42585.708333333336</c:v>
                </c:pt>
                <c:pt idx="1016">
                  <c:v>42585.666666666664</c:v>
                </c:pt>
                <c:pt idx="1017">
                  <c:v>42585.625</c:v>
                </c:pt>
                <c:pt idx="1018">
                  <c:v>42585.583333333336</c:v>
                </c:pt>
                <c:pt idx="1019">
                  <c:v>42585.541666666664</c:v>
                </c:pt>
                <c:pt idx="1020">
                  <c:v>42585.5</c:v>
                </c:pt>
                <c:pt idx="1021">
                  <c:v>42585.458333333336</c:v>
                </c:pt>
                <c:pt idx="1022">
                  <c:v>42585.416666666664</c:v>
                </c:pt>
                <c:pt idx="1023">
                  <c:v>42585.375</c:v>
                </c:pt>
                <c:pt idx="1024">
                  <c:v>42585.333333333336</c:v>
                </c:pt>
                <c:pt idx="1025">
                  <c:v>42585.291666666664</c:v>
                </c:pt>
                <c:pt idx="1026">
                  <c:v>42585.25</c:v>
                </c:pt>
                <c:pt idx="1027">
                  <c:v>42585.208333333336</c:v>
                </c:pt>
                <c:pt idx="1028">
                  <c:v>42585.166666666664</c:v>
                </c:pt>
                <c:pt idx="1029">
                  <c:v>42585.125</c:v>
                </c:pt>
                <c:pt idx="1030">
                  <c:v>42585.083333333336</c:v>
                </c:pt>
                <c:pt idx="1031">
                  <c:v>42585.041666666664</c:v>
                </c:pt>
                <c:pt idx="1032">
                  <c:v>42585</c:v>
                </c:pt>
                <c:pt idx="1033">
                  <c:v>42584.958333333336</c:v>
                </c:pt>
                <c:pt idx="1034">
                  <c:v>42584.916666666664</c:v>
                </c:pt>
                <c:pt idx="1035">
                  <c:v>42584.875</c:v>
                </c:pt>
                <c:pt idx="1036">
                  <c:v>42584.833333333336</c:v>
                </c:pt>
                <c:pt idx="1037">
                  <c:v>42584.791666666664</c:v>
                </c:pt>
                <c:pt idx="1038">
                  <c:v>42584.75</c:v>
                </c:pt>
                <c:pt idx="1039">
                  <c:v>42584.708333333336</c:v>
                </c:pt>
                <c:pt idx="1040">
                  <c:v>42584.666666666664</c:v>
                </c:pt>
                <c:pt idx="1041">
                  <c:v>42584.625</c:v>
                </c:pt>
                <c:pt idx="1042">
                  <c:v>42584.583333333336</c:v>
                </c:pt>
                <c:pt idx="1043">
                  <c:v>42584.541666666664</c:v>
                </c:pt>
                <c:pt idx="1044">
                  <c:v>42584.5</c:v>
                </c:pt>
                <c:pt idx="1045">
                  <c:v>42584.458333333336</c:v>
                </c:pt>
                <c:pt idx="1046">
                  <c:v>42584.416666666664</c:v>
                </c:pt>
                <c:pt idx="1047">
                  <c:v>42584.375</c:v>
                </c:pt>
                <c:pt idx="1048">
                  <c:v>42584.333333333336</c:v>
                </c:pt>
                <c:pt idx="1049">
                  <c:v>42584.291666666664</c:v>
                </c:pt>
                <c:pt idx="1050">
                  <c:v>42584.25</c:v>
                </c:pt>
                <c:pt idx="1051">
                  <c:v>42584.208333333336</c:v>
                </c:pt>
                <c:pt idx="1052">
                  <c:v>42584.166666666664</c:v>
                </c:pt>
                <c:pt idx="1053">
                  <c:v>42584.125</c:v>
                </c:pt>
                <c:pt idx="1054">
                  <c:v>42584.083333333336</c:v>
                </c:pt>
                <c:pt idx="1055">
                  <c:v>42584.041666666664</c:v>
                </c:pt>
                <c:pt idx="1056">
                  <c:v>42584</c:v>
                </c:pt>
                <c:pt idx="1057">
                  <c:v>42583.958333333336</c:v>
                </c:pt>
                <c:pt idx="1058">
                  <c:v>42583.916666666664</c:v>
                </c:pt>
                <c:pt idx="1059">
                  <c:v>42583.875</c:v>
                </c:pt>
                <c:pt idx="1060">
                  <c:v>42583.833333333336</c:v>
                </c:pt>
                <c:pt idx="1061">
                  <c:v>42583.791666666664</c:v>
                </c:pt>
                <c:pt idx="1062">
                  <c:v>42583.75</c:v>
                </c:pt>
                <c:pt idx="1063">
                  <c:v>42583.708333333336</c:v>
                </c:pt>
                <c:pt idx="1064">
                  <c:v>42583.666666666664</c:v>
                </c:pt>
                <c:pt idx="1065">
                  <c:v>42583.625</c:v>
                </c:pt>
                <c:pt idx="1066">
                  <c:v>42583.583333333336</c:v>
                </c:pt>
                <c:pt idx="1067">
                  <c:v>42583.541666666664</c:v>
                </c:pt>
                <c:pt idx="1068">
                  <c:v>42583.5</c:v>
                </c:pt>
                <c:pt idx="1069">
                  <c:v>42583.458333333336</c:v>
                </c:pt>
                <c:pt idx="1070">
                  <c:v>42583.416666666664</c:v>
                </c:pt>
                <c:pt idx="1071">
                  <c:v>42583.375</c:v>
                </c:pt>
                <c:pt idx="1072">
                  <c:v>42583.333333333336</c:v>
                </c:pt>
                <c:pt idx="1073">
                  <c:v>42583.291666666664</c:v>
                </c:pt>
                <c:pt idx="1074">
                  <c:v>42583.25</c:v>
                </c:pt>
                <c:pt idx="1075">
                  <c:v>42583.208333333336</c:v>
                </c:pt>
                <c:pt idx="1076">
                  <c:v>42583.166666666664</c:v>
                </c:pt>
                <c:pt idx="1077">
                  <c:v>42583.125</c:v>
                </c:pt>
                <c:pt idx="1078">
                  <c:v>42583.083333333336</c:v>
                </c:pt>
                <c:pt idx="1079">
                  <c:v>42583.041666666664</c:v>
                </c:pt>
                <c:pt idx="1080">
                  <c:v>42583</c:v>
                </c:pt>
                <c:pt idx="1081">
                  <c:v>42582.958333333336</c:v>
                </c:pt>
                <c:pt idx="1082">
                  <c:v>42582.916666666664</c:v>
                </c:pt>
                <c:pt idx="1083">
                  <c:v>42582.875</c:v>
                </c:pt>
                <c:pt idx="1084">
                  <c:v>42582.833333333336</c:v>
                </c:pt>
                <c:pt idx="1085">
                  <c:v>42582.791666666664</c:v>
                </c:pt>
                <c:pt idx="1086">
                  <c:v>42582.75</c:v>
                </c:pt>
                <c:pt idx="1087">
                  <c:v>42582.708333333336</c:v>
                </c:pt>
                <c:pt idx="1088">
                  <c:v>42582.666666666664</c:v>
                </c:pt>
                <c:pt idx="1089">
                  <c:v>42582.625</c:v>
                </c:pt>
                <c:pt idx="1090">
                  <c:v>42582.583333333336</c:v>
                </c:pt>
                <c:pt idx="1091">
                  <c:v>42582.541666666664</c:v>
                </c:pt>
                <c:pt idx="1092">
                  <c:v>42582.5</c:v>
                </c:pt>
                <c:pt idx="1093">
                  <c:v>42582.458333333336</c:v>
                </c:pt>
                <c:pt idx="1094">
                  <c:v>42582.416666666664</c:v>
                </c:pt>
                <c:pt idx="1095">
                  <c:v>42582.375</c:v>
                </c:pt>
                <c:pt idx="1096">
                  <c:v>42582.333333333336</c:v>
                </c:pt>
                <c:pt idx="1097">
                  <c:v>42582.291666666664</c:v>
                </c:pt>
                <c:pt idx="1098">
                  <c:v>42582.25</c:v>
                </c:pt>
                <c:pt idx="1099">
                  <c:v>42582.208333333336</c:v>
                </c:pt>
                <c:pt idx="1100">
                  <c:v>42582.166666666664</c:v>
                </c:pt>
                <c:pt idx="1101">
                  <c:v>42582.125</c:v>
                </c:pt>
                <c:pt idx="1102">
                  <c:v>42582.083333333336</c:v>
                </c:pt>
                <c:pt idx="1103">
                  <c:v>42582.041666666664</c:v>
                </c:pt>
                <c:pt idx="1104">
                  <c:v>42582</c:v>
                </c:pt>
                <c:pt idx="1105">
                  <c:v>42581.958333333336</c:v>
                </c:pt>
                <c:pt idx="1106">
                  <c:v>42581.916666666664</c:v>
                </c:pt>
                <c:pt idx="1107">
                  <c:v>42581.875</c:v>
                </c:pt>
                <c:pt idx="1108">
                  <c:v>42581.833333333336</c:v>
                </c:pt>
                <c:pt idx="1109">
                  <c:v>42581.791666666664</c:v>
                </c:pt>
                <c:pt idx="1110">
                  <c:v>42581.75</c:v>
                </c:pt>
                <c:pt idx="1111">
                  <c:v>42581.708333333336</c:v>
                </c:pt>
                <c:pt idx="1112">
                  <c:v>42581.666666666664</c:v>
                </c:pt>
                <c:pt idx="1113">
                  <c:v>42581.625</c:v>
                </c:pt>
                <c:pt idx="1114">
                  <c:v>42581.583333333336</c:v>
                </c:pt>
                <c:pt idx="1115">
                  <c:v>42581.541666666664</c:v>
                </c:pt>
                <c:pt idx="1116">
                  <c:v>42581.5</c:v>
                </c:pt>
                <c:pt idx="1117">
                  <c:v>42581.458333333336</c:v>
                </c:pt>
                <c:pt idx="1118">
                  <c:v>42581.416666666664</c:v>
                </c:pt>
                <c:pt idx="1119">
                  <c:v>42581.375</c:v>
                </c:pt>
                <c:pt idx="1120">
                  <c:v>42581.333333333336</c:v>
                </c:pt>
                <c:pt idx="1121">
                  <c:v>42581.291666666664</c:v>
                </c:pt>
                <c:pt idx="1122">
                  <c:v>42581.25</c:v>
                </c:pt>
                <c:pt idx="1123">
                  <c:v>42581.208333333336</c:v>
                </c:pt>
                <c:pt idx="1124">
                  <c:v>42581.166666666664</c:v>
                </c:pt>
                <c:pt idx="1125">
                  <c:v>42581.125</c:v>
                </c:pt>
                <c:pt idx="1126">
                  <c:v>42581.083333333336</c:v>
                </c:pt>
                <c:pt idx="1127">
                  <c:v>42581.041666666664</c:v>
                </c:pt>
                <c:pt idx="1128">
                  <c:v>42581</c:v>
                </c:pt>
                <c:pt idx="1129">
                  <c:v>42580.958333333336</c:v>
                </c:pt>
                <c:pt idx="1130">
                  <c:v>42580.916666666664</c:v>
                </c:pt>
                <c:pt idx="1131">
                  <c:v>42580.875</c:v>
                </c:pt>
                <c:pt idx="1132">
                  <c:v>42580.833333333336</c:v>
                </c:pt>
                <c:pt idx="1133">
                  <c:v>42580.791666666664</c:v>
                </c:pt>
                <c:pt idx="1134">
                  <c:v>42580.75</c:v>
                </c:pt>
                <c:pt idx="1135">
                  <c:v>42580.708333333336</c:v>
                </c:pt>
                <c:pt idx="1136">
                  <c:v>42580.666666666664</c:v>
                </c:pt>
                <c:pt idx="1137">
                  <c:v>42580.625</c:v>
                </c:pt>
                <c:pt idx="1138">
                  <c:v>42580.583333333336</c:v>
                </c:pt>
                <c:pt idx="1139">
                  <c:v>42580.541666666664</c:v>
                </c:pt>
                <c:pt idx="1140">
                  <c:v>42580.5</c:v>
                </c:pt>
                <c:pt idx="1141">
                  <c:v>42580.458333333336</c:v>
                </c:pt>
                <c:pt idx="1142">
                  <c:v>42580.416666666664</c:v>
                </c:pt>
                <c:pt idx="1143">
                  <c:v>42580.375</c:v>
                </c:pt>
                <c:pt idx="1144">
                  <c:v>42580.333333333336</c:v>
                </c:pt>
                <c:pt idx="1145">
                  <c:v>42580.291666666664</c:v>
                </c:pt>
                <c:pt idx="1146">
                  <c:v>42580.25</c:v>
                </c:pt>
                <c:pt idx="1147">
                  <c:v>42580.208333333336</c:v>
                </c:pt>
                <c:pt idx="1148">
                  <c:v>42580.166666666664</c:v>
                </c:pt>
                <c:pt idx="1149">
                  <c:v>42580.125</c:v>
                </c:pt>
                <c:pt idx="1150">
                  <c:v>42580.083333333336</c:v>
                </c:pt>
                <c:pt idx="1151">
                  <c:v>42580.041666666664</c:v>
                </c:pt>
                <c:pt idx="1152">
                  <c:v>42580</c:v>
                </c:pt>
                <c:pt idx="1153">
                  <c:v>42579.958333333336</c:v>
                </c:pt>
                <c:pt idx="1154">
                  <c:v>42579.916666666664</c:v>
                </c:pt>
                <c:pt idx="1155">
                  <c:v>42579.875</c:v>
                </c:pt>
                <c:pt idx="1156">
                  <c:v>42579.833333333336</c:v>
                </c:pt>
                <c:pt idx="1157">
                  <c:v>42579.791666666664</c:v>
                </c:pt>
                <c:pt idx="1158">
                  <c:v>42579.75</c:v>
                </c:pt>
                <c:pt idx="1159">
                  <c:v>42579.708333333336</c:v>
                </c:pt>
                <c:pt idx="1160">
                  <c:v>42579.666666666664</c:v>
                </c:pt>
                <c:pt idx="1161">
                  <c:v>42579.625</c:v>
                </c:pt>
                <c:pt idx="1162">
                  <c:v>42579.583333333336</c:v>
                </c:pt>
                <c:pt idx="1163">
                  <c:v>42579.541666666664</c:v>
                </c:pt>
                <c:pt idx="1164">
                  <c:v>42579.5</c:v>
                </c:pt>
                <c:pt idx="1165">
                  <c:v>42579.458333333336</c:v>
                </c:pt>
                <c:pt idx="1166">
                  <c:v>42579.416666666664</c:v>
                </c:pt>
                <c:pt idx="1167">
                  <c:v>42579.375</c:v>
                </c:pt>
                <c:pt idx="1168">
                  <c:v>42579.333333333336</c:v>
                </c:pt>
                <c:pt idx="1169">
                  <c:v>42579.291666666664</c:v>
                </c:pt>
                <c:pt idx="1170">
                  <c:v>42579.25</c:v>
                </c:pt>
                <c:pt idx="1171">
                  <c:v>42579.208333333336</c:v>
                </c:pt>
                <c:pt idx="1172">
                  <c:v>42579.166666666664</c:v>
                </c:pt>
                <c:pt idx="1173">
                  <c:v>42579.125</c:v>
                </c:pt>
                <c:pt idx="1174">
                  <c:v>42579.083333333336</c:v>
                </c:pt>
                <c:pt idx="1175">
                  <c:v>42579.041666666664</c:v>
                </c:pt>
                <c:pt idx="1176">
                  <c:v>42579</c:v>
                </c:pt>
                <c:pt idx="1177">
                  <c:v>42578.958333333336</c:v>
                </c:pt>
                <c:pt idx="1178">
                  <c:v>42578.916666666664</c:v>
                </c:pt>
                <c:pt idx="1179">
                  <c:v>42578.875</c:v>
                </c:pt>
                <c:pt idx="1180">
                  <c:v>42578.833333333336</c:v>
                </c:pt>
                <c:pt idx="1181">
                  <c:v>42578.791666666664</c:v>
                </c:pt>
                <c:pt idx="1182">
                  <c:v>42578.75</c:v>
                </c:pt>
                <c:pt idx="1183">
                  <c:v>42578.708333333336</c:v>
                </c:pt>
                <c:pt idx="1184">
                  <c:v>42578.666666666664</c:v>
                </c:pt>
                <c:pt idx="1185">
                  <c:v>42578.625</c:v>
                </c:pt>
                <c:pt idx="1186">
                  <c:v>42578.583333333336</c:v>
                </c:pt>
                <c:pt idx="1187">
                  <c:v>42578.541666666664</c:v>
                </c:pt>
                <c:pt idx="1188">
                  <c:v>42578.5</c:v>
                </c:pt>
                <c:pt idx="1189">
                  <c:v>42578.458333333336</c:v>
                </c:pt>
                <c:pt idx="1190">
                  <c:v>42578.416666666664</c:v>
                </c:pt>
                <c:pt idx="1191">
                  <c:v>42578.375</c:v>
                </c:pt>
                <c:pt idx="1192">
                  <c:v>42578.333333333336</c:v>
                </c:pt>
                <c:pt idx="1193">
                  <c:v>42578.291666666664</c:v>
                </c:pt>
                <c:pt idx="1194">
                  <c:v>42578.25</c:v>
                </c:pt>
                <c:pt idx="1195">
                  <c:v>42578.208333333336</c:v>
                </c:pt>
                <c:pt idx="1196">
                  <c:v>42578.166666666664</c:v>
                </c:pt>
                <c:pt idx="1197">
                  <c:v>42578.125</c:v>
                </c:pt>
                <c:pt idx="1198">
                  <c:v>42578.083333333336</c:v>
                </c:pt>
                <c:pt idx="1199">
                  <c:v>42578.041666666664</c:v>
                </c:pt>
                <c:pt idx="1200">
                  <c:v>42578</c:v>
                </c:pt>
                <c:pt idx="1201">
                  <c:v>42577.958333333336</c:v>
                </c:pt>
                <c:pt idx="1202">
                  <c:v>42577.916666666664</c:v>
                </c:pt>
                <c:pt idx="1203">
                  <c:v>42577.875</c:v>
                </c:pt>
                <c:pt idx="1204">
                  <c:v>42577.833333333336</c:v>
                </c:pt>
                <c:pt idx="1205">
                  <c:v>42577.791666666664</c:v>
                </c:pt>
                <c:pt idx="1206">
                  <c:v>42577.75</c:v>
                </c:pt>
                <c:pt idx="1207">
                  <c:v>42577.708333333336</c:v>
                </c:pt>
                <c:pt idx="1208">
                  <c:v>42577.666666666664</c:v>
                </c:pt>
                <c:pt idx="1209">
                  <c:v>42577.625</c:v>
                </c:pt>
                <c:pt idx="1210">
                  <c:v>42577.583333333336</c:v>
                </c:pt>
                <c:pt idx="1211">
                  <c:v>42577.541666666664</c:v>
                </c:pt>
                <c:pt idx="1212">
                  <c:v>42577.5</c:v>
                </c:pt>
                <c:pt idx="1213">
                  <c:v>42577.458333333336</c:v>
                </c:pt>
                <c:pt idx="1214">
                  <c:v>42577.416666666664</c:v>
                </c:pt>
                <c:pt idx="1215">
                  <c:v>42577.375</c:v>
                </c:pt>
                <c:pt idx="1216">
                  <c:v>42577.333333333336</c:v>
                </c:pt>
                <c:pt idx="1217">
                  <c:v>42577.291666666664</c:v>
                </c:pt>
                <c:pt idx="1218">
                  <c:v>42577.25</c:v>
                </c:pt>
                <c:pt idx="1219">
                  <c:v>42577.208333333336</c:v>
                </c:pt>
                <c:pt idx="1220">
                  <c:v>42577.166666666664</c:v>
                </c:pt>
                <c:pt idx="1221">
                  <c:v>42577.125</c:v>
                </c:pt>
                <c:pt idx="1222">
                  <c:v>42577.083333333336</c:v>
                </c:pt>
                <c:pt idx="1223">
                  <c:v>42577.041666666664</c:v>
                </c:pt>
                <c:pt idx="1224">
                  <c:v>42577</c:v>
                </c:pt>
                <c:pt idx="1225">
                  <c:v>42576.958333333336</c:v>
                </c:pt>
                <c:pt idx="1226">
                  <c:v>42576.916666666664</c:v>
                </c:pt>
                <c:pt idx="1227">
                  <c:v>42576.875</c:v>
                </c:pt>
                <c:pt idx="1228">
                  <c:v>42576.833333333336</c:v>
                </c:pt>
                <c:pt idx="1229">
                  <c:v>42576.791666666664</c:v>
                </c:pt>
                <c:pt idx="1230">
                  <c:v>42576.75</c:v>
                </c:pt>
                <c:pt idx="1231">
                  <c:v>42576.708333333336</c:v>
                </c:pt>
                <c:pt idx="1232">
                  <c:v>42576.666666666664</c:v>
                </c:pt>
                <c:pt idx="1233">
                  <c:v>42576.625</c:v>
                </c:pt>
                <c:pt idx="1234">
                  <c:v>42576.583333333336</c:v>
                </c:pt>
                <c:pt idx="1235">
                  <c:v>42576.541666666664</c:v>
                </c:pt>
                <c:pt idx="1236">
                  <c:v>42576.5</c:v>
                </c:pt>
                <c:pt idx="1237">
                  <c:v>42576.458333333336</c:v>
                </c:pt>
                <c:pt idx="1238">
                  <c:v>42576.416666666664</c:v>
                </c:pt>
                <c:pt idx="1239">
                  <c:v>42576.375</c:v>
                </c:pt>
                <c:pt idx="1240">
                  <c:v>42576.333333333336</c:v>
                </c:pt>
                <c:pt idx="1241">
                  <c:v>42576.291666666664</c:v>
                </c:pt>
                <c:pt idx="1242">
                  <c:v>42576.25</c:v>
                </c:pt>
                <c:pt idx="1243">
                  <c:v>42576.208333333336</c:v>
                </c:pt>
                <c:pt idx="1244">
                  <c:v>42576.166666666664</c:v>
                </c:pt>
                <c:pt idx="1245">
                  <c:v>42576.125</c:v>
                </c:pt>
                <c:pt idx="1246">
                  <c:v>42576.083333333336</c:v>
                </c:pt>
                <c:pt idx="1247">
                  <c:v>42576.041666666664</c:v>
                </c:pt>
                <c:pt idx="1248">
                  <c:v>42576</c:v>
                </c:pt>
                <c:pt idx="1249">
                  <c:v>42575.958333333336</c:v>
                </c:pt>
                <c:pt idx="1250">
                  <c:v>42575.916666666664</c:v>
                </c:pt>
                <c:pt idx="1251">
                  <c:v>42575.875</c:v>
                </c:pt>
                <c:pt idx="1252">
                  <c:v>42575.833333333336</c:v>
                </c:pt>
                <c:pt idx="1253">
                  <c:v>42575.791666666664</c:v>
                </c:pt>
                <c:pt idx="1254">
                  <c:v>42575.75</c:v>
                </c:pt>
                <c:pt idx="1255">
                  <c:v>42575.708333333336</c:v>
                </c:pt>
                <c:pt idx="1256">
                  <c:v>42575.666666666664</c:v>
                </c:pt>
                <c:pt idx="1257">
                  <c:v>42575.625</c:v>
                </c:pt>
                <c:pt idx="1258">
                  <c:v>42575.583333333336</c:v>
                </c:pt>
                <c:pt idx="1259">
                  <c:v>42575.541666666664</c:v>
                </c:pt>
                <c:pt idx="1260">
                  <c:v>42575.5</c:v>
                </c:pt>
                <c:pt idx="1261">
                  <c:v>42575.458333333336</c:v>
                </c:pt>
                <c:pt idx="1262">
                  <c:v>42575.416666666664</c:v>
                </c:pt>
                <c:pt idx="1263">
                  <c:v>42575.375</c:v>
                </c:pt>
                <c:pt idx="1264">
                  <c:v>42575.333333333336</c:v>
                </c:pt>
                <c:pt idx="1265">
                  <c:v>42575.291666666664</c:v>
                </c:pt>
                <c:pt idx="1266">
                  <c:v>42575.25</c:v>
                </c:pt>
                <c:pt idx="1267">
                  <c:v>42575.208333333336</c:v>
                </c:pt>
                <c:pt idx="1268">
                  <c:v>42575.166666666664</c:v>
                </c:pt>
                <c:pt idx="1269">
                  <c:v>42575.125</c:v>
                </c:pt>
                <c:pt idx="1270">
                  <c:v>42575.083333333336</c:v>
                </c:pt>
                <c:pt idx="1271">
                  <c:v>42575.041666666664</c:v>
                </c:pt>
                <c:pt idx="1272">
                  <c:v>42575</c:v>
                </c:pt>
                <c:pt idx="1273">
                  <c:v>42574.958333333336</c:v>
                </c:pt>
                <c:pt idx="1274">
                  <c:v>42574.916666666664</c:v>
                </c:pt>
                <c:pt idx="1275">
                  <c:v>42574.875</c:v>
                </c:pt>
                <c:pt idx="1276">
                  <c:v>42574.833333333336</c:v>
                </c:pt>
                <c:pt idx="1277">
                  <c:v>42574.791666666664</c:v>
                </c:pt>
                <c:pt idx="1278">
                  <c:v>42574.75</c:v>
                </c:pt>
                <c:pt idx="1279">
                  <c:v>42574.708333333336</c:v>
                </c:pt>
                <c:pt idx="1280">
                  <c:v>42574.666666666664</c:v>
                </c:pt>
                <c:pt idx="1281">
                  <c:v>42574.625</c:v>
                </c:pt>
                <c:pt idx="1282">
                  <c:v>42574.583333333336</c:v>
                </c:pt>
                <c:pt idx="1283">
                  <c:v>42574.541666666664</c:v>
                </c:pt>
                <c:pt idx="1284">
                  <c:v>42574.5</c:v>
                </c:pt>
                <c:pt idx="1285">
                  <c:v>42574.458333333336</c:v>
                </c:pt>
                <c:pt idx="1286">
                  <c:v>42574.416666666664</c:v>
                </c:pt>
                <c:pt idx="1287">
                  <c:v>42574.375</c:v>
                </c:pt>
                <c:pt idx="1288">
                  <c:v>42574.333333333336</c:v>
                </c:pt>
                <c:pt idx="1289">
                  <c:v>42574.291666666664</c:v>
                </c:pt>
                <c:pt idx="1290">
                  <c:v>42574.25</c:v>
                </c:pt>
                <c:pt idx="1291">
                  <c:v>42574.208333333336</c:v>
                </c:pt>
                <c:pt idx="1292">
                  <c:v>42574.166666666664</c:v>
                </c:pt>
                <c:pt idx="1293">
                  <c:v>42574.125</c:v>
                </c:pt>
                <c:pt idx="1294">
                  <c:v>42574.083333333336</c:v>
                </c:pt>
                <c:pt idx="1295">
                  <c:v>42574.041666666664</c:v>
                </c:pt>
                <c:pt idx="1296">
                  <c:v>42574</c:v>
                </c:pt>
                <c:pt idx="1297">
                  <c:v>42573.958333333336</c:v>
                </c:pt>
                <c:pt idx="1298">
                  <c:v>42573.916666666664</c:v>
                </c:pt>
                <c:pt idx="1299">
                  <c:v>42573.875</c:v>
                </c:pt>
                <c:pt idx="1300">
                  <c:v>42573.833333333336</c:v>
                </c:pt>
                <c:pt idx="1301">
                  <c:v>42573.791666666664</c:v>
                </c:pt>
                <c:pt idx="1302">
                  <c:v>42573.75</c:v>
                </c:pt>
                <c:pt idx="1303">
                  <c:v>42573.708333333336</c:v>
                </c:pt>
                <c:pt idx="1304">
                  <c:v>42573.666666666664</c:v>
                </c:pt>
                <c:pt idx="1305">
                  <c:v>42573.625</c:v>
                </c:pt>
                <c:pt idx="1306">
                  <c:v>42573.583333333336</c:v>
                </c:pt>
                <c:pt idx="1307">
                  <c:v>42573.541666666664</c:v>
                </c:pt>
                <c:pt idx="1308">
                  <c:v>42573.5</c:v>
                </c:pt>
                <c:pt idx="1309">
                  <c:v>42573.458333333336</c:v>
                </c:pt>
                <c:pt idx="1310">
                  <c:v>42573.416666666664</c:v>
                </c:pt>
                <c:pt idx="1311">
                  <c:v>42573.375</c:v>
                </c:pt>
                <c:pt idx="1312">
                  <c:v>42573.333333333336</c:v>
                </c:pt>
                <c:pt idx="1313">
                  <c:v>42573.291666666664</c:v>
                </c:pt>
                <c:pt idx="1314">
                  <c:v>42573.25</c:v>
                </c:pt>
                <c:pt idx="1315">
                  <c:v>42573.208333333336</c:v>
                </c:pt>
                <c:pt idx="1316">
                  <c:v>42573.166666666664</c:v>
                </c:pt>
                <c:pt idx="1317">
                  <c:v>42573.125</c:v>
                </c:pt>
                <c:pt idx="1318">
                  <c:v>42573.083333333336</c:v>
                </c:pt>
                <c:pt idx="1319">
                  <c:v>42573.041666666664</c:v>
                </c:pt>
                <c:pt idx="1320">
                  <c:v>42573</c:v>
                </c:pt>
                <c:pt idx="1321">
                  <c:v>42572.958333333336</c:v>
                </c:pt>
                <c:pt idx="1322">
                  <c:v>42572.916666666664</c:v>
                </c:pt>
                <c:pt idx="1323">
                  <c:v>42572.875</c:v>
                </c:pt>
                <c:pt idx="1324">
                  <c:v>42572.833333333336</c:v>
                </c:pt>
                <c:pt idx="1325">
                  <c:v>42572.791666666664</c:v>
                </c:pt>
                <c:pt idx="1326">
                  <c:v>42572.75</c:v>
                </c:pt>
                <c:pt idx="1327">
                  <c:v>42572.708333333336</c:v>
                </c:pt>
                <c:pt idx="1328">
                  <c:v>42572.666666666664</c:v>
                </c:pt>
                <c:pt idx="1329">
                  <c:v>42572.625</c:v>
                </c:pt>
                <c:pt idx="1330">
                  <c:v>42572.583333333336</c:v>
                </c:pt>
                <c:pt idx="1331">
                  <c:v>42572.541666666664</c:v>
                </c:pt>
                <c:pt idx="1332">
                  <c:v>42572.5</c:v>
                </c:pt>
                <c:pt idx="1333">
                  <c:v>42572.458333333336</c:v>
                </c:pt>
                <c:pt idx="1334">
                  <c:v>42572.416666666664</c:v>
                </c:pt>
                <c:pt idx="1335">
                  <c:v>42572.375</c:v>
                </c:pt>
                <c:pt idx="1336">
                  <c:v>42572.333333333336</c:v>
                </c:pt>
                <c:pt idx="1337">
                  <c:v>42572.291666666664</c:v>
                </c:pt>
                <c:pt idx="1338">
                  <c:v>42572.25</c:v>
                </c:pt>
                <c:pt idx="1339">
                  <c:v>42572.208333333336</c:v>
                </c:pt>
                <c:pt idx="1340">
                  <c:v>42572.166666666664</c:v>
                </c:pt>
                <c:pt idx="1341">
                  <c:v>42572.125</c:v>
                </c:pt>
                <c:pt idx="1342">
                  <c:v>42572.083333333336</c:v>
                </c:pt>
                <c:pt idx="1343">
                  <c:v>42572.041666666664</c:v>
                </c:pt>
                <c:pt idx="1344">
                  <c:v>42572</c:v>
                </c:pt>
                <c:pt idx="1345">
                  <c:v>42571.958333333336</c:v>
                </c:pt>
                <c:pt idx="1346">
                  <c:v>42571.916666666664</c:v>
                </c:pt>
                <c:pt idx="1347">
                  <c:v>42571.875</c:v>
                </c:pt>
                <c:pt idx="1348">
                  <c:v>42571.833333333336</c:v>
                </c:pt>
                <c:pt idx="1349">
                  <c:v>42571.791666666664</c:v>
                </c:pt>
                <c:pt idx="1350">
                  <c:v>42571.75</c:v>
                </c:pt>
                <c:pt idx="1351">
                  <c:v>42571.708333333336</c:v>
                </c:pt>
                <c:pt idx="1352">
                  <c:v>42571.666666666664</c:v>
                </c:pt>
                <c:pt idx="1353">
                  <c:v>42571.625</c:v>
                </c:pt>
                <c:pt idx="1354">
                  <c:v>42571.583333333336</c:v>
                </c:pt>
                <c:pt idx="1355">
                  <c:v>42571.541666666664</c:v>
                </c:pt>
                <c:pt idx="1356">
                  <c:v>42571.5</c:v>
                </c:pt>
                <c:pt idx="1357">
                  <c:v>42571.458333333336</c:v>
                </c:pt>
                <c:pt idx="1358">
                  <c:v>42571.416666666664</c:v>
                </c:pt>
                <c:pt idx="1359">
                  <c:v>42571.375</c:v>
                </c:pt>
                <c:pt idx="1360">
                  <c:v>42571.333333333336</c:v>
                </c:pt>
                <c:pt idx="1361">
                  <c:v>42571.291666666664</c:v>
                </c:pt>
                <c:pt idx="1362">
                  <c:v>42571.25</c:v>
                </c:pt>
                <c:pt idx="1363">
                  <c:v>42571.208333333336</c:v>
                </c:pt>
                <c:pt idx="1364">
                  <c:v>42571.166666666664</c:v>
                </c:pt>
                <c:pt idx="1365">
                  <c:v>42571.125</c:v>
                </c:pt>
                <c:pt idx="1366">
                  <c:v>42571.083333333336</c:v>
                </c:pt>
                <c:pt idx="1367">
                  <c:v>42571.041666666664</c:v>
                </c:pt>
                <c:pt idx="1368">
                  <c:v>42571</c:v>
                </c:pt>
                <c:pt idx="1369">
                  <c:v>42570.958333333336</c:v>
                </c:pt>
                <c:pt idx="1370">
                  <c:v>42570.916666666664</c:v>
                </c:pt>
                <c:pt idx="1371">
                  <c:v>42570.875</c:v>
                </c:pt>
                <c:pt idx="1372">
                  <c:v>42570.833333333336</c:v>
                </c:pt>
                <c:pt idx="1373">
                  <c:v>42570.791666666664</c:v>
                </c:pt>
                <c:pt idx="1374">
                  <c:v>42570.75</c:v>
                </c:pt>
                <c:pt idx="1375">
                  <c:v>42570.708333333336</c:v>
                </c:pt>
                <c:pt idx="1376">
                  <c:v>42570.666666666664</c:v>
                </c:pt>
                <c:pt idx="1377">
                  <c:v>42570.625</c:v>
                </c:pt>
                <c:pt idx="1378">
                  <c:v>42570.583333333336</c:v>
                </c:pt>
                <c:pt idx="1379">
                  <c:v>42570.541666666664</c:v>
                </c:pt>
                <c:pt idx="1380">
                  <c:v>42570.5</c:v>
                </c:pt>
                <c:pt idx="1381">
                  <c:v>42570.458333333336</c:v>
                </c:pt>
                <c:pt idx="1382">
                  <c:v>42570.416666666664</c:v>
                </c:pt>
                <c:pt idx="1383">
                  <c:v>42570.375</c:v>
                </c:pt>
                <c:pt idx="1384">
                  <c:v>42570.333333333336</c:v>
                </c:pt>
                <c:pt idx="1385">
                  <c:v>42570.291666666664</c:v>
                </c:pt>
                <c:pt idx="1386">
                  <c:v>42570.25</c:v>
                </c:pt>
                <c:pt idx="1387">
                  <c:v>42570.208333333336</c:v>
                </c:pt>
                <c:pt idx="1388">
                  <c:v>42570.166666666664</c:v>
                </c:pt>
                <c:pt idx="1389">
                  <c:v>42570.125</c:v>
                </c:pt>
                <c:pt idx="1390">
                  <c:v>42570.083333333336</c:v>
                </c:pt>
                <c:pt idx="1391">
                  <c:v>42570.041666666664</c:v>
                </c:pt>
                <c:pt idx="1392">
                  <c:v>42570</c:v>
                </c:pt>
                <c:pt idx="1393">
                  <c:v>42569.958333333336</c:v>
                </c:pt>
                <c:pt idx="1394">
                  <c:v>42569.916666666664</c:v>
                </c:pt>
                <c:pt idx="1395">
                  <c:v>42569.875</c:v>
                </c:pt>
                <c:pt idx="1396">
                  <c:v>42569.833333333336</c:v>
                </c:pt>
                <c:pt idx="1397">
                  <c:v>42569.791666666664</c:v>
                </c:pt>
                <c:pt idx="1398">
                  <c:v>42569.75</c:v>
                </c:pt>
                <c:pt idx="1399">
                  <c:v>42569.708333333336</c:v>
                </c:pt>
                <c:pt idx="1400">
                  <c:v>42569.666666666664</c:v>
                </c:pt>
                <c:pt idx="1401">
                  <c:v>42569.625</c:v>
                </c:pt>
                <c:pt idx="1402">
                  <c:v>42569.583333333336</c:v>
                </c:pt>
                <c:pt idx="1403">
                  <c:v>42569.541666666664</c:v>
                </c:pt>
                <c:pt idx="1404">
                  <c:v>42569.5</c:v>
                </c:pt>
                <c:pt idx="1405">
                  <c:v>42569.458333333336</c:v>
                </c:pt>
                <c:pt idx="1406">
                  <c:v>42569.416666666664</c:v>
                </c:pt>
                <c:pt idx="1407">
                  <c:v>42569.375</c:v>
                </c:pt>
                <c:pt idx="1408">
                  <c:v>42569.333333333336</c:v>
                </c:pt>
                <c:pt idx="1409">
                  <c:v>42569.291666666664</c:v>
                </c:pt>
                <c:pt idx="1410">
                  <c:v>42569.25</c:v>
                </c:pt>
                <c:pt idx="1411">
                  <c:v>42569.208333333336</c:v>
                </c:pt>
                <c:pt idx="1412">
                  <c:v>42569.166666666664</c:v>
                </c:pt>
                <c:pt idx="1413">
                  <c:v>42569.125</c:v>
                </c:pt>
                <c:pt idx="1414">
                  <c:v>42569.083333333336</c:v>
                </c:pt>
                <c:pt idx="1415">
                  <c:v>42569.041666666664</c:v>
                </c:pt>
                <c:pt idx="1416">
                  <c:v>42569</c:v>
                </c:pt>
                <c:pt idx="1417">
                  <c:v>42568.958333333336</c:v>
                </c:pt>
                <c:pt idx="1418">
                  <c:v>42568.916666666664</c:v>
                </c:pt>
                <c:pt idx="1419">
                  <c:v>42568.875</c:v>
                </c:pt>
                <c:pt idx="1420">
                  <c:v>42568.833333333336</c:v>
                </c:pt>
                <c:pt idx="1421">
                  <c:v>42568.791666666664</c:v>
                </c:pt>
                <c:pt idx="1422">
                  <c:v>42568.75</c:v>
                </c:pt>
                <c:pt idx="1423">
                  <c:v>42568.708333333336</c:v>
                </c:pt>
                <c:pt idx="1424">
                  <c:v>42568.666666666664</c:v>
                </c:pt>
                <c:pt idx="1425">
                  <c:v>42568.625</c:v>
                </c:pt>
                <c:pt idx="1426">
                  <c:v>42568.583333333336</c:v>
                </c:pt>
                <c:pt idx="1427">
                  <c:v>42568.541666666664</c:v>
                </c:pt>
                <c:pt idx="1428">
                  <c:v>42568.5</c:v>
                </c:pt>
                <c:pt idx="1429">
                  <c:v>42568.458333333336</c:v>
                </c:pt>
                <c:pt idx="1430">
                  <c:v>42568.416666666664</c:v>
                </c:pt>
                <c:pt idx="1431">
                  <c:v>42568.375</c:v>
                </c:pt>
                <c:pt idx="1432">
                  <c:v>42568.333333333336</c:v>
                </c:pt>
                <c:pt idx="1433">
                  <c:v>42568.291666666664</c:v>
                </c:pt>
                <c:pt idx="1434">
                  <c:v>42568.25</c:v>
                </c:pt>
                <c:pt idx="1435">
                  <c:v>42568.208333333336</c:v>
                </c:pt>
                <c:pt idx="1436">
                  <c:v>42568.166666666664</c:v>
                </c:pt>
                <c:pt idx="1437">
                  <c:v>42568.125</c:v>
                </c:pt>
                <c:pt idx="1438">
                  <c:v>42568.083333333336</c:v>
                </c:pt>
                <c:pt idx="1439">
                  <c:v>42568.041666666664</c:v>
                </c:pt>
                <c:pt idx="1440">
                  <c:v>42568</c:v>
                </c:pt>
                <c:pt idx="1441">
                  <c:v>42567.958333333336</c:v>
                </c:pt>
                <c:pt idx="1442">
                  <c:v>42567.916666666664</c:v>
                </c:pt>
                <c:pt idx="1443">
                  <c:v>42567.875</c:v>
                </c:pt>
                <c:pt idx="1444">
                  <c:v>42567.833333333336</c:v>
                </c:pt>
                <c:pt idx="1445">
                  <c:v>42567.791666666664</c:v>
                </c:pt>
                <c:pt idx="1446">
                  <c:v>42567.75</c:v>
                </c:pt>
                <c:pt idx="1447">
                  <c:v>42567.708333333336</c:v>
                </c:pt>
                <c:pt idx="1448">
                  <c:v>42567.666666666664</c:v>
                </c:pt>
                <c:pt idx="1449">
                  <c:v>42567.625</c:v>
                </c:pt>
                <c:pt idx="1450">
                  <c:v>42567.583333333336</c:v>
                </c:pt>
                <c:pt idx="1451">
                  <c:v>42567.541666666664</c:v>
                </c:pt>
                <c:pt idx="1452">
                  <c:v>42567.5</c:v>
                </c:pt>
                <c:pt idx="1453">
                  <c:v>42567.458333333336</c:v>
                </c:pt>
                <c:pt idx="1454">
                  <c:v>42567.416666666664</c:v>
                </c:pt>
                <c:pt idx="1455">
                  <c:v>42567.375</c:v>
                </c:pt>
                <c:pt idx="1456">
                  <c:v>42567.333333333336</c:v>
                </c:pt>
                <c:pt idx="1457">
                  <c:v>42567.291666666664</c:v>
                </c:pt>
                <c:pt idx="1458">
                  <c:v>42567.25</c:v>
                </c:pt>
                <c:pt idx="1459">
                  <c:v>42567.208333333336</c:v>
                </c:pt>
                <c:pt idx="1460">
                  <c:v>42567.166666666664</c:v>
                </c:pt>
                <c:pt idx="1461">
                  <c:v>42567.125</c:v>
                </c:pt>
                <c:pt idx="1462">
                  <c:v>42567.083333333336</c:v>
                </c:pt>
                <c:pt idx="1463">
                  <c:v>42567.041666666664</c:v>
                </c:pt>
                <c:pt idx="1464">
                  <c:v>42567</c:v>
                </c:pt>
                <c:pt idx="1465">
                  <c:v>42566.958333333336</c:v>
                </c:pt>
                <c:pt idx="1466">
                  <c:v>42566.916666666664</c:v>
                </c:pt>
                <c:pt idx="1467">
                  <c:v>42566.875</c:v>
                </c:pt>
                <c:pt idx="1468">
                  <c:v>42566.833333333336</c:v>
                </c:pt>
                <c:pt idx="1469">
                  <c:v>42566.791666666664</c:v>
                </c:pt>
                <c:pt idx="1470">
                  <c:v>42566.75</c:v>
                </c:pt>
                <c:pt idx="1471">
                  <c:v>42566.708333333336</c:v>
                </c:pt>
                <c:pt idx="1472">
                  <c:v>42566.666666666664</c:v>
                </c:pt>
                <c:pt idx="1473">
                  <c:v>42566.625</c:v>
                </c:pt>
                <c:pt idx="1474">
                  <c:v>42566.583333333336</c:v>
                </c:pt>
                <c:pt idx="1475">
                  <c:v>42566.541666666664</c:v>
                </c:pt>
                <c:pt idx="1476">
                  <c:v>42566.5</c:v>
                </c:pt>
                <c:pt idx="1477">
                  <c:v>42566.458333333336</c:v>
                </c:pt>
                <c:pt idx="1478">
                  <c:v>42566.416666666664</c:v>
                </c:pt>
                <c:pt idx="1479">
                  <c:v>42566.375</c:v>
                </c:pt>
                <c:pt idx="1480">
                  <c:v>42566.333333333336</c:v>
                </c:pt>
                <c:pt idx="1481">
                  <c:v>42566.291666666664</c:v>
                </c:pt>
                <c:pt idx="1482">
                  <c:v>42566.25</c:v>
                </c:pt>
                <c:pt idx="1483">
                  <c:v>42566.208333333336</c:v>
                </c:pt>
                <c:pt idx="1484">
                  <c:v>42566.166666666664</c:v>
                </c:pt>
                <c:pt idx="1485">
                  <c:v>42566.125</c:v>
                </c:pt>
                <c:pt idx="1486">
                  <c:v>42566.083333333336</c:v>
                </c:pt>
                <c:pt idx="1487">
                  <c:v>42566.041666666664</c:v>
                </c:pt>
                <c:pt idx="1488">
                  <c:v>42566</c:v>
                </c:pt>
                <c:pt idx="1489">
                  <c:v>42565.958333333336</c:v>
                </c:pt>
                <c:pt idx="1490">
                  <c:v>42565.916666666664</c:v>
                </c:pt>
                <c:pt idx="1491">
                  <c:v>42565.875</c:v>
                </c:pt>
                <c:pt idx="1492">
                  <c:v>42565.833333333336</c:v>
                </c:pt>
                <c:pt idx="1493">
                  <c:v>42565.791666666664</c:v>
                </c:pt>
                <c:pt idx="1494">
                  <c:v>42565.75</c:v>
                </c:pt>
                <c:pt idx="1495">
                  <c:v>42565.708333333336</c:v>
                </c:pt>
                <c:pt idx="1496">
                  <c:v>42565.666666666664</c:v>
                </c:pt>
                <c:pt idx="1497">
                  <c:v>42565.625</c:v>
                </c:pt>
                <c:pt idx="1498">
                  <c:v>42565.583333333336</c:v>
                </c:pt>
                <c:pt idx="1499">
                  <c:v>42565.541666666664</c:v>
                </c:pt>
                <c:pt idx="1500">
                  <c:v>42565.5</c:v>
                </c:pt>
                <c:pt idx="1501">
                  <c:v>42565.458333333336</c:v>
                </c:pt>
                <c:pt idx="1502">
                  <c:v>42565.416666666664</c:v>
                </c:pt>
                <c:pt idx="1503">
                  <c:v>42565.375</c:v>
                </c:pt>
                <c:pt idx="1504">
                  <c:v>42565.333333333336</c:v>
                </c:pt>
                <c:pt idx="1505">
                  <c:v>42565.291666666664</c:v>
                </c:pt>
                <c:pt idx="1506">
                  <c:v>42565.25</c:v>
                </c:pt>
                <c:pt idx="1507">
                  <c:v>42565.208333333336</c:v>
                </c:pt>
                <c:pt idx="1508">
                  <c:v>42565.166666666664</c:v>
                </c:pt>
                <c:pt idx="1509">
                  <c:v>42565.125</c:v>
                </c:pt>
                <c:pt idx="1510">
                  <c:v>42565.083333333336</c:v>
                </c:pt>
                <c:pt idx="1511">
                  <c:v>42565.041666666664</c:v>
                </c:pt>
                <c:pt idx="1512">
                  <c:v>42565</c:v>
                </c:pt>
                <c:pt idx="1513">
                  <c:v>42564.958333333336</c:v>
                </c:pt>
                <c:pt idx="1514">
                  <c:v>42564.916666666664</c:v>
                </c:pt>
                <c:pt idx="1515">
                  <c:v>42564.875</c:v>
                </c:pt>
                <c:pt idx="1516">
                  <c:v>42564.833333333336</c:v>
                </c:pt>
                <c:pt idx="1517">
                  <c:v>42564.791666666664</c:v>
                </c:pt>
                <c:pt idx="1518">
                  <c:v>42564.75</c:v>
                </c:pt>
                <c:pt idx="1519">
                  <c:v>42564.708333333336</c:v>
                </c:pt>
                <c:pt idx="1520">
                  <c:v>42564.666666666664</c:v>
                </c:pt>
                <c:pt idx="1521">
                  <c:v>42564.625</c:v>
                </c:pt>
                <c:pt idx="1522">
                  <c:v>42564.583333333336</c:v>
                </c:pt>
                <c:pt idx="1523">
                  <c:v>42564.541666666664</c:v>
                </c:pt>
                <c:pt idx="1524">
                  <c:v>42564.5</c:v>
                </c:pt>
                <c:pt idx="1525">
                  <c:v>42564.458333333336</c:v>
                </c:pt>
                <c:pt idx="1526">
                  <c:v>42564.416666666664</c:v>
                </c:pt>
                <c:pt idx="1527">
                  <c:v>42564.375</c:v>
                </c:pt>
                <c:pt idx="1528">
                  <c:v>42564.333333333336</c:v>
                </c:pt>
                <c:pt idx="1529">
                  <c:v>42564.291666666664</c:v>
                </c:pt>
                <c:pt idx="1530">
                  <c:v>42564.25</c:v>
                </c:pt>
                <c:pt idx="1531">
                  <c:v>42564.208333333336</c:v>
                </c:pt>
                <c:pt idx="1532">
                  <c:v>42564.166666666664</c:v>
                </c:pt>
                <c:pt idx="1533">
                  <c:v>42564.125</c:v>
                </c:pt>
                <c:pt idx="1534">
                  <c:v>42564.083333333336</c:v>
                </c:pt>
                <c:pt idx="1535">
                  <c:v>42564.041666666664</c:v>
                </c:pt>
                <c:pt idx="1536">
                  <c:v>42564</c:v>
                </c:pt>
                <c:pt idx="1537">
                  <c:v>42563.958333333336</c:v>
                </c:pt>
                <c:pt idx="1538">
                  <c:v>42563.916666666664</c:v>
                </c:pt>
                <c:pt idx="1539">
                  <c:v>42563.875</c:v>
                </c:pt>
                <c:pt idx="1540">
                  <c:v>42563.833333333336</c:v>
                </c:pt>
                <c:pt idx="1541">
                  <c:v>42563.791666666664</c:v>
                </c:pt>
                <c:pt idx="1542">
                  <c:v>42563.75</c:v>
                </c:pt>
                <c:pt idx="1543">
                  <c:v>42563.708333333336</c:v>
                </c:pt>
                <c:pt idx="1544">
                  <c:v>42563.666666666664</c:v>
                </c:pt>
                <c:pt idx="1545">
                  <c:v>42563.625</c:v>
                </c:pt>
                <c:pt idx="1546">
                  <c:v>42563.583333333336</c:v>
                </c:pt>
                <c:pt idx="1547">
                  <c:v>42563.541666666664</c:v>
                </c:pt>
                <c:pt idx="1548">
                  <c:v>42563.5</c:v>
                </c:pt>
                <c:pt idx="1549">
                  <c:v>42563.458333333336</c:v>
                </c:pt>
                <c:pt idx="1550">
                  <c:v>42563.416666666664</c:v>
                </c:pt>
                <c:pt idx="1551">
                  <c:v>42563.375</c:v>
                </c:pt>
                <c:pt idx="1552">
                  <c:v>42563.333333333336</c:v>
                </c:pt>
                <c:pt idx="1553">
                  <c:v>42563.291666666664</c:v>
                </c:pt>
                <c:pt idx="1554">
                  <c:v>42563.25</c:v>
                </c:pt>
                <c:pt idx="1555">
                  <c:v>42563.208333333336</c:v>
                </c:pt>
                <c:pt idx="1556">
                  <c:v>42563.166666666664</c:v>
                </c:pt>
                <c:pt idx="1557">
                  <c:v>42563.125</c:v>
                </c:pt>
                <c:pt idx="1558">
                  <c:v>42563.083333333336</c:v>
                </c:pt>
                <c:pt idx="1559">
                  <c:v>42563.041666666664</c:v>
                </c:pt>
                <c:pt idx="1560">
                  <c:v>42563</c:v>
                </c:pt>
                <c:pt idx="1561">
                  <c:v>42562.958333333336</c:v>
                </c:pt>
                <c:pt idx="1562">
                  <c:v>42562.916666666664</c:v>
                </c:pt>
                <c:pt idx="1563">
                  <c:v>42562.875</c:v>
                </c:pt>
                <c:pt idx="1564">
                  <c:v>42562.833333333336</c:v>
                </c:pt>
                <c:pt idx="1565">
                  <c:v>42562.791666666664</c:v>
                </c:pt>
                <c:pt idx="1566">
                  <c:v>42562.75</c:v>
                </c:pt>
                <c:pt idx="1567">
                  <c:v>42562.708333333336</c:v>
                </c:pt>
                <c:pt idx="1568">
                  <c:v>42562.666666666664</c:v>
                </c:pt>
                <c:pt idx="1569">
                  <c:v>42562.625</c:v>
                </c:pt>
                <c:pt idx="1570">
                  <c:v>42562.583333333336</c:v>
                </c:pt>
                <c:pt idx="1571">
                  <c:v>42562.541666666664</c:v>
                </c:pt>
                <c:pt idx="1572">
                  <c:v>42562.5</c:v>
                </c:pt>
                <c:pt idx="1573">
                  <c:v>42562.458333333336</c:v>
                </c:pt>
                <c:pt idx="1574">
                  <c:v>42562.416666666664</c:v>
                </c:pt>
                <c:pt idx="1575">
                  <c:v>42562.375</c:v>
                </c:pt>
                <c:pt idx="1576">
                  <c:v>42562.333333333336</c:v>
                </c:pt>
                <c:pt idx="1577">
                  <c:v>42562.291666666664</c:v>
                </c:pt>
                <c:pt idx="1578">
                  <c:v>42562.25</c:v>
                </c:pt>
                <c:pt idx="1579">
                  <c:v>42562.208333333336</c:v>
                </c:pt>
                <c:pt idx="1580">
                  <c:v>42562.166666666664</c:v>
                </c:pt>
                <c:pt idx="1581">
                  <c:v>42562.125</c:v>
                </c:pt>
                <c:pt idx="1582">
                  <c:v>42562.083333333336</c:v>
                </c:pt>
                <c:pt idx="1583">
                  <c:v>42562.041666666664</c:v>
                </c:pt>
                <c:pt idx="1584">
                  <c:v>42562</c:v>
                </c:pt>
                <c:pt idx="1585">
                  <c:v>42561.958333333336</c:v>
                </c:pt>
                <c:pt idx="1586">
                  <c:v>42561.916666666664</c:v>
                </c:pt>
                <c:pt idx="1587">
                  <c:v>42561.875</c:v>
                </c:pt>
                <c:pt idx="1588">
                  <c:v>42561.833333333336</c:v>
                </c:pt>
                <c:pt idx="1589">
                  <c:v>42561.791666666664</c:v>
                </c:pt>
                <c:pt idx="1590">
                  <c:v>42561.75</c:v>
                </c:pt>
                <c:pt idx="1591">
                  <c:v>42561.708333333336</c:v>
                </c:pt>
                <c:pt idx="1592">
                  <c:v>42561.666666666664</c:v>
                </c:pt>
                <c:pt idx="1593">
                  <c:v>42561.625</c:v>
                </c:pt>
                <c:pt idx="1594">
                  <c:v>42561.583333333336</c:v>
                </c:pt>
                <c:pt idx="1595">
                  <c:v>42561.541666666664</c:v>
                </c:pt>
                <c:pt idx="1596">
                  <c:v>42561.5</c:v>
                </c:pt>
                <c:pt idx="1597">
                  <c:v>42561.458333333336</c:v>
                </c:pt>
                <c:pt idx="1598">
                  <c:v>42561.416666666664</c:v>
                </c:pt>
                <c:pt idx="1599">
                  <c:v>42561.375</c:v>
                </c:pt>
                <c:pt idx="1600">
                  <c:v>42561.333333333336</c:v>
                </c:pt>
                <c:pt idx="1601">
                  <c:v>42561.291666666664</c:v>
                </c:pt>
                <c:pt idx="1602">
                  <c:v>42561.25</c:v>
                </c:pt>
                <c:pt idx="1603">
                  <c:v>42561.208333333336</c:v>
                </c:pt>
                <c:pt idx="1604">
                  <c:v>42561.166666666664</c:v>
                </c:pt>
                <c:pt idx="1605">
                  <c:v>42561.125</c:v>
                </c:pt>
                <c:pt idx="1606">
                  <c:v>42561.083333333336</c:v>
                </c:pt>
                <c:pt idx="1607">
                  <c:v>42561.041666666664</c:v>
                </c:pt>
                <c:pt idx="1608">
                  <c:v>42561</c:v>
                </c:pt>
                <c:pt idx="1609">
                  <c:v>42560.958333333336</c:v>
                </c:pt>
                <c:pt idx="1610">
                  <c:v>42560.916666666664</c:v>
                </c:pt>
                <c:pt idx="1611">
                  <c:v>42560.875</c:v>
                </c:pt>
                <c:pt idx="1612">
                  <c:v>42560.833333333336</c:v>
                </c:pt>
                <c:pt idx="1613">
                  <c:v>42560.791666666664</c:v>
                </c:pt>
                <c:pt idx="1614">
                  <c:v>42560.75</c:v>
                </c:pt>
                <c:pt idx="1615">
                  <c:v>42560.708333333336</c:v>
                </c:pt>
                <c:pt idx="1616">
                  <c:v>42560.666666666664</c:v>
                </c:pt>
                <c:pt idx="1617">
                  <c:v>42560.625</c:v>
                </c:pt>
                <c:pt idx="1618">
                  <c:v>42560.583333333336</c:v>
                </c:pt>
                <c:pt idx="1619">
                  <c:v>42560.541666666664</c:v>
                </c:pt>
                <c:pt idx="1620">
                  <c:v>42560.5</c:v>
                </c:pt>
                <c:pt idx="1621">
                  <c:v>42560.458333333336</c:v>
                </c:pt>
                <c:pt idx="1622">
                  <c:v>42560.416666666664</c:v>
                </c:pt>
                <c:pt idx="1623">
                  <c:v>42560.375</c:v>
                </c:pt>
                <c:pt idx="1624">
                  <c:v>42560.333333333336</c:v>
                </c:pt>
                <c:pt idx="1625">
                  <c:v>42560.291666666664</c:v>
                </c:pt>
                <c:pt idx="1626">
                  <c:v>42560.25</c:v>
                </c:pt>
                <c:pt idx="1627">
                  <c:v>42560.208333333336</c:v>
                </c:pt>
                <c:pt idx="1628">
                  <c:v>42560.166666666664</c:v>
                </c:pt>
                <c:pt idx="1629">
                  <c:v>42560.125</c:v>
                </c:pt>
                <c:pt idx="1630">
                  <c:v>42560.083333333336</c:v>
                </c:pt>
                <c:pt idx="1631">
                  <c:v>42560.041666666664</c:v>
                </c:pt>
                <c:pt idx="1632">
                  <c:v>42560</c:v>
                </c:pt>
                <c:pt idx="1633">
                  <c:v>42559.958333333336</c:v>
                </c:pt>
                <c:pt idx="1634">
                  <c:v>42559.916666666664</c:v>
                </c:pt>
                <c:pt idx="1635">
                  <c:v>42559.875</c:v>
                </c:pt>
                <c:pt idx="1636">
                  <c:v>42559.833333333336</c:v>
                </c:pt>
                <c:pt idx="1637">
                  <c:v>42559.791666666664</c:v>
                </c:pt>
                <c:pt idx="1638">
                  <c:v>42559.75</c:v>
                </c:pt>
                <c:pt idx="1639">
                  <c:v>42559.708333333336</c:v>
                </c:pt>
                <c:pt idx="1640">
                  <c:v>42559.666666666664</c:v>
                </c:pt>
                <c:pt idx="1641">
                  <c:v>42559.625</c:v>
                </c:pt>
                <c:pt idx="1642">
                  <c:v>42559.583333333336</c:v>
                </c:pt>
                <c:pt idx="1643">
                  <c:v>42559.541666666664</c:v>
                </c:pt>
                <c:pt idx="1644">
                  <c:v>42559.5</c:v>
                </c:pt>
                <c:pt idx="1645">
                  <c:v>42559.458333333336</c:v>
                </c:pt>
                <c:pt idx="1646">
                  <c:v>42559.416666666664</c:v>
                </c:pt>
                <c:pt idx="1647">
                  <c:v>42559.375</c:v>
                </c:pt>
                <c:pt idx="1648">
                  <c:v>42559.333333333336</c:v>
                </c:pt>
                <c:pt idx="1649">
                  <c:v>42559.291666666664</c:v>
                </c:pt>
                <c:pt idx="1650">
                  <c:v>42559.25</c:v>
                </c:pt>
                <c:pt idx="1651">
                  <c:v>42559.208333333336</c:v>
                </c:pt>
                <c:pt idx="1652">
                  <c:v>42559.166666666664</c:v>
                </c:pt>
                <c:pt idx="1653">
                  <c:v>42559.125</c:v>
                </c:pt>
                <c:pt idx="1654">
                  <c:v>42559.083333333336</c:v>
                </c:pt>
                <c:pt idx="1655">
                  <c:v>42559.041666666664</c:v>
                </c:pt>
                <c:pt idx="1656">
                  <c:v>42559</c:v>
                </c:pt>
                <c:pt idx="1657">
                  <c:v>42558.958333333336</c:v>
                </c:pt>
                <c:pt idx="1658">
                  <c:v>42558.916666666664</c:v>
                </c:pt>
                <c:pt idx="1659">
                  <c:v>42558.875</c:v>
                </c:pt>
                <c:pt idx="1660">
                  <c:v>42558.833333333336</c:v>
                </c:pt>
                <c:pt idx="1661">
                  <c:v>42558.791666666664</c:v>
                </c:pt>
                <c:pt idx="1662">
                  <c:v>42558.75</c:v>
                </c:pt>
                <c:pt idx="1663">
                  <c:v>42558.708333333336</c:v>
                </c:pt>
                <c:pt idx="1664">
                  <c:v>42558.666666666664</c:v>
                </c:pt>
                <c:pt idx="1665">
                  <c:v>42558.625</c:v>
                </c:pt>
                <c:pt idx="1666">
                  <c:v>42558.583333333336</c:v>
                </c:pt>
                <c:pt idx="1667">
                  <c:v>42558.541666666664</c:v>
                </c:pt>
                <c:pt idx="1668">
                  <c:v>42558.5</c:v>
                </c:pt>
                <c:pt idx="1669">
                  <c:v>42558.458333333336</c:v>
                </c:pt>
                <c:pt idx="1670">
                  <c:v>42558.416666666664</c:v>
                </c:pt>
                <c:pt idx="1671">
                  <c:v>42558.375</c:v>
                </c:pt>
                <c:pt idx="1672">
                  <c:v>42558.333333333336</c:v>
                </c:pt>
                <c:pt idx="1673">
                  <c:v>42558.291666666664</c:v>
                </c:pt>
                <c:pt idx="1674">
                  <c:v>42558.25</c:v>
                </c:pt>
                <c:pt idx="1675">
                  <c:v>42558.208333333336</c:v>
                </c:pt>
                <c:pt idx="1676">
                  <c:v>42558.166666666664</c:v>
                </c:pt>
                <c:pt idx="1677">
                  <c:v>42558.125</c:v>
                </c:pt>
                <c:pt idx="1678">
                  <c:v>42558.083333333336</c:v>
                </c:pt>
                <c:pt idx="1679">
                  <c:v>42558.041666666664</c:v>
                </c:pt>
                <c:pt idx="1680">
                  <c:v>42558</c:v>
                </c:pt>
                <c:pt idx="1681">
                  <c:v>42557.958333333336</c:v>
                </c:pt>
                <c:pt idx="1682">
                  <c:v>42557.916666666664</c:v>
                </c:pt>
                <c:pt idx="1683">
                  <c:v>42557.875</c:v>
                </c:pt>
                <c:pt idx="1684">
                  <c:v>42557.833333333336</c:v>
                </c:pt>
                <c:pt idx="1685">
                  <c:v>42557.791666666664</c:v>
                </c:pt>
                <c:pt idx="1686">
                  <c:v>42557.75</c:v>
                </c:pt>
                <c:pt idx="1687">
                  <c:v>42557.708333333336</c:v>
                </c:pt>
                <c:pt idx="1688">
                  <c:v>42557.666666666664</c:v>
                </c:pt>
                <c:pt idx="1689">
                  <c:v>42557.625</c:v>
                </c:pt>
                <c:pt idx="1690">
                  <c:v>42557.583333333336</c:v>
                </c:pt>
                <c:pt idx="1691">
                  <c:v>42557.541666666664</c:v>
                </c:pt>
                <c:pt idx="1692">
                  <c:v>42557.5</c:v>
                </c:pt>
                <c:pt idx="1693">
                  <c:v>42557.458333333336</c:v>
                </c:pt>
                <c:pt idx="1694">
                  <c:v>42557.416666666664</c:v>
                </c:pt>
                <c:pt idx="1695">
                  <c:v>42557.375</c:v>
                </c:pt>
                <c:pt idx="1696">
                  <c:v>42557.333333333336</c:v>
                </c:pt>
                <c:pt idx="1697">
                  <c:v>42557.291666666664</c:v>
                </c:pt>
                <c:pt idx="1698">
                  <c:v>42557.25</c:v>
                </c:pt>
                <c:pt idx="1699">
                  <c:v>42557.208333333336</c:v>
                </c:pt>
                <c:pt idx="1700">
                  <c:v>42557.166666666664</c:v>
                </c:pt>
                <c:pt idx="1701">
                  <c:v>42557.125</c:v>
                </c:pt>
                <c:pt idx="1702">
                  <c:v>42557.083333333336</c:v>
                </c:pt>
                <c:pt idx="1703">
                  <c:v>42557.041666666664</c:v>
                </c:pt>
                <c:pt idx="1704">
                  <c:v>42557</c:v>
                </c:pt>
                <c:pt idx="1705">
                  <c:v>42556.958333333336</c:v>
                </c:pt>
                <c:pt idx="1706">
                  <c:v>42556.916666666664</c:v>
                </c:pt>
                <c:pt idx="1707">
                  <c:v>42556.875</c:v>
                </c:pt>
                <c:pt idx="1708">
                  <c:v>42556.833333333336</c:v>
                </c:pt>
                <c:pt idx="1709">
                  <c:v>42556.791666666664</c:v>
                </c:pt>
                <c:pt idx="1710">
                  <c:v>42556.75</c:v>
                </c:pt>
                <c:pt idx="1711">
                  <c:v>42556.708333333336</c:v>
                </c:pt>
                <c:pt idx="1712">
                  <c:v>42556.666666666664</c:v>
                </c:pt>
                <c:pt idx="1713">
                  <c:v>42556.625</c:v>
                </c:pt>
                <c:pt idx="1714">
                  <c:v>42556.583333333336</c:v>
                </c:pt>
                <c:pt idx="1715">
                  <c:v>42556.541666666664</c:v>
                </c:pt>
                <c:pt idx="1716">
                  <c:v>42556.5</c:v>
                </c:pt>
                <c:pt idx="1717">
                  <c:v>42556.458333333336</c:v>
                </c:pt>
                <c:pt idx="1718">
                  <c:v>42556.416666666664</c:v>
                </c:pt>
                <c:pt idx="1719">
                  <c:v>42556.375</c:v>
                </c:pt>
                <c:pt idx="1720">
                  <c:v>42556.333333333336</c:v>
                </c:pt>
                <c:pt idx="1721">
                  <c:v>42556.291666666664</c:v>
                </c:pt>
                <c:pt idx="1722">
                  <c:v>42556.25</c:v>
                </c:pt>
                <c:pt idx="1723">
                  <c:v>42556.208333333336</c:v>
                </c:pt>
                <c:pt idx="1724">
                  <c:v>42556.166666666664</c:v>
                </c:pt>
                <c:pt idx="1725">
                  <c:v>42556.125</c:v>
                </c:pt>
                <c:pt idx="1726">
                  <c:v>42556.083333333336</c:v>
                </c:pt>
                <c:pt idx="1727">
                  <c:v>42556.041666666664</c:v>
                </c:pt>
                <c:pt idx="1728">
                  <c:v>42556</c:v>
                </c:pt>
                <c:pt idx="1729">
                  <c:v>42555.958333333336</c:v>
                </c:pt>
                <c:pt idx="1730">
                  <c:v>42555.916666666664</c:v>
                </c:pt>
                <c:pt idx="1731">
                  <c:v>42555.875</c:v>
                </c:pt>
                <c:pt idx="1732">
                  <c:v>42555.833333333336</c:v>
                </c:pt>
                <c:pt idx="1733">
                  <c:v>42555.791666666664</c:v>
                </c:pt>
                <c:pt idx="1734">
                  <c:v>42555.75</c:v>
                </c:pt>
                <c:pt idx="1735">
                  <c:v>42555.708333333336</c:v>
                </c:pt>
                <c:pt idx="1736">
                  <c:v>42555.666666666664</c:v>
                </c:pt>
                <c:pt idx="1737">
                  <c:v>42555.625</c:v>
                </c:pt>
                <c:pt idx="1738">
                  <c:v>42555.583333333336</c:v>
                </c:pt>
                <c:pt idx="1739">
                  <c:v>42555.541666666664</c:v>
                </c:pt>
                <c:pt idx="1740">
                  <c:v>42555.5</c:v>
                </c:pt>
                <c:pt idx="1741">
                  <c:v>42555.458333333336</c:v>
                </c:pt>
                <c:pt idx="1742">
                  <c:v>42555.416666666664</c:v>
                </c:pt>
                <c:pt idx="1743">
                  <c:v>42555.375</c:v>
                </c:pt>
                <c:pt idx="1744">
                  <c:v>42555.333333333336</c:v>
                </c:pt>
                <c:pt idx="1745">
                  <c:v>42555.291666666664</c:v>
                </c:pt>
                <c:pt idx="1746">
                  <c:v>42555.25</c:v>
                </c:pt>
                <c:pt idx="1747">
                  <c:v>42555.208333333336</c:v>
                </c:pt>
                <c:pt idx="1748">
                  <c:v>42555.166666666664</c:v>
                </c:pt>
                <c:pt idx="1749">
                  <c:v>42555.125</c:v>
                </c:pt>
                <c:pt idx="1750">
                  <c:v>42555.083333333336</c:v>
                </c:pt>
                <c:pt idx="1751">
                  <c:v>42555.041666666664</c:v>
                </c:pt>
                <c:pt idx="1752">
                  <c:v>42555</c:v>
                </c:pt>
                <c:pt idx="1753">
                  <c:v>42554.958333333336</c:v>
                </c:pt>
                <c:pt idx="1754">
                  <c:v>42554.916666666664</c:v>
                </c:pt>
                <c:pt idx="1755">
                  <c:v>42554.875</c:v>
                </c:pt>
                <c:pt idx="1756">
                  <c:v>42554.833333333336</c:v>
                </c:pt>
                <c:pt idx="1757">
                  <c:v>42554.791666666664</c:v>
                </c:pt>
                <c:pt idx="1758">
                  <c:v>42554.75</c:v>
                </c:pt>
                <c:pt idx="1759">
                  <c:v>42554.708333333336</c:v>
                </c:pt>
                <c:pt idx="1760">
                  <c:v>42554.666666666664</c:v>
                </c:pt>
                <c:pt idx="1761">
                  <c:v>42554.625</c:v>
                </c:pt>
                <c:pt idx="1762">
                  <c:v>42554.583333333336</c:v>
                </c:pt>
                <c:pt idx="1763">
                  <c:v>42554.541666666664</c:v>
                </c:pt>
                <c:pt idx="1764">
                  <c:v>42554.5</c:v>
                </c:pt>
                <c:pt idx="1765">
                  <c:v>42554.458333333336</c:v>
                </c:pt>
                <c:pt idx="1766">
                  <c:v>42554.416666666664</c:v>
                </c:pt>
                <c:pt idx="1767">
                  <c:v>42554.375</c:v>
                </c:pt>
                <c:pt idx="1768">
                  <c:v>42554.333333333336</c:v>
                </c:pt>
                <c:pt idx="1769">
                  <c:v>42554.291666666664</c:v>
                </c:pt>
                <c:pt idx="1770">
                  <c:v>42554.25</c:v>
                </c:pt>
                <c:pt idx="1771">
                  <c:v>42554.208333333336</c:v>
                </c:pt>
                <c:pt idx="1772">
                  <c:v>42554.166666666664</c:v>
                </c:pt>
                <c:pt idx="1773">
                  <c:v>42554.125</c:v>
                </c:pt>
                <c:pt idx="1774">
                  <c:v>42554.083333333336</c:v>
                </c:pt>
                <c:pt idx="1775">
                  <c:v>42554.041666666664</c:v>
                </c:pt>
                <c:pt idx="1776">
                  <c:v>42554</c:v>
                </c:pt>
                <c:pt idx="1777">
                  <c:v>42553.958333333336</c:v>
                </c:pt>
                <c:pt idx="1778">
                  <c:v>42553.916666666664</c:v>
                </c:pt>
                <c:pt idx="1779">
                  <c:v>42553.875</c:v>
                </c:pt>
                <c:pt idx="1780">
                  <c:v>42553.833333333336</c:v>
                </c:pt>
                <c:pt idx="1781">
                  <c:v>42553.791666666664</c:v>
                </c:pt>
                <c:pt idx="1782">
                  <c:v>42553.75</c:v>
                </c:pt>
                <c:pt idx="1783">
                  <c:v>42553.708333333336</c:v>
                </c:pt>
                <c:pt idx="1784">
                  <c:v>42553.666666666664</c:v>
                </c:pt>
                <c:pt idx="1785">
                  <c:v>42553.625</c:v>
                </c:pt>
                <c:pt idx="1786">
                  <c:v>42553.583333333336</c:v>
                </c:pt>
                <c:pt idx="1787">
                  <c:v>42553.541666666664</c:v>
                </c:pt>
                <c:pt idx="1788">
                  <c:v>42553.5</c:v>
                </c:pt>
                <c:pt idx="1789">
                  <c:v>42553.458333333336</c:v>
                </c:pt>
                <c:pt idx="1790">
                  <c:v>42553.416666666664</c:v>
                </c:pt>
                <c:pt idx="1791">
                  <c:v>42553.375</c:v>
                </c:pt>
                <c:pt idx="1792">
                  <c:v>42553.333333333336</c:v>
                </c:pt>
                <c:pt idx="1793">
                  <c:v>42553.291666666664</c:v>
                </c:pt>
                <c:pt idx="1794">
                  <c:v>42553.25</c:v>
                </c:pt>
                <c:pt idx="1795">
                  <c:v>42553.208333333336</c:v>
                </c:pt>
                <c:pt idx="1796">
                  <c:v>42553.166666666664</c:v>
                </c:pt>
                <c:pt idx="1797">
                  <c:v>42553.125</c:v>
                </c:pt>
                <c:pt idx="1798">
                  <c:v>42553.083333333336</c:v>
                </c:pt>
                <c:pt idx="1799">
                  <c:v>42553.041666666664</c:v>
                </c:pt>
                <c:pt idx="1800">
                  <c:v>42553</c:v>
                </c:pt>
                <c:pt idx="1801">
                  <c:v>42552.958333333336</c:v>
                </c:pt>
                <c:pt idx="1802">
                  <c:v>42552.916666666664</c:v>
                </c:pt>
                <c:pt idx="1803">
                  <c:v>42552.875</c:v>
                </c:pt>
                <c:pt idx="1804">
                  <c:v>42552.833333333336</c:v>
                </c:pt>
                <c:pt idx="1805">
                  <c:v>42552.791666666664</c:v>
                </c:pt>
                <c:pt idx="1806">
                  <c:v>42552.75</c:v>
                </c:pt>
                <c:pt idx="1807">
                  <c:v>42552.708333333336</c:v>
                </c:pt>
                <c:pt idx="1808">
                  <c:v>42552.666666666664</c:v>
                </c:pt>
                <c:pt idx="1809">
                  <c:v>42552.625</c:v>
                </c:pt>
                <c:pt idx="1810">
                  <c:v>42552.583333333336</c:v>
                </c:pt>
                <c:pt idx="1811">
                  <c:v>42552.541666666664</c:v>
                </c:pt>
                <c:pt idx="1812">
                  <c:v>42552.5</c:v>
                </c:pt>
                <c:pt idx="1813">
                  <c:v>42552.458333333336</c:v>
                </c:pt>
                <c:pt idx="1814">
                  <c:v>42552.416666666664</c:v>
                </c:pt>
                <c:pt idx="1815">
                  <c:v>42552.375</c:v>
                </c:pt>
                <c:pt idx="1816">
                  <c:v>42552.333333333336</c:v>
                </c:pt>
                <c:pt idx="1817">
                  <c:v>42552.291666666664</c:v>
                </c:pt>
                <c:pt idx="1818">
                  <c:v>42552.25</c:v>
                </c:pt>
                <c:pt idx="1819">
                  <c:v>42552.208333333336</c:v>
                </c:pt>
                <c:pt idx="1820">
                  <c:v>42552.166666666664</c:v>
                </c:pt>
                <c:pt idx="1821">
                  <c:v>42552.125</c:v>
                </c:pt>
                <c:pt idx="1822">
                  <c:v>42552.083333333336</c:v>
                </c:pt>
                <c:pt idx="1823">
                  <c:v>42552.041666666664</c:v>
                </c:pt>
                <c:pt idx="1824">
                  <c:v>42552</c:v>
                </c:pt>
                <c:pt idx="1825">
                  <c:v>42551.958333333336</c:v>
                </c:pt>
                <c:pt idx="1826">
                  <c:v>42551.916666666664</c:v>
                </c:pt>
                <c:pt idx="1827">
                  <c:v>42551.875</c:v>
                </c:pt>
                <c:pt idx="1828">
                  <c:v>42551.833333333336</c:v>
                </c:pt>
                <c:pt idx="1829">
                  <c:v>42551.791666666664</c:v>
                </c:pt>
                <c:pt idx="1830">
                  <c:v>42551.75</c:v>
                </c:pt>
                <c:pt idx="1831">
                  <c:v>42551.708333333336</c:v>
                </c:pt>
                <c:pt idx="1832">
                  <c:v>42551.666666666664</c:v>
                </c:pt>
                <c:pt idx="1833">
                  <c:v>42551.625</c:v>
                </c:pt>
                <c:pt idx="1834">
                  <c:v>42551.583333333336</c:v>
                </c:pt>
                <c:pt idx="1835">
                  <c:v>42551.541666666664</c:v>
                </c:pt>
                <c:pt idx="1836">
                  <c:v>42551.5</c:v>
                </c:pt>
                <c:pt idx="1837">
                  <c:v>42551.458333333336</c:v>
                </c:pt>
                <c:pt idx="1838">
                  <c:v>42551.416666666664</c:v>
                </c:pt>
                <c:pt idx="1839">
                  <c:v>42551.375</c:v>
                </c:pt>
                <c:pt idx="1840">
                  <c:v>42551.333333333336</c:v>
                </c:pt>
                <c:pt idx="1841">
                  <c:v>42551.291666666664</c:v>
                </c:pt>
                <c:pt idx="1842">
                  <c:v>42551.25</c:v>
                </c:pt>
                <c:pt idx="1843">
                  <c:v>42551.208333333336</c:v>
                </c:pt>
                <c:pt idx="1844">
                  <c:v>42551.166666666664</c:v>
                </c:pt>
                <c:pt idx="1845">
                  <c:v>42551.125</c:v>
                </c:pt>
                <c:pt idx="1846">
                  <c:v>42551.083333333336</c:v>
                </c:pt>
                <c:pt idx="1847">
                  <c:v>42551.041666666664</c:v>
                </c:pt>
                <c:pt idx="1848">
                  <c:v>42551</c:v>
                </c:pt>
                <c:pt idx="1849">
                  <c:v>42550.958333333336</c:v>
                </c:pt>
                <c:pt idx="1850">
                  <c:v>42550.916666666664</c:v>
                </c:pt>
                <c:pt idx="1851">
                  <c:v>42550.875</c:v>
                </c:pt>
                <c:pt idx="1852">
                  <c:v>42550.833333333336</c:v>
                </c:pt>
                <c:pt idx="1853">
                  <c:v>42550.791666666664</c:v>
                </c:pt>
                <c:pt idx="1854">
                  <c:v>42550.75</c:v>
                </c:pt>
                <c:pt idx="1855">
                  <c:v>42550.708333333336</c:v>
                </c:pt>
                <c:pt idx="1856">
                  <c:v>42550.666666666664</c:v>
                </c:pt>
                <c:pt idx="1857">
                  <c:v>42550.625</c:v>
                </c:pt>
                <c:pt idx="1858">
                  <c:v>42550.583333333336</c:v>
                </c:pt>
                <c:pt idx="1859">
                  <c:v>42550.541666666664</c:v>
                </c:pt>
                <c:pt idx="1860">
                  <c:v>42550.5</c:v>
                </c:pt>
                <c:pt idx="1861">
                  <c:v>42550.458333333336</c:v>
                </c:pt>
                <c:pt idx="1862">
                  <c:v>42550.416666666664</c:v>
                </c:pt>
                <c:pt idx="1863">
                  <c:v>42550.375</c:v>
                </c:pt>
                <c:pt idx="1864">
                  <c:v>42550.333333333336</c:v>
                </c:pt>
                <c:pt idx="1865">
                  <c:v>42550.291666666664</c:v>
                </c:pt>
                <c:pt idx="1866">
                  <c:v>42550.25</c:v>
                </c:pt>
                <c:pt idx="1867">
                  <c:v>42550.208333333336</c:v>
                </c:pt>
                <c:pt idx="1868">
                  <c:v>42550.166666666664</c:v>
                </c:pt>
                <c:pt idx="1869">
                  <c:v>42550.125</c:v>
                </c:pt>
                <c:pt idx="1870">
                  <c:v>42550.083333333336</c:v>
                </c:pt>
                <c:pt idx="1871">
                  <c:v>42550.041666666664</c:v>
                </c:pt>
                <c:pt idx="1872">
                  <c:v>42550</c:v>
                </c:pt>
                <c:pt idx="1873">
                  <c:v>42549.958333333336</c:v>
                </c:pt>
                <c:pt idx="1874">
                  <c:v>42549.916666666664</c:v>
                </c:pt>
                <c:pt idx="1875">
                  <c:v>42549.875</c:v>
                </c:pt>
                <c:pt idx="1876">
                  <c:v>42549.833333333336</c:v>
                </c:pt>
                <c:pt idx="1877">
                  <c:v>42549.791666666664</c:v>
                </c:pt>
                <c:pt idx="1878">
                  <c:v>42549.75</c:v>
                </c:pt>
                <c:pt idx="1879">
                  <c:v>42549.708333333336</c:v>
                </c:pt>
                <c:pt idx="1880">
                  <c:v>42549.666666666664</c:v>
                </c:pt>
                <c:pt idx="1881">
                  <c:v>42549.625</c:v>
                </c:pt>
                <c:pt idx="1882">
                  <c:v>42549.583333333336</c:v>
                </c:pt>
                <c:pt idx="1883">
                  <c:v>42549.541666666664</c:v>
                </c:pt>
                <c:pt idx="1884">
                  <c:v>42549.5</c:v>
                </c:pt>
                <c:pt idx="1885">
                  <c:v>42549.458333333336</c:v>
                </c:pt>
                <c:pt idx="1886">
                  <c:v>42549.416666666664</c:v>
                </c:pt>
                <c:pt idx="1887">
                  <c:v>42549.375</c:v>
                </c:pt>
                <c:pt idx="1888">
                  <c:v>42549.333333333336</c:v>
                </c:pt>
                <c:pt idx="1889">
                  <c:v>42549.291666666664</c:v>
                </c:pt>
                <c:pt idx="1890">
                  <c:v>42549.25</c:v>
                </c:pt>
                <c:pt idx="1891">
                  <c:v>42549.208333333336</c:v>
                </c:pt>
                <c:pt idx="1892">
                  <c:v>42549.166666666664</c:v>
                </c:pt>
                <c:pt idx="1893">
                  <c:v>42549.125</c:v>
                </c:pt>
                <c:pt idx="1894">
                  <c:v>42549.083333333336</c:v>
                </c:pt>
                <c:pt idx="1895">
                  <c:v>42549.041666666664</c:v>
                </c:pt>
                <c:pt idx="1896">
                  <c:v>42549</c:v>
                </c:pt>
                <c:pt idx="1897">
                  <c:v>42548.958333333336</c:v>
                </c:pt>
                <c:pt idx="1898">
                  <c:v>42548.916666666664</c:v>
                </c:pt>
                <c:pt idx="1899">
                  <c:v>42548.875</c:v>
                </c:pt>
                <c:pt idx="1900">
                  <c:v>42548.833333333336</c:v>
                </c:pt>
                <c:pt idx="1901">
                  <c:v>42548.791666666664</c:v>
                </c:pt>
                <c:pt idx="1902">
                  <c:v>42548.75</c:v>
                </c:pt>
                <c:pt idx="1903">
                  <c:v>42548.708333333336</c:v>
                </c:pt>
                <c:pt idx="1904">
                  <c:v>42548.666666666664</c:v>
                </c:pt>
                <c:pt idx="1905">
                  <c:v>42548.625</c:v>
                </c:pt>
                <c:pt idx="1906">
                  <c:v>42548.583333333336</c:v>
                </c:pt>
                <c:pt idx="1907">
                  <c:v>42548.541666666664</c:v>
                </c:pt>
                <c:pt idx="1908">
                  <c:v>42548.5</c:v>
                </c:pt>
                <c:pt idx="1909">
                  <c:v>42548.458333333336</c:v>
                </c:pt>
                <c:pt idx="1910">
                  <c:v>42548.416666666664</c:v>
                </c:pt>
                <c:pt idx="1911">
                  <c:v>42548.375</c:v>
                </c:pt>
                <c:pt idx="1912">
                  <c:v>42548.333333333336</c:v>
                </c:pt>
                <c:pt idx="1913">
                  <c:v>42548.291666666664</c:v>
                </c:pt>
                <c:pt idx="1914">
                  <c:v>42548.25</c:v>
                </c:pt>
                <c:pt idx="1915">
                  <c:v>42548.208333333336</c:v>
                </c:pt>
                <c:pt idx="1916">
                  <c:v>42548.166666666664</c:v>
                </c:pt>
                <c:pt idx="1917">
                  <c:v>42548.125</c:v>
                </c:pt>
                <c:pt idx="1918">
                  <c:v>42548.083333333336</c:v>
                </c:pt>
                <c:pt idx="1919">
                  <c:v>42548.041666666664</c:v>
                </c:pt>
                <c:pt idx="1920">
                  <c:v>42548</c:v>
                </c:pt>
                <c:pt idx="1921">
                  <c:v>42547.958333333336</c:v>
                </c:pt>
                <c:pt idx="1922">
                  <c:v>42547.916666666664</c:v>
                </c:pt>
                <c:pt idx="1923">
                  <c:v>42547.875</c:v>
                </c:pt>
                <c:pt idx="1924">
                  <c:v>42547.833333333336</c:v>
                </c:pt>
                <c:pt idx="1925">
                  <c:v>42547.791666666664</c:v>
                </c:pt>
                <c:pt idx="1926">
                  <c:v>42547.75</c:v>
                </c:pt>
                <c:pt idx="1927">
                  <c:v>42547.708333333336</c:v>
                </c:pt>
                <c:pt idx="1928">
                  <c:v>42547.666666666664</c:v>
                </c:pt>
                <c:pt idx="1929">
                  <c:v>42547.625</c:v>
                </c:pt>
                <c:pt idx="1930">
                  <c:v>42547.583333333336</c:v>
                </c:pt>
                <c:pt idx="1931">
                  <c:v>42547.541666666664</c:v>
                </c:pt>
                <c:pt idx="1932">
                  <c:v>42547.5</c:v>
                </c:pt>
                <c:pt idx="1933">
                  <c:v>42547.458333333336</c:v>
                </c:pt>
                <c:pt idx="1934">
                  <c:v>42547.416666666664</c:v>
                </c:pt>
                <c:pt idx="1935">
                  <c:v>42547.375</c:v>
                </c:pt>
                <c:pt idx="1936">
                  <c:v>42547.333333333336</c:v>
                </c:pt>
                <c:pt idx="1937">
                  <c:v>42547.291666666664</c:v>
                </c:pt>
                <c:pt idx="1938">
                  <c:v>42547.25</c:v>
                </c:pt>
                <c:pt idx="1939">
                  <c:v>42547.208333333336</c:v>
                </c:pt>
                <c:pt idx="1940">
                  <c:v>42547.166666666664</c:v>
                </c:pt>
                <c:pt idx="1941">
                  <c:v>42547.125</c:v>
                </c:pt>
                <c:pt idx="1942">
                  <c:v>42547.083333333336</c:v>
                </c:pt>
                <c:pt idx="1943">
                  <c:v>42547.041666666664</c:v>
                </c:pt>
                <c:pt idx="1944">
                  <c:v>42547</c:v>
                </c:pt>
                <c:pt idx="1945">
                  <c:v>42546.958333333336</c:v>
                </c:pt>
                <c:pt idx="1946">
                  <c:v>42546.916666666664</c:v>
                </c:pt>
                <c:pt idx="1947">
                  <c:v>42546.875</c:v>
                </c:pt>
                <c:pt idx="1948">
                  <c:v>42546.833333333336</c:v>
                </c:pt>
                <c:pt idx="1949">
                  <c:v>42546.791666666664</c:v>
                </c:pt>
                <c:pt idx="1950">
                  <c:v>42546.75</c:v>
                </c:pt>
                <c:pt idx="1951">
                  <c:v>42546.708333333336</c:v>
                </c:pt>
                <c:pt idx="1952">
                  <c:v>42546.666666666664</c:v>
                </c:pt>
                <c:pt idx="1953">
                  <c:v>42546.625</c:v>
                </c:pt>
                <c:pt idx="1954">
                  <c:v>42546.583333333336</c:v>
                </c:pt>
                <c:pt idx="1955">
                  <c:v>42546.541666666664</c:v>
                </c:pt>
                <c:pt idx="1956">
                  <c:v>42546.5</c:v>
                </c:pt>
                <c:pt idx="1957">
                  <c:v>42546.458333333336</c:v>
                </c:pt>
                <c:pt idx="1958">
                  <c:v>42546.416666666664</c:v>
                </c:pt>
                <c:pt idx="1959">
                  <c:v>42546.375</c:v>
                </c:pt>
                <c:pt idx="1960">
                  <c:v>42546.333333333336</c:v>
                </c:pt>
                <c:pt idx="1961">
                  <c:v>42546.291666666664</c:v>
                </c:pt>
                <c:pt idx="1962">
                  <c:v>42546.25</c:v>
                </c:pt>
                <c:pt idx="1963">
                  <c:v>42546.208333333336</c:v>
                </c:pt>
                <c:pt idx="1964">
                  <c:v>42546.166666666664</c:v>
                </c:pt>
                <c:pt idx="1965">
                  <c:v>42546.125</c:v>
                </c:pt>
                <c:pt idx="1966">
                  <c:v>42546.083333333336</c:v>
                </c:pt>
                <c:pt idx="1967">
                  <c:v>42546.041666666664</c:v>
                </c:pt>
                <c:pt idx="1968">
                  <c:v>42546</c:v>
                </c:pt>
                <c:pt idx="1969">
                  <c:v>42545.958333333336</c:v>
                </c:pt>
                <c:pt idx="1970">
                  <c:v>42545.916666666664</c:v>
                </c:pt>
                <c:pt idx="1971">
                  <c:v>42545.875</c:v>
                </c:pt>
                <c:pt idx="1972">
                  <c:v>42545.833333333336</c:v>
                </c:pt>
                <c:pt idx="1973">
                  <c:v>42545.791666666664</c:v>
                </c:pt>
                <c:pt idx="1974">
                  <c:v>42545.75</c:v>
                </c:pt>
                <c:pt idx="1975">
                  <c:v>42545.708333333336</c:v>
                </c:pt>
                <c:pt idx="1976">
                  <c:v>42545.666666666664</c:v>
                </c:pt>
                <c:pt idx="1977">
                  <c:v>42545.625</c:v>
                </c:pt>
                <c:pt idx="1978">
                  <c:v>42545.583333333336</c:v>
                </c:pt>
                <c:pt idx="1979">
                  <c:v>42545.541666666664</c:v>
                </c:pt>
                <c:pt idx="1980">
                  <c:v>42545.5</c:v>
                </c:pt>
                <c:pt idx="1981">
                  <c:v>42545.458333333336</c:v>
                </c:pt>
                <c:pt idx="1982">
                  <c:v>42545.416666666664</c:v>
                </c:pt>
                <c:pt idx="1983">
                  <c:v>42545.375</c:v>
                </c:pt>
                <c:pt idx="1984">
                  <c:v>42545.333333333336</c:v>
                </c:pt>
                <c:pt idx="1985">
                  <c:v>42545.291666666664</c:v>
                </c:pt>
                <c:pt idx="1986">
                  <c:v>42545.25</c:v>
                </c:pt>
                <c:pt idx="1987">
                  <c:v>42545.208333333336</c:v>
                </c:pt>
                <c:pt idx="1988">
                  <c:v>42545.166666666664</c:v>
                </c:pt>
                <c:pt idx="1989">
                  <c:v>42545.125</c:v>
                </c:pt>
                <c:pt idx="1990">
                  <c:v>42545.083333333336</c:v>
                </c:pt>
                <c:pt idx="1991">
                  <c:v>42545.041666666664</c:v>
                </c:pt>
                <c:pt idx="1992">
                  <c:v>42545</c:v>
                </c:pt>
                <c:pt idx="1993">
                  <c:v>42544.958333333336</c:v>
                </c:pt>
                <c:pt idx="1994">
                  <c:v>42544.916666666664</c:v>
                </c:pt>
                <c:pt idx="1995">
                  <c:v>42544.875</c:v>
                </c:pt>
                <c:pt idx="1996">
                  <c:v>42544.833333333336</c:v>
                </c:pt>
                <c:pt idx="1997">
                  <c:v>42544.791666666664</c:v>
                </c:pt>
                <c:pt idx="1998">
                  <c:v>42544.75</c:v>
                </c:pt>
                <c:pt idx="1999">
                  <c:v>42544.708333333336</c:v>
                </c:pt>
                <c:pt idx="2000">
                  <c:v>42544.666666666664</c:v>
                </c:pt>
                <c:pt idx="2001">
                  <c:v>42544.625</c:v>
                </c:pt>
                <c:pt idx="2002">
                  <c:v>42544.583333333336</c:v>
                </c:pt>
                <c:pt idx="2003">
                  <c:v>42544.541666666664</c:v>
                </c:pt>
                <c:pt idx="2004">
                  <c:v>42544.5</c:v>
                </c:pt>
                <c:pt idx="2005">
                  <c:v>42544.458333333336</c:v>
                </c:pt>
                <c:pt idx="2006">
                  <c:v>42544.416666666664</c:v>
                </c:pt>
                <c:pt idx="2007">
                  <c:v>42544.375</c:v>
                </c:pt>
                <c:pt idx="2008">
                  <c:v>42544.333333333336</c:v>
                </c:pt>
                <c:pt idx="2009">
                  <c:v>42544.291666666664</c:v>
                </c:pt>
                <c:pt idx="2010">
                  <c:v>42544.25</c:v>
                </c:pt>
                <c:pt idx="2011">
                  <c:v>42544.208333333336</c:v>
                </c:pt>
                <c:pt idx="2012">
                  <c:v>42544.166666666664</c:v>
                </c:pt>
                <c:pt idx="2013">
                  <c:v>42544.125</c:v>
                </c:pt>
                <c:pt idx="2014">
                  <c:v>42544.083333333336</c:v>
                </c:pt>
                <c:pt idx="2015">
                  <c:v>42544.041666666664</c:v>
                </c:pt>
                <c:pt idx="2016">
                  <c:v>42544</c:v>
                </c:pt>
                <c:pt idx="2017">
                  <c:v>42543.958333333336</c:v>
                </c:pt>
                <c:pt idx="2018">
                  <c:v>42543.916666666664</c:v>
                </c:pt>
                <c:pt idx="2019">
                  <c:v>42543.875</c:v>
                </c:pt>
                <c:pt idx="2020">
                  <c:v>42543.833333333336</c:v>
                </c:pt>
                <c:pt idx="2021">
                  <c:v>42543.791666666664</c:v>
                </c:pt>
                <c:pt idx="2022">
                  <c:v>42543.75</c:v>
                </c:pt>
                <c:pt idx="2023">
                  <c:v>42543.708333333336</c:v>
                </c:pt>
                <c:pt idx="2024">
                  <c:v>42543.666666666664</c:v>
                </c:pt>
                <c:pt idx="2025">
                  <c:v>42543.625</c:v>
                </c:pt>
                <c:pt idx="2026">
                  <c:v>42543.583333333336</c:v>
                </c:pt>
                <c:pt idx="2027">
                  <c:v>42543.541666666664</c:v>
                </c:pt>
                <c:pt idx="2028">
                  <c:v>42543.5</c:v>
                </c:pt>
                <c:pt idx="2029">
                  <c:v>42543.458333333336</c:v>
                </c:pt>
                <c:pt idx="2030">
                  <c:v>42543.416666666664</c:v>
                </c:pt>
                <c:pt idx="2031">
                  <c:v>42543.375</c:v>
                </c:pt>
                <c:pt idx="2032">
                  <c:v>42543.333333333336</c:v>
                </c:pt>
                <c:pt idx="2033">
                  <c:v>42543.291666666664</c:v>
                </c:pt>
                <c:pt idx="2034">
                  <c:v>42543.25</c:v>
                </c:pt>
                <c:pt idx="2035">
                  <c:v>42543.208333333336</c:v>
                </c:pt>
                <c:pt idx="2036">
                  <c:v>42543.166666666664</c:v>
                </c:pt>
                <c:pt idx="2037">
                  <c:v>42543.125</c:v>
                </c:pt>
                <c:pt idx="2038">
                  <c:v>42543.083333333336</c:v>
                </c:pt>
                <c:pt idx="2039">
                  <c:v>42543.041666666664</c:v>
                </c:pt>
                <c:pt idx="2040">
                  <c:v>42543</c:v>
                </c:pt>
                <c:pt idx="2041">
                  <c:v>42542.958333333336</c:v>
                </c:pt>
                <c:pt idx="2042">
                  <c:v>42542.916666666664</c:v>
                </c:pt>
                <c:pt idx="2043">
                  <c:v>42542.875</c:v>
                </c:pt>
                <c:pt idx="2044">
                  <c:v>42542.833333333336</c:v>
                </c:pt>
                <c:pt idx="2045">
                  <c:v>42542.791666666664</c:v>
                </c:pt>
                <c:pt idx="2046">
                  <c:v>42542.75</c:v>
                </c:pt>
                <c:pt idx="2047">
                  <c:v>42542.708333333336</c:v>
                </c:pt>
                <c:pt idx="2048">
                  <c:v>42542.666666666664</c:v>
                </c:pt>
                <c:pt idx="2049">
                  <c:v>42542.625</c:v>
                </c:pt>
                <c:pt idx="2050">
                  <c:v>42542.583333333336</c:v>
                </c:pt>
                <c:pt idx="2051">
                  <c:v>42542.541666666664</c:v>
                </c:pt>
                <c:pt idx="2052">
                  <c:v>42542.5</c:v>
                </c:pt>
                <c:pt idx="2053">
                  <c:v>42542.458333333336</c:v>
                </c:pt>
                <c:pt idx="2054">
                  <c:v>42542.416666666664</c:v>
                </c:pt>
                <c:pt idx="2055">
                  <c:v>42542.375</c:v>
                </c:pt>
                <c:pt idx="2056">
                  <c:v>42542.333333333336</c:v>
                </c:pt>
                <c:pt idx="2057">
                  <c:v>42542.291666666664</c:v>
                </c:pt>
                <c:pt idx="2058">
                  <c:v>42542.25</c:v>
                </c:pt>
                <c:pt idx="2059">
                  <c:v>42542.208333333336</c:v>
                </c:pt>
                <c:pt idx="2060">
                  <c:v>42542.166666666664</c:v>
                </c:pt>
                <c:pt idx="2061">
                  <c:v>42542.125</c:v>
                </c:pt>
                <c:pt idx="2062">
                  <c:v>42542.083333333336</c:v>
                </c:pt>
                <c:pt idx="2063">
                  <c:v>42542.041666666664</c:v>
                </c:pt>
                <c:pt idx="2064">
                  <c:v>42542</c:v>
                </c:pt>
                <c:pt idx="2065">
                  <c:v>42541.958333333336</c:v>
                </c:pt>
                <c:pt idx="2066">
                  <c:v>42541.916666666664</c:v>
                </c:pt>
                <c:pt idx="2067">
                  <c:v>42541.875</c:v>
                </c:pt>
                <c:pt idx="2068">
                  <c:v>42541.833333333336</c:v>
                </c:pt>
                <c:pt idx="2069">
                  <c:v>42541.791666666664</c:v>
                </c:pt>
                <c:pt idx="2070">
                  <c:v>42541.75</c:v>
                </c:pt>
                <c:pt idx="2071">
                  <c:v>42541.708333333336</c:v>
                </c:pt>
                <c:pt idx="2072">
                  <c:v>42541.666666666664</c:v>
                </c:pt>
                <c:pt idx="2073">
                  <c:v>42541.625</c:v>
                </c:pt>
                <c:pt idx="2074">
                  <c:v>42541.583333333336</c:v>
                </c:pt>
                <c:pt idx="2075">
                  <c:v>42541.541666666664</c:v>
                </c:pt>
                <c:pt idx="2076">
                  <c:v>42541.5</c:v>
                </c:pt>
                <c:pt idx="2077">
                  <c:v>42541.458333333336</c:v>
                </c:pt>
                <c:pt idx="2078">
                  <c:v>42541.416666666664</c:v>
                </c:pt>
                <c:pt idx="2079">
                  <c:v>42541.375</c:v>
                </c:pt>
                <c:pt idx="2080">
                  <c:v>42541.333333333336</c:v>
                </c:pt>
                <c:pt idx="2081">
                  <c:v>42541.291666666664</c:v>
                </c:pt>
                <c:pt idx="2082">
                  <c:v>42541.25</c:v>
                </c:pt>
                <c:pt idx="2083">
                  <c:v>42541.208333333336</c:v>
                </c:pt>
                <c:pt idx="2084">
                  <c:v>42541.166666666664</c:v>
                </c:pt>
                <c:pt idx="2085">
                  <c:v>42541.125</c:v>
                </c:pt>
                <c:pt idx="2086">
                  <c:v>42541.083333333336</c:v>
                </c:pt>
                <c:pt idx="2087">
                  <c:v>42541.041666666664</c:v>
                </c:pt>
                <c:pt idx="2088">
                  <c:v>42541</c:v>
                </c:pt>
                <c:pt idx="2089">
                  <c:v>42540.958333333336</c:v>
                </c:pt>
                <c:pt idx="2090">
                  <c:v>42540.916666666664</c:v>
                </c:pt>
                <c:pt idx="2091">
                  <c:v>42540.875</c:v>
                </c:pt>
                <c:pt idx="2092">
                  <c:v>42540.833333333336</c:v>
                </c:pt>
                <c:pt idx="2093">
                  <c:v>42540.791666666664</c:v>
                </c:pt>
                <c:pt idx="2094">
                  <c:v>42540.75</c:v>
                </c:pt>
                <c:pt idx="2095">
                  <c:v>42540.708333333336</c:v>
                </c:pt>
                <c:pt idx="2096">
                  <c:v>42540.666666666664</c:v>
                </c:pt>
                <c:pt idx="2097">
                  <c:v>42540.625</c:v>
                </c:pt>
                <c:pt idx="2098">
                  <c:v>42540.583333333336</c:v>
                </c:pt>
                <c:pt idx="2099">
                  <c:v>42540.541666666664</c:v>
                </c:pt>
                <c:pt idx="2100">
                  <c:v>42540.5</c:v>
                </c:pt>
                <c:pt idx="2101">
                  <c:v>42540.458333333336</c:v>
                </c:pt>
                <c:pt idx="2102">
                  <c:v>42540.416666666664</c:v>
                </c:pt>
                <c:pt idx="2103">
                  <c:v>42540.375</c:v>
                </c:pt>
                <c:pt idx="2104">
                  <c:v>42540.333333333336</c:v>
                </c:pt>
                <c:pt idx="2105">
                  <c:v>42540.291666666664</c:v>
                </c:pt>
                <c:pt idx="2106">
                  <c:v>42540.25</c:v>
                </c:pt>
                <c:pt idx="2107">
                  <c:v>42540.208333333336</c:v>
                </c:pt>
                <c:pt idx="2108">
                  <c:v>42540.166666666664</c:v>
                </c:pt>
                <c:pt idx="2109">
                  <c:v>42540.125</c:v>
                </c:pt>
                <c:pt idx="2110">
                  <c:v>42540.083333333336</c:v>
                </c:pt>
                <c:pt idx="2111">
                  <c:v>42540.041666666664</c:v>
                </c:pt>
                <c:pt idx="2112">
                  <c:v>42540</c:v>
                </c:pt>
                <c:pt idx="2113">
                  <c:v>42539.958333333336</c:v>
                </c:pt>
                <c:pt idx="2114">
                  <c:v>42539.916666666664</c:v>
                </c:pt>
                <c:pt idx="2115">
                  <c:v>42539.875</c:v>
                </c:pt>
                <c:pt idx="2116">
                  <c:v>42539.833333333336</c:v>
                </c:pt>
                <c:pt idx="2117">
                  <c:v>42539.791666666664</c:v>
                </c:pt>
                <c:pt idx="2118">
                  <c:v>42539.75</c:v>
                </c:pt>
                <c:pt idx="2119">
                  <c:v>42539.708333333336</c:v>
                </c:pt>
                <c:pt idx="2120">
                  <c:v>42539.666666666664</c:v>
                </c:pt>
                <c:pt idx="2121">
                  <c:v>42539.625</c:v>
                </c:pt>
                <c:pt idx="2122">
                  <c:v>42539.583333333336</c:v>
                </c:pt>
                <c:pt idx="2123">
                  <c:v>42539.541666666664</c:v>
                </c:pt>
                <c:pt idx="2124">
                  <c:v>42539.5</c:v>
                </c:pt>
                <c:pt idx="2125">
                  <c:v>42539.458333333336</c:v>
                </c:pt>
                <c:pt idx="2126">
                  <c:v>42539.416666666664</c:v>
                </c:pt>
                <c:pt idx="2127">
                  <c:v>42539.375</c:v>
                </c:pt>
                <c:pt idx="2128">
                  <c:v>42539.333333333336</c:v>
                </c:pt>
                <c:pt idx="2129">
                  <c:v>42539.291666666664</c:v>
                </c:pt>
                <c:pt idx="2130">
                  <c:v>42539.25</c:v>
                </c:pt>
                <c:pt idx="2131">
                  <c:v>42539.208333333336</c:v>
                </c:pt>
                <c:pt idx="2132">
                  <c:v>42539.166666666664</c:v>
                </c:pt>
                <c:pt idx="2133">
                  <c:v>42539.125</c:v>
                </c:pt>
                <c:pt idx="2134">
                  <c:v>42539.083333333336</c:v>
                </c:pt>
                <c:pt idx="2135">
                  <c:v>42539.041666666664</c:v>
                </c:pt>
                <c:pt idx="2136">
                  <c:v>42539</c:v>
                </c:pt>
                <c:pt idx="2137">
                  <c:v>42538.958333333336</c:v>
                </c:pt>
                <c:pt idx="2138">
                  <c:v>42538.916666666664</c:v>
                </c:pt>
                <c:pt idx="2139">
                  <c:v>42538.875</c:v>
                </c:pt>
                <c:pt idx="2140">
                  <c:v>42538.833333333336</c:v>
                </c:pt>
                <c:pt idx="2141">
                  <c:v>42538.791666666664</c:v>
                </c:pt>
                <c:pt idx="2142">
                  <c:v>42538.75</c:v>
                </c:pt>
                <c:pt idx="2143">
                  <c:v>42538.708333333336</c:v>
                </c:pt>
                <c:pt idx="2144">
                  <c:v>42538.666666666664</c:v>
                </c:pt>
                <c:pt idx="2145">
                  <c:v>42538.625</c:v>
                </c:pt>
                <c:pt idx="2146">
                  <c:v>42538.583333333336</c:v>
                </c:pt>
                <c:pt idx="2147">
                  <c:v>42538.541666666664</c:v>
                </c:pt>
                <c:pt idx="2148">
                  <c:v>42538.5</c:v>
                </c:pt>
                <c:pt idx="2149">
                  <c:v>42538.458333333336</c:v>
                </c:pt>
                <c:pt idx="2150">
                  <c:v>42538.416666666664</c:v>
                </c:pt>
                <c:pt idx="2151">
                  <c:v>42538.375</c:v>
                </c:pt>
                <c:pt idx="2152">
                  <c:v>42538.333333333336</c:v>
                </c:pt>
                <c:pt idx="2153">
                  <c:v>42538.291666666664</c:v>
                </c:pt>
                <c:pt idx="2154">
                  <c:v>42538.25</c:v>
                </c:pt>
                <c:pt idx="2155">
                  <c:v>42538.208333333336</c:v>
                </c:pt>
                <c:pt idx="2156">
                  <c:v>42538.166666666664</c:v>
                </c:pt>
                <c:pt idx="2157">
                  <c:v>42538.125</c:v>
                </c:pt>
                <c:pt idx="2158">
                  <c:v>42538.083333333336</c:v>
                </c:pt>
                <c:pt idx="2159">
                  <c:v>42538.041666666664</c:v>
                </c:pt>
                <c:pt idx="2160">
                  <c:v>42538</c:v>
                </c:pt>
                <c:pt idx="2161">
                  <c:v>42537.958333333336</c:v>
                </c:pt>
                <c:pt idx="2162">
                  <c:v>42537.916666666664</c:v>
                </c:pt>
                <c:pt idx="2163">
                  <c:v>42537.875</c:v>
                </c:pt>
                <c:pt idx="2164">
                  <c:v>42537.833333333336</c:v>
                </c:pt>
                <c:pt idx="2165">
                  <c:v>42537.791666666664</c:v>
                </c:pt>
                <c:pt idx="2166">
                  <c:v>42537.75</c:v>
                </c:pt>
                <c:pt idx="2167">
                  <c:v>42537.708333333336</c:v>
                </c:pt>
                <c:pt idx="2168">
                  <c:v>42537.666666666664</c:v>
                </c:pt>
                <c:pt idx="2169">
                  <c:v>42537.625</c:v>
                </c:pt>
                <c:pt idx="2170">
                  <c:v>42537.583333333336</c:v>
                </c:pt>
                <c:pt idx="2171">
                  <c:v>42537.541666666664</c:v>
                </c:pt>
                <c:pt idx="2172">
                  <c:v>42537.5</c:v>
                </c:pt>
                <c:pt idx="2173">
                  <c:v>42537.458333333336</c:v>
                </c:pt>
                <c:pt idx="2174">
                  <c:v>42537.416666666664</c:v>
                </c:pt>
                <c:pt idx="2175">
                  <c:v>42537.375</c:v>
                </c:pt>
                <c:pt idx="2176">
                  <c:v>42537.333333333336</c:v>
                </c:pt>
                <c:pt idx="2177">
                  <c:v>42537.291666666664</c:v>
                </c:pt>
                <c:pt idx="2178">
                  <c:v>42537.25</c:v>
                </c:pt>
                <c:pt idx="2179">
                  <c:v>42537.208333333336</c:v>
                </c:pt>
                <c:pt idx="2180">
                  <c:v>42537.166666666664</c:v>
                </c:pt>
                <c:pt idx="2181">
                  <c:v>42537.125</c:v>
                </c:pt>
                <c:pt idx="2182">
                  <c:v>42537.083333333336</c:v>
                </c:pt>
                <c:pt idx="2183">
                  <c:v>42537.041666666664</c:v>
                </c:pt>
                <c:pt idx="2184">
                  <c:v>42537</c:v>
                </c:pt>
                <c:pt idx="2185">
                  <c:v>42536.958333333336</c:v>
                </c:pt>
                <c:pt idx="2186">
                  <c:v>42536.916666666664</c:v>
                </c:pt>
                <c:pt idx="2187">
                  <c:v>42536.875</c:v>
                </c:pt>
                <c:pt idx="2188">
                  <c:v>42536.833333333336</c:v>
                </c:pt>
                <c:pt idx="2189">
                  <c:v>42536.791666666664</c:v>
                </c:pt>
                <c:pt idx="2190">
                  <c:v>42536.75</c:v>
                </c:pt>
                <c:pt idx="2191">
                  <c:v>42536.708333333336</c:v>
                </c:pt>
                <c:pt idx="2192">
                  <c:v>42536.666666666664</c:v>
                </c:pt>
                <c:pt idx="2193">
                  <c:v>42536.625</c:v>
                </c:pt>
                <c:pt idx="2194">
                  <c:v>42536.583333333336</c:v>
                </c:pt>
                <c:pt idx="2195">
                  <c:v>42536.541666666664</c:v>
                </c:pt>
                <c:pt idx="2196">
                  <c:v>42536.5</c:v>
                </c:pt>
                <c:pt idx="2197">
                  <c:v>42536.458333333336</c:v>
                </c:pt>
                <c:pt idx="2198">
                  <c:v>42536.416666666664</c:v>
                </c:pt>
                <c:pt idx="2199">
                  <c:v>42536.375</c:v>
                </c:pt>
                <c:pt idx="2200">
                  <c:v>42536.333333333336</c:v>
                </c:pt>
                <c:pt idx="2201">
                  <c:v>42536.291666666664</c:v>
                </c:pt>
                <c:pt idx="2202">
                  <c:v>42536.25</c:v>
                </c:pt>
                <c:pt idx="2203">
                  <c:v>42536.208333333336</c:v>
                </c:pt>
                <c:pt idx="2204">
                  <c:v>42536.166666666664</c:v>
                </c:pt>
                <c:pt idx="2205">
                  <c:v>42536.125</c:v>
                </c:pt>
                <c:pt idx="2206">
                  <c:v>42536.083333333336</c:v>
                </c:pt>
                <c:pt idx="2207">
                  <c:v>42536.041666666664</c:v>
                </c:pt>
                <c:pt idx="2208">
                  <c:v>42536</c:v>
                </c:pt>
              </c:numCache>
            </c:numRef>
          </c:xVal>
          <c:yVal>
            <c:numRef>
              <c:f>Sheet1!$G$2:$G$2210</c:f>
              <c:numCache>
                <c:formatCode>General</c:formatCode>
                <c:ptCount val="2209"/>
                <c:pt idx="0">
                  <c:v>6.3</c:v>
                </c:pt>
                <c:pt idx="1">
                  <c:v>6.3</c:v>
                </c:pt>
                <c:pt idx="2">
                  <c:v>6.3</c:v>
                </c:pt>
                <c:pt idx="3">
                  <c:v>6.3</c:v>
                </c:pt>
                <c:pt idx="4">
                  <c:v>6.4</c:v>
                </c:pt>
                <c:pt idx="5">
                  <c:v>6.3</c:v>
                </c:pt>
                <c:pt idx="6">
                  <c:v>6.4</c:v>
                </c:pt>
                <c:pt idx="7">
                  <c:v>6.4</c:v>
                </c:pt>
                <c:pt idx="8">
                  <c:v>6.3</c:v>
                </c:pt>
                <c:pt idx="9">
                  <c:v>6.3</c:v>
                </c:pt>
                <c:pt idx="10">
                  <c:v>6.3</c:v>
                </c:pt>
                <c:pt idx="11">
                  <c:v>6.4</c:v>
                </c:pt>
                <c:pt idx="12">
                  <c:v>6.3</c:v>
                </c:pt>
                <c:pt idx="13">
                  <c:v>6.3</c:v>
                </c:pt>
                <c:pt idx="14">
                  <c:v>6.3</c:v>
                </c:pt>
                <c:pt idx="15">
                  <c:v>6.3</c:v>
                </c:pt>
                <c:pt idx="16">
                  <c:v>6.3</c:v>
                </c:pt>
                <c:pt idx="17">
                  <c:v>6.4</c:v>
                </c:pt>
                <c:pt idx="18">
                  <c:v>6.4</c:v>
                </c:pt>
                <c:pt idx="19">
                  <c:v>6.4</c:v>
                </c:pt>
                <c:pt idx="20">
                  <c:v>6.4</c:v>
                </c:pt>
                <c:pt idx="21">
                  <c:v>6.5</c:v>
                </c:pt>
                <c:pt idx="22">
                  <c:v>6.5</c:v>
                </c:pt>
                <c:pt idx="23">
                  <c:v>6.4</c:v>
                </c:pt>
                <c:pt idx="24">
                  <c:v>6.3</c:v>
                </c:pt>
                <c:pt idx="25">
                  <c:v>6.4</c:v>
                </c:pt>
                <c:pt idx="26">
                  <c:v>6.3</c:v>
                </c:pt>
                <c:pt idx="27">
                  <c:v>6.3</c:v>
                </c:pt>
                <c:pt idx="28">
                  <c:v>6.4</c:v>
                </c:pt>
                <c:pt idx="29">
                  <c:v>6.3</c:v>
                </c:pt>
                <c:pt idx="30">
                  <c:v>6.3</c:v>
                </c:pt>
                <c:pt idx="31">
                  <c:v>6.4</c:v>
                </c:pt>
                <c:pt idx="32">
                  <c:v>6.3</c:v>
                </c:pt>
                <c:pt idx="33">
                  <c:v>6.3</c:v>
                </c:pt>
                <c:pt idx="34">
                  <c:v>6.3</c:v>
                </c:pt>
                <c:pt idx="35">
                  <c:v>6.3</c:v>
                </c:pt>
                <c:pt idx="36">
                  <c:v>6.3</c:v>
                </c:pt>
                <c:pt idx="37">
                  <c:v>6.3</c:v>
                </c:pt>
                <c:pt idx="38">
                  <c:v>6.3</c:v>
                </c:pt>
                <c:pt idx="39">
                  <c:v>6.3</c:v>
                </c:pt>
                <c:pt idx="40">
                  <c:v>6.3</c:v>
                </c:pt>
                <c:pt idx="41">
                  <c:v>6.3</c:v>
                </c:pt>
                <c:pt idx="42">
                  <c:v>6.4</c:v>
                </c:pt>
                <c:pt idx="43">
                  <c:v>6.4</c:v>
                </c:pt>
                <c:pt idx="44">
                  <c:v>6.4</c:v>
                </c:pt>
                <c:pt idx="45">
                  <c:v>6.4</c:v>
                </c:pt>
                <c:pt idx="46">
                  <c:v>6.4</c:v>
                </c:pt>
                <c:pt idx="47">
                  <c:v>6.4</c:v>
                </c:pt>
                <c:pt idx="48">
                  <c:v>6.4</c:v>
                </c:pt>
                <c:pt idx="49">
                  <c:v>6.2</c:v>
                </c:pt>
                <c:pt idx="50">
                  <c:v>6.3</c:v>
                </c:pt>
                <c:pt idx="51">
                  <c:v>6.3</c:v>
                </c:pt>
                <c:pt idx="52">
                  <c:v>6.3</c:v>
                </c:pt>
                <c:pt idx="53">
                  <c:v>6.3</c:v>
                </c:pt>
                <c:pt idx="54">
                  <c:v>6.4</c:v>
                </c:pt>
                <c:pt idx="55">
                  <c:v>6.3</c:v>
                </c:pt>
                <c:pt idx="56">
                  <c:v>6.3</c:v>
                </c:pt>
                <c:pt idx="57">
                  <c:v>6.3</c:v>
                </c:pt>
                <c:pt idx="58">
                  <c:v>6.4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6.3</c:v>
                </c:pt>
                <c:pt idx="66">
                  <c:v>6.3</c:v>
                </c:pt>
                <c:pt idx="67">
                  <c:v>6.3</c:v>
                </c:pt>
                <c:pt idx="68">
                  <c:v>6.3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6.3</c:v>
                </c:pt>
                <c:pt idx="82">
                  <c:v>6.2</c:v>
                </c:pt>
                <c:pt idx="83">
                  <c:v>6.2</c:v>
                </c:pt>
                <c:pt idx="84">
                  <c:v>6.3</c:v>
                </c:pt>
                <c:pt idx="85">
                  <c:v>6.3</c:v>
                </c:pt>
                <c:pt idx="86">
                  <c:v>6.3</c:v>
                </c:pt>
                <c:pt idx="87">
                  <c:v>6.3</c:v>
                </c:pt>
                <c:pt idx="88">
                  <c:v>6.3</c:v>
                </c:pt>
                <c:pt idx="89">
                  <c:v>6.3</c:v>
                </c:pt>
                <c:pt idx="90">
                  <c:v>6.3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6.3</c:v>
                </c:pt>
                <c:pt idx="102">
                  <c:v>6.3</c:v>
                </c:pt>
                <c:pt idx="103">
                  <c:v>6.3</c:v>
                </c:pt>
                <c:pt idx="104">
                  <c:v>6.3</c:v>
                </c:pt>
                <c:pt idx="105">
                  <c:v>6.3</c:v>
                </c:pt>
                <c:pt idx="106">
                  <c:v>6.3</c:v>
                </c:pt>
                <c:pt idx="107">
                  <c:v>6.3</c:v>
                </c:pt>
                <c:pt idx="108">
                  <c:v>6.3</c:v>
                </c:pt>
                <c:pt idx="109">
                  <c:v>6.3</c:v>
                </c:pt>
                <c:pt idx="110">
                  <c:v>6.3</c:v>
                </c:pt>
                <c:pt idx="111">
                  <c:v>6.3</c:v>
                </c:pt>
                <c:pt idx="112">
                  <c:v>6.3</c:v>
                </c:pt>
                <c:pt idx="113">
                  <c:v>6.3</c:v>
                </c:pt>
                <c:pt idx="114">
                  <c:v>6.2</c:v>
                </c:pt>
                <c:pt idx="115">
                  <c:v>6.2</c:v>
                </c:pt>
                <c:pt idx="116">
                  <c:v>6.1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6.3</c:v>
                </c:pt>
                <c:pt idx="127">
                  <c:v>6.2</c:v>
                </c:pt>
                <c:pt idx="128">
                  <c:v>6.3</c:v>
                </c:pt>
                <c:pt idx="129">
                  <c:v>6.3</c:v>
                </c:pt>
                <c:pt idx="130">
                  <c:v>6.3</c:v>
                </c:pt>
                <c:pt idx="131">
                  <c:v>6.3</c:v>
                </c:pt>
                <c:pt idx="132">
                  <c:v>6.3</c:v>
                </c:pt>
                <c:pt idx="133">
                  <c:v>6.3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6.1</c:v>
                </c:pt>
                <c:pt idx="138">
                  <c:v>6.2</c:v>
                </c:pt>
                <c:pt idx="139">
                  <c:v>6.2</c:v>
                </c:pt>
                <c:pt idx="140">
                  <c:v>6.1</c:v>
                </c:pt>
                <c:pt idx="141">
                  <c:v>6.1</c:v>
                </c:pt>
                <c:pt idx="142">
                  <c:v>6.1</c:v>
                </c:pt>
                <c:pt idx="143">
                  <c:v>6.1</c:v>
                </c:pt>
                <c:pt idx="144">
                  <c:v>6.1</c:v>
                </c:pt>
                <c:pt idx="145">
                  <c:v>6.1</c:v>
                </c:pt>
                <c:pt idx="146">
                  <c:v>6.1</c:v>
                </c:pt>
                <c:pt idx="147">
                  <c:v>6.1</c:v>
                </c:pt>
                <c:pt idx="148">
                  <c:v>6.2</c:v>
                </c:pt>
                <c:pt idx="149">
                  <c:v>6.1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6.1</c:v>
                </c:pt>
                <c:pt idx="160">
                  <c:v>6.2</c:v>
                </c:pt>
                <c:pt idx="161">
                  <c:v>6.2</c:v>
                </c:pt>
                <c:pt idx="162">
                  <c:v>6.3</c:v>
                </c:pt>
                <c:pt idx="163">
                  <c:v>6.2</c:v>
                </c:pt>
                <c:pt idx="164">
                  <c:v>6.1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6.3</c:v>
                </c:pt>
                <c:pt idx="199">
                  <c:v>6.3</c:v>
                </c:pt>
                <c:pt idx="200">
                  <c:v>6.3</c:v>
                </c:pt>
                <c:pt idx="201">
                  <c:v>6.1</c:v>
                </c:pt>
                <c:pt idx="202">
                  <c:v>6.1</c:v>
                </c:pt>
                <c:pt idx="203">
                  <c:v>6.1</c:v>
                </c:pt>
                <c:pt idx="204">
                  <c:v>6.1</c:v>
                </c:pt>
                <c:pt idx="205">
                  <c:v>6.1</c:v>
                </c:pt>
                <c:pt idx="206">
                  <c:v>6.1</c:v>
                </c:pt>
                <c:pt idx="207">
                  <c:v>6.1</c:v>
                </c:pt>
                <c:pt idx="208">
                  <c:v>6.1</c:v>
                </c:pt>
                <c:pt idx="209">
                  <c:v>6.1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6.1</c:v>
                </c:pt>
                <c:pt idx="214">
                  <c:v>6.1</c:v>
                </c:pt>
                <c:pt idx="215">
                  <c:v>6.1</c:v>
                </c:pt>
                <c:pt idx="216">
                  <c:v>6.1</c:v>
                </c:pt>
                <c:pt idx="217">
                  <c:v>6.1</c:v>
                </c:pt>
                <c:pt idx="218">
                  <c:v>6.1</c:v>
                </c:pt>
                <c:pt idx="219">
                  <c:v>6.1</c:v>
                </c:pt>
                <c:pt idx="220">
                  <c:v>6.1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6.3</c:v>
                </c:pt>
                <c:pt idx="247">
                  <c:v>6.2</c:v>
                </c:pt>
                <c:pt idx="248">
                  <c:v>6.2</c:v>
                </c:pt>
                <c:pt idx="249">
                  <c:v>6.3</c:v>
                </c:pt>
                <c:pt idx="250">
                  <c:v>6.3</c:v>
                </c:pt>
                <c:pt idx="251">
                  <c:v>6.3</c:v>
                </c:pt>
                <c:pt idx="252">
                  <c:v>6.3</c:v>
                </c:pt>
                <c:pt idx="253">
                  <c:v>6.3</c:v>
                </c:pt>
                <c:pt idx="254">
                  <c:v>6.3</c:v>
                </c:pt>
                <c:pt idx="255">
                  <c:v>6.3</c:v>
                </c:pt>
                <c:pt idx="256">
                  <c:v>6.3</c:v>
                </c:pt>
                <c:pt idx="257">
                  <c:v>6.1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6.1</c:v>
                </c:pt>
                <c:pt idx="266">
                  <c:v>5.9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6.3</c:v>
                </c:pt>
                <c:pt idx="293">
                  <c:v>6.2</c:v>
                </c:pt>
                <c:pt idx="294">
                  <c:v>6.3</c:v>
                </c:pt>
                <c:pt idx="295">
                  <c:v>6.2</c:v>
                </c:pt>
                <c:pt idx="296">
                  <c:v>6.3</c:v>
                </c:pt>
                <c:pt idx="297">
                  <c:v>6.3</c:v>
                </c:pt>
                <c:pt idx="298">
                  <c:v>6.3</c:v>
                </c:pt>
                <c:pt idx="299">
                  <c:v>6.3</c:v>
                </c:pt>
                <c:pt idx="300">
                  <c:v>6.3</c:v>
                </c:pt>
                <c:pt idx="301">
                  <c:v>6.2</c:v>
                </c:pt>
                <c:pt idx="302">
                  <c:v>6.3</c:v>
                </c:pt>
                <c:pt idx="303">
                  <c:v>6.3</c:v>
                </c:pt>
                <c:pt idx="304">
                  <c:v>6.1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6.1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6.1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6.1</c:v>
                </c:pt>
                <c:pt idx="318">
                  <c:v>6.1</c:v>
                </c:pt>
                <c:pt idx="319">
                  <c:v>6</c:v>
                </c:pt>
                <c:pt idx="320">
                  <c:v>6.1</c:v>
                </c:pt>
                <c:pt idx="321">
                  <c:v>6.2</c:v>
                </c:pt>
                <c:pt idx="322">
                  <c:v>6.2</c:v>
                </c:pt>
                <c:pt idx="323">
                  <c:v>6.3</c:v>
                </c:pt>
                <c:pt idx="324">
                  <c:v>6.1</c:v>
                </c:pt>
                <c:pt idx="325">
                  <c:v>6.1</c:v>
                </c:pt>
                <c:pt idx="326">
                  <c:v>6.1</c:v>
                </c:pt>
                <c:pt idx="327">
                  <c:v>6</c:v>
                </c:pt>
                <c:pt idx="328">
                  <c:v>6.1</c:v>
                </c:pt>
                <c:pt idx="329">
                  <c:v>6.1</c:v>
                </c:pt>
                <c:pt idx="330">
                  <c:v>6.1</c:v>
                </c:pt>
                <c:pt idx="331">
                  <c:v>6.3</c:v>
                </c:pt>
                <c:pt idx="332">
                  <c:v>6.3</c:v>
                </c:pt>
                <c:pt idx="333">
                  <c:v>6.2</c:v>
                </c:pt>
                <c:pt idx="334">
                  <c:v>6.3</c:v>
                </c:pt>
                <c:pt idx="335">
                  <c:v>6.2</c:v>
                </c:pt>
                <c:pt idx="336">
                  <c:v>6.5</c:v>
                </c:pt>
                <c:pt idx="337">
                  <c:v>6.5</c:v>
                </c:pt>
                <c:pt idx="338">
                  <c:v>6.5</c:v>
                </c:pt>
                <c:pt idx="339">
                  <c:v>6.5</c:v>
                </c:pt>
                <c:pt idx="340">
                  <c:v>6.6</c:v>
                </c:pt>
                <c:pt idx="341">
                  <c:v>6.6</c:v>
                </c:pt>
                <c:pt idx="342">
                  <c:v>6.6</c:v>
                </c:pt>
                <c:pt idx="343">
                  <c:v>6.6</c:v>
                </c:pt>
                <c:pt idx="344">
                  <c:v>6.6</c:v>
                </c:pt>
                <c:pt idx="345">
                  <c:v>6.6</c:v>
                </c:pt>
                <c:pt idx="346">
                  <c:v>6.6</c:v>
                </c:pt>
                <c:pt idx="347">
                  <c:v>6.6</c:v>
                </c:pt>
                <c:pt idx="348">
                  <c:v>6.6</c:v>
                </c:pt>
                <c:pt idx="349">
                  <c:v>6.6</c:v>
                </c:pt>
                <c:pt idx="350">
                  <c:v>6.6</c:v>
                </c:pt>
                <c:pt idx="351">
                  <c:v>6.5</c:v>
                </c:pt>
                <c:pt idx="352">
                  <c:v>6.5</c:v>
                </c:pt>
                <c:pt idx="353">
                  <c:v>6.6</c:v>
                </c:pt>
                <c:pt idx="354">
                  <c:v>6.7</c:v>
                </c:pt>
                <c:pt idx="355">
                  <c:v>6.6</c:v>
                </c:pt>
                <c:pt idx="356">
                  <c:v>6.6</c:v>
                </c:pt>
                <c:pt idx="357">
                  <c:v>6.6</c:v>
                </c:pt>
                <c:pt idx="358">
                  <c:v>6.6</c:v>
                </c:pt>
                <c:pt idx="359">
                  <c:v>6.6</c:v>
                </c:pt>
                <c:pt idx="360">
                  <c:v>6.6</c:v>
                </c:pt>
                <c:pt idx="361">
                  <c:v>6.5</c:v>
                </c:pt>
                <c:pt idx="362">
                  <c:v>6.5</c:v>
                </c:pt>
                <c:pt idx="363">
                  <c:v>6.5</c:v>
                </c:pt>
                <c:pt idx="364">
                  <c:v>6.6</c:v>
                </c:pt>
                <c:pt idx="365">
                  <c:v>6.5</c:v>
                </c:pt>
                <c:pt idx="366">
                  <c:v>6.5</c:v>
                </c:pt>
                <c:pt idx="367">
                  <c:v>6.6</c:v>
                </c:pt>
                <c:pt idx="368">
                  <c:v>6.6</c:v>
                </c:pt>
                <c:pt idx="369">
                  <c:v>6.7</c:v>
                </c:pt>
                <c:pt idx="370">
                  <c:v>6.7</c:v>
                </c:pt>
                <c:pt idx="371">
                  <c:v>6.8</c:v>
                </c:pt>
                <c:pt idx="372">
                  <c:v>6.8</c:v>
                </c:pt>
                <c:pt idx="373">
                  <c:v>6.8</c:v>
                </c:pt>
                <c:pt idx="374">
                  <c:v>6.8</c:v>
                </c:pt>
                <c:pt idx="375">
                  <c:v>6.8</c:v>
                </c:pt>
                <c:pt idx="376">
                  <c:v>6.7</c:v>
                </c:pt>
                <c:pt idx="377">
                  <c:v>6.8</c:v>
                </c:pt>
                <c:pt idx="378">
                  <c:v>6.8</c:v>
                </c:pt>
                <c:pt idx="379">
                  <c:v>6.8</c:v>
                </c:pt>
                <c:pt idx="380">
                  <c:v>6.8</c:v>
                </c:pt>
                <c:pt idx="381">
                  <c:v>6.8</c:v>
                </c:pt>
                <c:pt idx="382">
                  <c:v>6.8</c:v>
                </c:pt>
                <c:pt idx="383">
                  <c:v>6.7</c:v>
                </c:pt>
                <c:pt idx="384">
                  <c:v>6.7</c:v>
                </c:pt>
                <c:pt idx="385">
                  <c:v>6.7</c:v>
                </c:pt>
                <c:pt idx="386">
                  <c:v>6.7</c:v>
                </c:pt>
                <c:pt idx="387">
                  <c:v>6.7</c:v>
                </c:pt>
                <c:pt idx="388">
                  <c:v>6.7</c:v>
                </c:pt>
                <c:pt idx="389">
                  <c:v>6.7</c:v>
                </c:pt>
                <c:pt idx="390">
                  <c:v>6.8</c:v>
                </c:pt>
                <c:pt idx="391">
                  <c:v>6.8</c:v>
                </c:pt>
                <c:pt idx="392">
                  <c:v>6.7</c:v>
                </c:pt>
                <c:pt idx="393">
                  <c:v>6.8</c:v>
                </c:pt>
                <c:pt idx="394">
                  <c:v>6.8</c:v>
                </c:pt>
                <c:pt idx="395">
                  <c:v>6.8</c:v>
                </c:pt>
                <c:pt idx="396">
                  <c:v>6.8</c:v>
                </c:pt>
                <c:pt idx="397">
                  <c:v>6.8</c:v>
                </c:pt>
                <c:pt idx="398">
                  <c:v>6.8</c:v>
                </c:pt>
                <c:pt idx="399">
                  <c:v>6.7</c:v>
                </c:pt>
                <c:pt idx="400">
                  <c:v>6.7</c:v>
                </c:pt>
                <c:pt idx="401">
                  <c:v>6.8</c:v>
                </c:pt>
                <c:pt idx="402">
                  <c:v>6.8</c:v>
                </c:pt>
                <c:pt idx="403">
                  <c:v>6.8</c:v>
                </c:pt>
                <c:pt idx="404">
                  <c:v>6.7</c:v>
                </c:pt>
                <c:pt idx="405">
                  <c:v>6.8</c:v>
                </c:pt>
                <c:pt idx="406">
                  <c:v>6.7</c:v>
                </c:pt>
                <c:pt idx="407">
                  <c:v>6.7</c:v>
                </c:pt>
                <c:pt idx="408">
                  <c:v>6.7</c:v>
                </c:pt>
                <c:pt idx="409">
                  <c:v>6.7</c:v>
                </c:pt>
                <c:pt idx="410">
                  <c:v>6.7</c:v>
                </c:pt>
                <c:pt idx="411">
                  <c:v>6.7</c:v>
                </c:pt>
                <c:pt idx="412">
                  <c:v>6.7</c:v>
                </c:pt>
                <c:pt idx="413">
                  <c:v>6.7</c:v>
                </c:pt>
                <c:pt idx="414">
                  <c:v>6.7</c:v>
                </c:pt>
                <c:pt idx="415">
                  <c:v>6.8</c:v>
                </c:pt>
                <c:pt idx="416">
                  <c:v>6.7</c:v>
                </c:pt>
                <c:pt idx="417">
                  <c:v>6.8</c:v>
                </c:pt>
                <c:pt idx="418">
                  <c:v>6.8</c:v>
                </c:pt>
                <c:pt idx="419">
                  <c:v>6.8</c:v>
                </c:pt>
                <c:pt idx="420">
                  <c:v>6.8</c:v>
                </c:pt>
                <c:pt idx="421">
                  <c:v>6.7</c:v>
                </c:pt>
                <c:pt idx="422">
                  <c:v>6.8</c:v>
                </c:pt>
                <c:pt idx="423">
                  <c:v>6.8</c:v>
                </c:pt>
                <c:pt idx="424">
                  <c:v>6.7</c:v>
                </c:pt>
                <c:pt idx="425">
                  <c:v>6.7</c:v>
                </c:pt>
                <c:pt idx="426">
                  <c:v>6.7</c:v>
                </c:pt>
                <c:pt idx="427">
                  <c:v>6.7</c:v>
                </c:pt>
                <c:pt idx="428">
                  <c:v>6.7</c:v>
                </c:pt>
                <c:pt idx="429">
                  <c:v>6.7</c:v>
                </c:pt>
                <c:pt idx="430">
                  <c:v>6.7</c:v>
                </c:pt>
                <c:pt idx="431">
                  <c:v>6.7</c:v>
                </c:pt>
                <c:pt idx="432">
                  <c:v>6.9</c:v>
                </c:pt>
                <c:pt idx="433">
                  <c:v>6.9</c:v>
                </c:pt>
                <c:pt idx="434">
                  <c:v>6.9</c:v>
                </c:pt>
                <c:pt idx="435">
                  <c:v>6.9</c:v>
                </c:pt>
                <c:pt idx="436">
                  <c:v>6.9</c:v>
                </c:pt>
                <c:pt idx="437">
                  <c:v>6.9</c:v>
                </c:pt>
                <c:pt idx="438">
                  <c:v>7</c:v>
                </c:pt>
                <c:pt idx="439">
                  <c:v>7</c:v>
                </c:pt>
                <c:pt idx="440">
                  <c:v>7</c:v>
                </c:pt>
                <c:pt idx="441">
                  <c:v>7</c:v>
                </c:pt>
                <c:pt idx="442">
                  <c:v>7</c:v>
                </c:pt>
                <c:pt idx="443">
                  <c:v>7</c:v>
                </c:pt>
                <c:pt idx="444">
                  <c:v>6.9</c:v>
                </c:pt>
                <c:pt idx="445">
                  <c:v>7</c:v>
                </c:pt>
                <c:pt idx="446">
                  <c:v>6.9</c:v>
                </c:pt>
                <c:pt idx="447">
                  <c:v>7</c:v>
                </c:pt>
                <c:pt idx="448">
                  <c:v>7</c:v>
                </c:pt>
                <c:pt idx="449">
                  <c:v>7</c:v>
                </c:pt>
                <c:pt idx="450">
                  <c:v>7</c:v>
                </c:pt>
                <c:pt idx="451">
                  <c:v>7</c:v>
                </c:pt>
                <c:pt idx="452">
                  <c:v>7</c:v>
                </c:pt>
                <c:pt idx="453">
                  <c:v>7</c:v>
                </c:pt>
                <c:pt idx="454">
                  <c:v>7</c:v>
                </c:pt>
                <c:pt idx="455">
                  <c:v>6.9</c:v>
                </c:pt>
                <c:pt idx="456">
                  <c:v>6.9</c:v>
                </c:pt>
                <c:pt idx="457">
                  <c:v>6.9</c:v>
                </c:pt>
                <c:pt idx="458">
                  <c:v>6.9</c:v>
                </c:pt>
                <c:pt idx="459">
                  <c:v>6.9</c:v>
                </c:pt>
                <c:pt idx="460">
                  <c:v>6.9</c:v>
                </c:pt>
                <c:pt idx="461">
                  <c:v>6.9</c:v>
                </c:pt>
                <c:pt idx="462">
                  <c:v>6.9</c:v>
                </c:pt>
                <c:pt idx="463">
                  <c:v>7</c:v>
                </c:pt>
                <c:pt idx="464">
                  <c:v>7</c:v>
                </c:pt>
                <c:pt idx="465">
                  <c:v>6.9</c:v>
                </c:pt>
                <c:pt idx="466">
                  <c:v>7</c:v>
                </c:pt>
                <c:pt idx="467">
                  <c:v>7</c:v>
                </c:pt>
                <c:pt idx="468">
                  <c:v>7</c:v>
                </c:pt>
                <c:pt idx="469">
                  <c:v>6.9</c:v>
                </c:pt>
                <c:pt idx="470">
                  <c:v>7</c:v>
                </c:pt>
                <c:pt idx="471">
                  <c:v>6.9</c:v>
                </c:pt>
                <c:pt idx="472">
                  <c:v>6.9</c:v>
                </c:pt>
                <c:pt idx="473">
                  <c:v>7</c:v>
                </c:pt>
                <c:pt idx="474">
                  <c:v>7</c:v>
                </c:pt>
                <c:pt idx="475">
                  <c:v>7</c:v>
                </c:pt>
                <c:pt idx="476">
                  <c:v>7</c:v>
                </c:pt>
                <c:pt idx="477">
                  <c:v>7</c:v>
                </c:pt>
                <c:pt idx="478">
                  <c:v>6.9</c:v>
                </c:pt>
                <c:pt idx="479">
                  <c:v>6.9</c:v>
                </c:pt>
                <c:pt idx="480">
                  <c:v>6.9</c:v>
                </c:pt>
                <c:pt idx="481">
                  <c:v>6.9</c:v>
                </c:pt>
                <c:pt idx="482">
                  <c:v>6.9</c:v>
                </c:pt>
                <c:pt idx="483">
                  <c:v>6.9</c:v>
                </c:pt>
                <c:pt idx="484">
                  <c:v>7</c:v>
                </c:pt>
                <c:pt idx="485">
                  <c:v>6.9</c:v>
                </c:pt>
                <c:pt idx="486">
                  <c:v>6.9</c:v>
                </c:pt>
                <c:pt idx="487">
                  <c:v>7</c:v>
                </c:pt>
                <c:pt idx="488">
                  <c:v>6.9</c:v>
                </c:pt>
                <c:pt idx="489">
                  <c:v>7</c:v>
                </c:pt>
                <c:pt idx="490">
                  <c:v>7</c:v>
                </c:pt>
                <c:pt idx="491">
                  <c:v>6.9</c:v>
                </c:pt>
                <c:pt idx="492">
                  <c:v>6.9</c:v>
                </c:pt>
                <c:pt idx="493">
                  <c:v>6.9</c:v>
                </c:pt>
                <c:pt idx="494">
                  <c:v>7</c:v>
                </c:pt>
                <c:pt idx="495">
                  <c:v>6.9</c:v>
                </c:pt>
                <c:pt idx="496">
                  <c:v>6.8</c:v>
                </c:pt>
                <c:pt idx="497">
                  <c:v>6.9</c:v>
                </c:pt>
                <c:pt idx="498">
                  <c:v>7</c:v>
                </c:pt>
                <c:pt idx="499">
                  <c:v>7</c:v>
                </c:pt>
                <c:pt idx="500">
                  <c:v>7</c:v>
                </c:pt>
                <c:pt idx="501">
                  <c:v>7</c:v>
                </c:pt>
                <c:pt idx="502">
                  <c:v>7</c:v>
                </c:pt>
                <c:pt idx="503">
                  <c:v>6.9</c:v>
                </c:pt>
                <c:pt idx="504">
                  <c:v>6.9</c:v>
                </c:pt>
                <c:pt idx="505">
                  <c:v>6.9</c:v>
                </c:pt>
                <c:pt idx="506">
                  <c:v>6.9</c:v>
                </c:pt>
                <c:pt idx="507">
                  <c:v>6.9</c:v>
                </c:pt>
                <c:pt idx="508">
                  <c:v>6.9</c:v>
                </c:pt>
                <c:pt idx="509">
                  <c:v>6.9</c:v>
                </c:pt>
                <c:pt idx="510">
                  <c:v>6.9</c:v>
                </c:pt>
                <c:pt idx="511">
                  <c:v>6.9</c:v>
                </c:pt>
                <c:pt idx="512">
                  <c:v>6.9</c:v>
                </c:pt>
                <c:pt idx="513">
                  <c:v>6.9</c:v>
                </c:pt>
                <c:pt idx="514">
                  <c:v>6.9</c:v>
                </c:pt>
                <c:pt idx="515">
                  <c:v>6.9</c:v>
                </c:pt>
                <c:pt idx="516">
                  <c:v>6.9</c:v>
                </c:pt>
                <c:pt idx="517">
                  <c:v>6.9</c:v>
                </c:pt>
                <c:pt idx="518">
                  <c:v>6.9</c:v>
                </c:pt>
                <c:pt idx="519">
                  <c:v>6.9</c:v>
                </c:pt>
                <c:pt idx="520">
                  <c:v>6.9</c:v>
                </c:pt>
                <c:pt idx="521">
                  <c:v>6.9</c:v>
                </c:pt>
                <c:pt idx="522">
                  <c:v>7</c:v>
                </c:pt>
                <c:pt idx="523">
                  <c:v>7</c:v>
                </c:pt>
                <c:pt idx="524">
                  <c:v>6.9</c:v>
                </c:pt>
                <c:pt idx="525">
                  <c:v>6.9</c:v>
                </c:pt>
                <c:pt idx="526">
                  <c:v>6.9</c:v>
                </c:pt>
                <c:pt idx="527">
                  <c:v>6.9</c:v>
                </c:pt>
                <c:pt idx="528">
                  <c:v>7.9</c:v>
                </c:pt>
                <c:pt idx="529">
                  <c:v>7.9</c:v>
                </c:pt>
                <c:pt idx="530">
                  <c:v>7.9</c:v>
                </c:pt>
                <c:pt idx="531">
                  <c:v>8</c:v>
                </c:pt>
                <c:pt idx="532">
                  <c:v>7.9</c:v>
                </c:pt>
                <c:pt idx="533">
                  <c:v>8</c:v>
                </c:pt>
                <c:pt idx="534">
                  <c:v>8</c:v>
                </c:pt>
                <c:pt idx="535">
                  <c:v>8</c:v>
                </c:pt>
                <c:pt idx="536">
                  <c:v>8</c:v>
                </c:pt>
                <c:pt idx="537">
                  <c:v>8</c:v>
                </c:pt>
                <c:pt idx="538">
                  <c:v>8</c:v>
                </c:pt>
                <c:pt idx="539">
                  <c:v>8</c:v>
                </c:pt>
                <c:pt idx="540">
                  <c:v>8</c:v>
                </c:pt>
                <c:pt idx="541">
                  <c:v>8.1</c:v>
                </c:pt>
                <c:pt idx="542">
                  <c:v>8</c:v>
                </c:pt>
                <c:pt idx="543">
                  <c:v>8</c:v>
                </c:pt>
                <c:pt idx="544">
                  <c:v>7.9</c:v>
                </c:pt>
                <c:pt idx="545">
                  <c:v>7.9</c:v>
                </c:pt>
                <c:pt idx="546">
                  <c:v>8</c:v>
                </c:pt>
                <c:pt idx="547">
                  <c:v>8</c:v>
                </c:pt>
                <c:pt idx="548">
                  <c:v>8</c:v>
                </c:pt>
                <c:pt idx="549">
                  <c:v>8</c:v>
                </c:pt>
                <c:pt idx="550">
                  <c:v>8</c:v>
                </c:pt>
                <c:pt idx="551">
                  <c:v>8</c:v>
                </c:pt>
                <c:pt idx="552">
                  <c:v>8</c:v>
                </c:pt>
                <c:pt idx="553">
                  <c:v>7.9</c:v>
                </c:pt>
                <c:pt idx="554">
                  <c:v>7.9</c:v>
                </c:pt>
                <c:pt idx="555">
                  <c:v>8</c:v>
                </c:pt>
                <c:pt idx="556">
                  <c:v>8</c:v>
                </c:pt>
                <c:pt idx="557">
                  <c:v>8</c:v>
                </c:pt>
                <c:pt idx="558">
                  <c:v>8</c:v>
                </c:pt>
                <c:pt idx="559">
                  <c:v>8</c:v>
                </c:pt>
                <c:pt idx="560">
                  <c:v>6</c:v>
                </c:pt>
                <c:pt idx="561">
                  <c:v>7.9</c:v>
                </c:pt>
                <c:pt idx="562">
                  <c:v>7.6</c:v>
                </c:pt>
                <c:pt idx="563">
                  <c:v>7.8</c:v>
                </c:pt>
                <c:pt idx="564">
                  <c:v>8</c:v>
                </c:pt>
                <c:pt idx="565">
                  <c:v>8</c:v>
                </c:pt>
                <c:pt idx="566">
                  <c:v>8</c:v>
                </c:pt>
                <c:pt idx="567">
                  <c:v>7.9</c:v>
                </c:pt>
                <c:pt idx="568">
                  <c:v>8</c:v>
                </c:pt>
                <c:pt idx="569">
                  <c:v>8</c:v>
                </c:pt>
                <c:pt idx="570">
                  <c:v>8</c:v>
                </c:pt>
                <c:pt idx="571">
                  <c:v>8</c:v>
                </c:pt>
                <c:pt idx="572">
                  <c:v>8</c:v>
                </c:pt>
                <c:pt idx="573">
                  <c:v>7.9</c:v>
                </c:pt>
                <c:pt idx="574">
                  <c:v>8</c:v>
                </c:pt>
                <c:pt idx="575">
                  <c:v>8</c:v>
                </c:pt>
                <c:pt idx="576">
                  <c:v>7.9</c:v>
                </c:pt>
                <c:pt idx="577">
                  <c:v>7.9</c:v>
                </c:pt>
                <c:pt idx="578">
                  <c:v>7.9</c:v>
                </c:pt>
                <c:pt idx="579">
                  <c:v>7.9</c:v>
                </c:pt>
                <c:pt idx="580">
                  <c:v>7.9</c:v>
                </c:pt>
                <c:pt idx="581">
                  <c:v>7.9</c:v>
                </c:pt>
                <c:pt idx="582">
                  <c:v>7.9</c:v>
                </c:pt>
                <c:pt idx="583">
                  <c:v>8</c:v>
                </c:pt>
                <c:pt idx="584">
                  <c:v>8</c:v>
                </c:pt>
                <c:pt idx="585">
                  <c:v>8</c:v>
                </c:pt>
                <c:pt idx="586">
                  <c:v>8</c:v>
                </c:pt>
                <c:pt idx="587">
                  <c:v>8</c:v>
                </c:pt>
                <c:pt idx="588">
                  <c:v>8</c:v>
                </c:pt>
                <c:pt idx="589">
                  <c:v>8</c:v>
                </c:pt>
                <c:pt idx="590">
                  <c:v>8</c:v>
                </c:pt>
                <c:pt idx="591">
                  <c:v>8</c:v>
                </c:pt>
                <c:pt idx="592">
                  <c:v>8</c:v>
                </c:pt>
                <c:pt idx="593">
                  <c:v>8</c:v>
                </c:pt>
                <c:pt idx="594">
                  <c:v>8</c:v>
                </c:pt>
                <c:pt idx="595">
                  <c:v>7.9</c:v>
                </c:pt>
                <c:pt idx="596">
                  <c:v>8</c:v>
                </c:pt>
                <c:pt idx="597">
                  <c:v>8</c:v>
                </c:pt>
                <c:pt idx="598">
                  <c:v>7.9</c:v>
                </c:pt>
                <c:pt idx="599">
                  <c:v>8</c:v>
                </c:pt>
                <c:pt idx="600">
                  <c:v>9.9</c:v>
                </c:pt>
                <c:pt idx="601">
                  <c:v>10.199999999999999</c:v>
                </c:pt>
                <c:pt idx="602">
                  <c:v>10.199999999999999</c:v>
                </c:pt>
                <c:pt idx="603">
                  <c:v>10.199999999999999</c:v>
                </c:pt>
                <c:pt idx="604">
                  <c:v>10.199999999999999</c:v>
                </c:pt>
                <c:pt idx="605">
                  <c:v>10.1</c:v>
                </c:pt>
                <c:pt idx="606">
                  <c:v>10.199999999999999</c:v>
                </c:pt>
                <c:pt idx="607">
                  <c:v>10.199999999999999</c:v>
                </c:pt>
                <c:pt idx="608">
                  <c:v>10.199999999999999</c:v>
                </c:pt>
                <c:pt idx="609">
                  <c:v>10.199999999999999</c:v>
                </c:pt>
                <c:pt idx="610">
                  <c:v>10.199999999999999</c:v>
                </c:pt>
                <c:pt idx="611">
                  <c:v>10.199999999999999</c:v>
                </c:pt>
                <c:pt idx="612">
                  <c:v>10.199999999999999</c:v>
                </c:pt>
                <c:pt idx="613">
                  <c:v>10.199999999999999</c:v>
                </c:pt>
                <c:pt idx="614">
                  <c:v>10.199999999999999</c:v>
                </c:pt>
                <c:pt idx="615">
                  <c:v>10.199999999999999</c:v>
                </c:pt>
                <c:pt idx="616">
                  <c:v>10.199999999999999</c:v>
                </c:pt>
                <c:pt idx="617">
                  <c:v>10.1</c:v>
                </c:pt>
                <c:pt idx="618">
                  <c:v>10.199999999999999</c:v>
                </c:pt>
                <c:pt idx="619">
                  <c:v>10.199999999999999</c:v>
                </c:pt>
                <c:pt idx="620">
                  <c:v>10.199999999999999</c:v>
                </c:pt>
                <c:pt idx="621">
                  <c:v>10.1</c:v>
                </c:pt>
                <c:pt idx="622">
                  <c:v>10.1</c:v>
                </c:pt>
                <c:pt idx="623">
                  <c:v>10.199999999999999</c:v>
                </c:pt>
                <c:pt idx="624">
                  <c:v>10.199999999999999</c:v>
                </c:pt>
                <c:pt idx="625">
                  <c:v>10.199999999999999</c:v>
                </c:pt>
                <c:pt idx="626">
                  <c:v>10.1</c:v>
                </c:pt>
                <c:pt idx="627">
                  <c:v>10.1</c:v>
                </c:pt>
                <c:pt idx="628">
                  <c:v>10.1</c:v>
                </c:pt>
                <c:pt idx="629">
                  <c:v>10.1</c:v>
                </c:pt>
                <c:pt idx="630">
                  <c:v>10.1</c:v>
                </c:pt>
                <c:pt idx="631">
                  <c:v>10.1</c:v>
                </c:pt>
                <c:pt idx="632">
                  <c:v>10.199999999999999</c:v>
                </c:pt>
                <c:pt idx="633">
                  <c:v>10.199999999999999</c:v>
                </c:pt>
                <c:pt idx="634">
                  <c:v>10.199999999999999</c:v>
                </c:pt>
                <c:pt idx="635">
                  <c:v>10.199999999999999</c:v>
                </c:pt>
                <c:pt idx="636">
                  <c:v>10.3</c:v>
                </c:pt>
                <c:pt idx="637">
                  <c:v>10.199999999999999</c:v>
                </c:pt>
                <c:pt idx="638">
                  <c:v>10.3</c:v>
                </c:pt>
                <c:pt idx="639">
                  <c:v>10.199999999999999</c:v>
                </c:pt>
                <c:pt idx="640">
                  <c:v>10.199999999999999</c:v>
                </c:pt>
                <c:pt idx="641">
                  <c:v>10.199999999999999</c:v>
                </c:pt>
                <c:pt idx="642">
                  <c:v>10.199999999999999</c:v>
                </c:pt>
                <c:pt idx="643">
                  <c:v>10.3</c:v>
                </c:pt>
                <c:pt idx="644">
                  <c:v>10.199999999999999</c:v>
                </c:pt>
                <c:pt idx="645">
                  <c:v>10.199999999999999</c:v>
                </c:pt>
                <c:pt idx="646">
                  <c:v>10.199999999999999</c:v>
                </c:pt>
                <c:pt idx="647">
                  <c:v>10.199999999999999</c:v>
                </c:pt>
                <c:pt idx="648">
                  <c:v>10.1</c:v>
                </c:pt>
                <c:pt idx="649">
                  <c:v>10.1</c:v>
                </c:pt>
                <c:pt idx="650">
                  <c:v>10.199999999999999</c:v>
                </c:pt>
                <c:pt idx="651">
                  <c:v>10.1</c:v>
                </c:pt>
                <c:pt idx="652">
                  <c:v>10.1</c:v>
                </c:pt>
                <c:pt idx="653">
                  <c:v>10.199999999999999</c:v>
                </c:pt>
                <c:pt idx="654">
                  <c:v>10.1</c:v>
                </c:pt>
                <c:pt idx="655">
                  <c:v>10.1</c:v>
                </c:pt>
                <c:pt idx="656">
                  <c:v>10.199999999999999</c:v>
                </c:pt>
                <c:pt idx="657">
                  <c:v>10.1</c:v>
                </c:pt>
                <c:pt idx="658">
                  <c:v>10.199999999999999</c:v>
                </c:pt>
                <c:pt idx="659">
                  <c:v>10.199999999999999</c:v>
                </c:pt>
                <c:pt idx="660">
                  <c:v>10.3</c:v>
                </c:pt>
                <c:pt idx="661">
                  <c:v>10.199999999999999</c:v>
                </c:pt>
                <c:pt idx="662">
                  <c:v>10.199999999999999</c:v>
                </c:pt>
                <c:pt idx="663">
                  <c:v>10.1</c:v>
                </c:pt>
                <c:pt idx="664">
                  <c:v>10.199999999999999</c:v>
                </c:pt>
                <c:pt idx="665">
                  <c:v>10.199999999999999</c:v>
                </c:pt>
                <c:pt idx="666">
                  <c:v>10.199999999999999</c:v>
                </c:pt>
                <c:pt idx="667">
                  <c:v>10.199999999999999</c:v>
                </c:pt>
                <c:pt idx="668">
                  <c:v>10.1</c:v>
                </c:pt>
                <c:pt idx="669">
                  <c:v>10.1</c:v>
                </c:pt>
                <c:pt idx="670">
                  <c:v>10.1</c:v>
                </c:pt>
                <c:pt idx="671">
                  <c:v>10.1</c:v>
                </c:pt>
                <c:pt idx="672">
                  <c:v>10.1</c:v>
                </c:pt>
                <c:pt idx="673">
                  <c:v>10</c:v>
                </c:pt>
                <c:pt idx="674">
                  <c:v>10</c:v>
                </c:pt>
                <c:pt idx="675">
                  <c:v>10.1</c:v>
                </c:pt>
                <c:pt idx="676">
                  <c:v>10</c:v>
                </c:pt>
                <c:pt idx="677">
                  <c:v>10.1</c:v>
                </c:pt>
                <c:pt idx="678">
                  <c:v>10.1</c:v>
                </c:pt>
                <c:pt idx="679">
                  <c:v>10.1</c:v>
                </c:pt>
                <c:pt idx="680">
                  <c:v>10.1</c:v>
                </c:pt>
                <c:pt idx="681">
                  <c:v>10.1</c:v>
                </c:pt>
                <c:pt idx="682">
                  <c:v>10.1</c:v>
                </c:pt>
                <c:pt idx="683">
                  <c:v>10.199999999999999</c:v>
                </c:pt>
                <c:pt idx="684">
                  <c:v>10.199999999999999</c:v>
                </c:pt>
                <c:pt idx="685">
                  <c:v>10.199999999999999</c:v>
                </c:pt>
                <c:pt idx="686">
                  <c:v>10.199999999999999</c:v>
                </c:pt>
                <c:pt idx="687">
                  <c:v>10.199999999999999</c:v>
                </c:pt>
                <c:pt idx="688">
                  <c:v>10.1</c:v>
                </c:pt>
                <c:pt idx="689">
                  <c:v>10.199999999999999</c:v>
                </c:pt>
                <c:pt idx="690">
                  <c:v>10.199999999999999</c:v>
                </c:pt>
                <c:pt idx="691">
                  <c:v>10.199999999999999</c:v>
                </c:pt>
                <c:pt idx="692">
                  <c:v>10.1</c:v>
                </c:pt>
                <c:pt idx="693">
                  <c:v>10.199999999999999</c:v>
                </c:pt>
                <c:pt idx="694">
                  <c:v>10.199999999999999</c:v>
                </c:pt>
                <c:pt idx="695">
                  <c:v>10.1</c:v>
                </c:pt>
                <c:pt idx="696">
                  <c:v>10.1</c:v>
                </c:pt>
                <c:pt idx="697">
                  <c:v>10.1</c:v>
                </c:pt>
                <c:pt idx="698">
                  <c:v>10.1</c:v>
                </c:pt>
                <c:pt idx="699">
                  <c:v>10.1</c:v>
                </c:pt>
                <c:pt idx="700">
                  <c:v>10.1</c:v>
                </c:pt>
                <c:pt idx="701">
                  <c:v>10.1</c:v>
                </c:pt>
                <c:pt idx="702">
                  <c:v>10</c:v>
                </c:pt>
                <c:pt idx="703">
                  <c:v>10.199999999999999</c:v>
                </c:pt>
                <c:pt idx="704">
                  <c:v>10.1</c:v>
                </c:pt>
                <c:pt idx="705">
                  <c:v>10.199999999999999</c:v>
                </c:pt>
                <c:pt idx="706">
                  <c:v>10.199999999999999</c:v>
                </c:pt>
                <c:pt idx="707">
                  <c:v>10.199999999999999</c:v>
                </c:pt>
                <c:pt idx="708">
                  <c:v>10.199999999999999</c:v>
                </c:pt>
                <c:pt idx="709">
                  <c:v>10.1</c:v>
                </c:pt>
                <c:pt idx="710">
                  <c:v>10.1</c:v>
                </c:pt>
                <c:pt idx="711">
                  <c:v>10.1</c:v>
                </c:pt>
                <c:pt idx="712">
                  <c:v>10.1</c:v>
                </c:pt>
                <c:pt idx="713">
                  <c:v>10.1</c:v>
                </c:pt>
                <c:pt idx="714">
                  <c:v>10.1</c:v>
                </c:pt>
                <c:pt idx="715">
                  <c:v>10.1</c:v>
                </c:pt>
                <c:pt idx="716">
                  <c:v>10.1</c:v>
                </c:pt>
                <c:pt idx="717">
                  <c:v>10.1</c:v>
                </c:pt>
                <c:pt idx="718">
                  <c:v>10.1</c:v>
                </c:pt>
                <c:pt idx="719">
                  <c:v>10.1</c:v>
                </c:pt>
                <c:pt idx="720">
                  <c:v>10</c:v>
                </c:pt>
                <c:pt idx="721">
                  <c:v>10.1</c:v>
                </c:pt>
                <c:pt idx="722">
                  <c:v>10</c:v>
                </c:pt>
                <c:pt idx="723">
                  <c:v>10</c:v>
                </c:pt>
                <c:pt idx="724">
                  <c:v>10</c:v>
                </c:pt>
                <c:pt idx="725">
                  <c:v>10</c:v>
                </c:pt>
                <c:pt idx="726">
                  <c:v>10.1</c:v>
                </c:pt>
                <c:pt idx="727">
                  <c:v>10.1</c:v>
                </c:pt>
                <c:pt idx="728">
                  <c:v>10.1</c:v>
                </c:pt>
                <c:pt idx="729">
                  <c:v>10.1</c:v>
                </c:pt>
                <c:pt idx="730">
                  <c:v>10.1</c:v>
                </c:pt>
                <c:pt idx="731">
                  <c:v>10.1</c:v>
                </c:pt>
                <c:pt idx="732">
                  <c:v>10.1</c:v>
                </c:pt>
                <c:pt idx="733">
                  <c:v>10.1</c:v>
                </c:pt>
                <c:pt idx="734">
                  <c:v>10.1</c:v>
                </c:pt>
                <c:pt idx="735">
                  <c:v>10.1</c:v>
                </c:pt>
                <c:pt idx="736">
                  <c:v>10.1</c:v>
                </c:pt>
                <c:pt idx="737">
                  <c:v>10.1</c:v>
                </c:pt>
                <c:pt idx="738">
                  <c:v>10.1</c:v>
                </c:pt>
                <c:pt idx="739">
                  <c:v>10.1</c:v>
                </c:pt>
                <c:pt idx="740">
                  <c:v>10.1</c:v>
                </c:pt>
                <c:pt idx="741">
                  <c:v>10.1</c:v>
                </c:pt>
                <c:pt idx="742">
                  <c:v>10</c:v>
                </c:pt>
                <c:pt idx="743">
                  <c:v>10</c:v>
                </c:pt>
                <c:pt idx="744">
                  <c:v>7.9</c:v>
                </c:pt>
                <c:pt idx="745">
                  <c:v>7.8</c:v>
                </c:pt>
                <c:pt idx="746">
                  <c:v>7.8</c:v>
                </c:pt>
                <c:pt idx="747">
                  <c:v>7.8</c:v>
                </c:pt>
                <c:pt idx="748">
                  <c:v>7.8</c:v>
                </c:pt>
                <c:pt idx="749">
                  <c:v>7.9</c:v>
                </c:pt>
                <c:pt idx="750">
                  <c:v>7.8</c:v>
                </c:pt>
                <c:pt idx="751">
                  <c:v>7.9</c:v>
                </c:pt>
                <c:pt idx="752">
                  <c:v>7.9</c:v>
                </c:pt>
                <c:pt idx="753">
                  <c:v>7.9</c:v>
                </c:pt>
                <c:pt idx="754">
                  <c:v>7.9</c:v>
                </c:pt>
                <c:pt idx="755">
                  <c:v>7.9</c:v>
                </c:pt>
                <c:pt idx="756">
                  <c:v>7.9</c:v>
                </c:pt>
                <c:pt idx="757">
                  <c:v>7.9</c:v>
                </c:pt>
                <c:pt idx="758">
                  <c:v>7.9</c:v>
                </c:pt>
                <c:pt idx="759">
                  <c:v>7.9</c:v>
                </c:pt>
                <c:pt idx="760">
                  <c:v>7.9</c:v>
                </c:pt>
                <c:pt idx="761">
                  <c:v>7.8</c:v>
                </c:pt>
                <c:pt idx="762">
                  <c:v>7.8</c:v>
                </c:pt>
                <c:pt idx="763">
                  <c:v>7.8</c:v>
                </c:pt>
                <c:pt idx="764">
                  <c:v>7.7</c:v>
                </c:pt>
                <c:pt idx="765">
                  <c:v>7.8</c:v>
                </c:pt>
                <c:pt idx="766">
                  <c:v>7.8</c:v>
                </c:pt>
                <c:pt idx="767">
                  <c:v>7.7</c:v>
                </c:pt>
                <c:pt idx="768">
                  <c:v>7.8</c:v>
                </c:pt>
                <c:pt idx="769">
                  <c:v>7.7</c:v>
                </c:pt>
                <c:pt idx="770">
                  <c:v>7.7</c:v>
                </c:pt>
                <c:pt idx="771">
                  <c:v>7.8</c:v>
                </c:pt>
                <c:pt idx="772">
                  <c:v>7.7</c:v>
                </c:pt>
                <c:pt idx="773">
                  <c:v>7.7</c:v>
                </c:pt>
                <c:pt idx="774">
                  <c:v>7.7</c:v>
                </c:pt>
                <c:pt idx="775">
                  <c:v>7.7</c:v>
                </c:pt>
                <c:pt idx="776">
                  <c:v>7.8</c:v>
                </c:pt>
                <c:pt idx="777">
                  <c:v>7.8</c:v>
                </c:pt>
                <c:pt idx="778">
                  <c:v>7.8</c:v>
                </c:pt>
                <c:pt idx="779">
                  <c:v>7.8</c:v>
                </c:pt>
                <c:pt idx="780">
                  <c:v>7.8</c:v>
                </c:pt>
                <c:pt idx="781">
                  <c:v>7.8</c:v>
                </c:pt>
                <c:pt idx="782">
                  <c:v>7.8</c:v>
                </c:pt>
                <c:pt idx="783">
                  <c:v>7.8</c:v>
                </c:pt>
                <c:pt idx="784">
                  <c:v>7.8</c:v>
                </c:pt>
                <c:pt idx="785">
                  <c:v>7.7</c:v>
                </c:pt>
                <c:pt idx="786">
                  <c:v>7.8</c:v>
                </c:pt>
                <c:pt idx="787">
                  <c:v>7.8</c:v>
                </c:pt>
                <c:pt idx="788">
                  <c:v>7.8</c:v>
                </c:pt>
                <c:pt idx="789">
                  <c:v>7.8</c:v>
                </c:pt>
                <c:pt idx="790">
                  <c:v>7.8</c:v>
                </c:pt>
                <c:pt idx="791">
                  <c:v>7.8</c:v>
                </c:pt>
                <c:pt idx="792">
                  <c:v>7.8</c:v>
                </c:pt>
                <c:pt idx="793">
                  <c:v>7.8</c:v>
                </c:pt>
                <c:pt idx="794">
                  <c:v>7.7</c:v>
                </c:pt>
                <c:pt idx="795">
                  <c:v>7.8</c:v>
                </c:pt>
                <c:pt idx="796">
                  <c:v>7.8</c:v>
                </c:pt>
                <c:pt idx="797">
                  <c:v>7.8</c:v>
                </c:pt>
                <c:pt idx="798">
                  <c:v>7.8</c:v>
                </c:pt>
                <c:pt idx="799">
                  <c:v>7.8</c:v>
                </c:pt>
                <c:pt idx="800">
                  <c:v>7.9</c:v>
                </c:pt>
                <c:pt idx="801">
                  <c:v>7.8</c:v>
                </c:pt>
                <c:pt idx="802">
                  <c:v>7.9</c:v>
                </c:pt>
                <c:pt idx="803">
                  <c:v>7.9</c:v>
                </c:pt>
                <c:pt idx="804">
                  <c:v>7.9</c:v>
                </c:pt>
                <c:pt idx="805">
                  <c:v>7.8</c:v>
                </c:pt>
                <c:pt idx="806">
                  <c:v>7.9</c:v>
                </c:pt>
                <c:pt idx="807">
                  <c:v>7.9</c:v>
                </c:pt>
                <c:pt idx="808">
                  <c:v>7.8</c:v>
                </c:pt>
                <c:pt idx="809">
                  <c:v>7.8</c:v>
                </c:pt>
                <c:pt idx="810">
                  <c:v>7.9</c:v>
                </c:pt>
                <c:pt idx="811">
                  <c:v>7.9</c:v>
                </c:pt>
                <c:pt idx="812">
                  <c:v>7.8</c:v>
                </c:pt>
                <c:pt idx="813">
                  <c:v>7.8</c:v>
                </c:pt>
                <c:pt idx="814">
                  <c:v>7.8</c:v>
                </c:pt>
                <c:pt idx="815">
                  <c:v>7.8</c:v>
                </c:pt>
                <c:pt idx="816">
                  <c:v>9.8000000000000007</c:v>
                </c:pt>
                <c:pt idx="817">
                  <c:v>10.1</c:v>
                </c:pt>
                <c:pt idx="818">
                  <c:v>10</c:v>
                </c:pt>
                <c:pt idx="819">
                  <c:v>10</c:v>
                </c:pt>
                <c:pt idx="820">
                  <c:v>10</c:v>
                </c:pt>
                <c:pt idx="821">
                  <c:v>10</c:v>
                </c:pt>
                <c:pt idx="822">
                  <c:v>10.1</c:v>
                </c:pt>
                <c:pt idx="823">
                  <c:v>10.1</c:v>
                </c:pt>
                <c:pt idx="824">
                  <c:v>10.1</c:v>
                </c:pt>
                <c:pt idx="825">
                  <c:v>10.1</c:v>
                </c:pt>
                <c:pt idx="826">
                  <c:v>10.1</c:v>
                </c:pt>
                <c:pt idx="827">
                  <c:v>10.1</c:v>
                </c:pt>
                <c:pt idx="828">
                  <c:v>10.1</c:v>
                </c:pt>
                <c:pt idx="829">
                  <c:v>10.1</c:v>
                </c:pt>
                <c:pt idx="830">
                  <c:v>10.1</c:v>
                </c:pt>
                <c:pt idx="831">
                  <c:v>10.1</c:v>
                </c:pt>
                <c:pt idx="832">
                  <c:v>10</c:v>
                </c:pt>
                <c:pt idx="833">
                  <c:v>10.1</c:v>
                </c:pt>
                <c:pt idx="834">
                  <c:v>10.1</c:v>
                </c:pt>
                <c:pt idx="835">
                  <c:v>10.1</c:v>
                </c:pt>
                <c:pt idx="836">
                  <c:v>10.1</c:v>
                </c:pt>
                <c:pt idx="837">
                  <c:v>10.1</c:v>
                </c:pt>
                <c:pt idx="838">
                  <c:v>10.1</c:v>
                </c:pt>
                <c:pt idx="839">
                  <c:v>10</c:v>
                </c:pt>
                <c:pt idx="840">
                  <c:v>10</c:v>
                </c:pt>
                <c:pt idx="841">
                  <c:v>10</c:v>
                </c:pt>
                <c:pt idx="842">
                  <c:v>10</c:v>
                </c:pt>
                <c:pt idx="843">
                  <c:v>10</c:v>
                </c:pt>
                <c:pt idx="844">
                  <c:v>10</c:v>
                </c:pt>
                <c:pt idx="845">
                  <c:v>10</c:v>
                </c:pt>
                <c:pt idx="846">
                  <c:v>10.1</c:v>
                </c:pt>
                <c:pt idx="847">
                  <c:v>10</c:v>
                </c:pt>
                <c:pt idx="848">
                  <c:v>10</c:v>
                </c:pt>
                <c:pt idx="849">
                  <c:v>10</c:v>
                </c:pt>
                <c:pt idx="850">
                  <c:v>10</c:v>
                </c:pt>
                <c:pt idx="851">
                  <c:v>10</c:v>
                </c:pt>
                <c:pt idx="852">
                  <c:v>10</c:v>
                </c:pt>
                <c:pt idx="853">
                  <c:v>10</c:v>
                </c:pt>
                <c:pt idx="854">
                  <c:v>10</c:v>
                </c:pt>
                <c:pt idx="855">
                  <c:v>10</c:v>
                </c:pt>
                <c:pt idx="856">
                  <c:v>10</c:v>
                </c:pt>
                <c:pt idx="857">
                  <c:v>10</c:v>
                </c:pt>
                <c:pt idx="858">
                  <c:v>10</c:v>
                </c:pt>
                <c:pt idx="859">
                  <c:v>10</c:v>
                </c:pt>
                <c:pt idx="860">
                  <c:v>10</c:v>
                </c:pt>
                <c:pt idx="861">
                  <c:v>10.1</c:v>
                </c:pt>
                <c:pt idx="862">
                  <c:v>10</c:v>
                </c:pt>
                <c:pt idx="863">
                  <c:v>9.9</c:v>
                </c:pt>
                <c:pt idx="864">
                  <c:v>9.9</c:v>
                </c:pt>
                <c:pt idx="865">
                  <c:v>9.9</c:v>
                </c:pt>
                <c:pt idx="866">
                  <c:v>9.9</c:v>
                </c:pt>
                <c:pt idx="867">
                  <c:v>10</c:v>
                </c:pt>
                <c:pt idx="868">
                  <c:v>9.9</c:v>
                </c:pt>
                <c:pt idx="869">
                  <c:v>10</c:v>
                </c:pt>
                <c:pt idx="870">
                  <c:v>10</c:v>
                </c:pt>
                <c:pt idx="871">
                  <c:v>9.9</c:v>
                </c:pt>
                <c:pt idx="872">
                  <c:v>10</c:v>
                </c:pt>
                <c:pt idx="873">
                  <c:v>10</c:v>
                </c:pt>
                <c:pt idx="874">
                  <c:v>10</c:v>
                </c:pt>
                <c:pt idx="875">
                  <c:v>10</c:v>
                </c:pt>
                <c:pt idx="876">
                  <c:v>10</c:v>
                </c:pt>
                <c:pt idx="877">
                  <c:v>10</c:v>
                </c:pt>
                <c:pt idx="878">
                  <c:v>9.9</c:v>
                </c:pt>
                <c:pt idx="879">
                  <c:v>10</c:v>
                </c:pt>
                <c:pt idx="880">
                  <c:v>10</c:v>
                </c:pt>
                <c:pt idx="881">
                  <c:v>10</c:v>
                </c:pt>
                <c:pt idx="882">
                  <c:v>10</c:v>
                </c:pt>
                <c:pt idx="883">
                  <c:v>10</c:v>
                </c:pt>
                <c:pt idx="884">
                  <c:v>10</c:v>
                </c:pt>
                <c:pt idx="885">
                  <c:v>9.9</c:v>
                </c:pt>
                <c:pt idx="886">
                  <c:v>9.9</c:v>
                </c:pt>
                <c:pt idx="887">
                  <c:v>10</c:v>
                </c:pt>
                <c:pt idx="888">
                  <c:v>9.8000000000000007</c:v>
                </c:pt>
                <c:pt idx="889">
                  <c:v>9.9</c:v>
                </c:pt>
                <c:pt idx="890">
                  <c:v>9.8000000000000007</c:v>
                </c:pt>
                <c:pt idx="891">
                  <c:v>9.8000000000000007</c:v>
                </c:pt>
                <c:pt idx="892">
                  <c:v>9.8000000000000007</c:v>
                </c:pt>
                <c:pt idx="893">
                  <c:v>9.9</c:v>
                </c:pt>
                <c:pt idx="894">
                  <c:v>10</c:v>
                </c:pt>
                <c:pt idx="895">
                  <c:v>10</c:v>
                </c:pt>
                <c:pt idx="896">
                  <c:v>9.9</c:v>
                </c:pt>
                <c:pt idx="897">
                  <c:v>9.9</c:v>
                </c:pt>
                <c:pt idx="898">
                  <c:v>9.9</c:v>
                </c:pt>
                <c:pt idx="899">
                  <c:v>9.9</c:v>
                </c:pt>
                <c:pt idx="900">
                  <c:v>9.9</c:v>
                </c:pt>
                <c:pt idx="901">
                  <c:v>9.9</c:v>
                </c:pt>
                <c:pt idx="902">
                  <c:v>10</c:v>
                </c:pt>
                <c:pt idx="903">
                  <c:v>10</c:v>
                </c:pt>
                <c:pt idx="904">
                  <c:v>9.9</c:v>
                </c:pt>
                <c:pt idx="905">
                  <c:v>9.9</c:v>
                </c:pt>
                <c:pt idx="906">
                  <c:v>10</c:v>
                </c:pt>
                <c:pt idx="907">
                  <c:v>10</c:v>
                </c:pt>
                <c:pt idx="908">
                  <c:v>10</c:v>
                </c:pt>
                <c:pt idx="909">
                  <c:v>9.9</c:v>
                </c:pt>
                <c:pt idx="910">
                  <c:v>9.9</c:v>
                </c:pt>
                <c:pt idx="911">
                  <c:v>9.9</c:v>
                </c:pt>
                <c:pt idx="912">
                  <c:v>9.9</c:v>
                </c:pt>
                <c:pt idx="913">
                  <c:v>9.9</c:v>
                </c:pt>
                <c:pt idx="914">
                  <c:v>9.9</c:v>
                </c:pt>
                <c:pt idx="915">
                  <c:v>9.9</c:v>
                </c:pt>
                <c:pt idx="916">
                  <c:v>9.9</c:v>
                </c:pt>
                <c:pt idx="917">
                  <c:v>9.9</c:v>
                </c:pt>
                <c:pt idx="918">
                  <c:v>9.9</c:v>
                </c:pt>
                <c:pt idx="919">
                  <c:v>9.9</c:v>
                </c:pt>
                <c:pt idx="920">
                  <c:v>9.9</c:v>
                </c:pt>
                <c:pt idx="921">
                  <c:v>10</c:v>
                </c:pt>
                <c:pt idx="922">
                  <c:v>10</c:v>
                </c:pt>
                <c:pt idx="923">
                  <c:v>10</c:v>
                </c:pt>
                <c:pt idx="924">
                  <c:v>10</c:v>
                </c:pt>
                <c:pt idx="925">
                  <c:v>9.9</c:v>
                </c:pt>
                <c:pt idx="926">
                  <c:v>10</c:v>
                </c:pt>
                <c:pt idx="927">
                  <c:v>9.9</c:v>
                </c:pt>
                <c:pt idx="928">
                  <c:v>9.9</c:v>
                </c:pt>
                <c:pt idx="929">
                  <c:v>9.9</c:v>
                </c:pt>
                <c:pt idx="930">
                  <c:v>9.9</c:v>
                </c:pt>
                <c:pt idx="931">
                  <c:v>10</c:v>
                </c:pt>
                <c:pt idx="932">
                  <c:v>9.9</c:v>
                </c:pt>
                <c:pt idx="933">
                  <c:v>9.9</c:v>
                </c:pt>
                <c:pt idx="934">
                  <c:v>9.9</c:v>
                </c:pt>
                <c:pt idx="935">
                  <c:v>9.9</c:v>
                </c:pt>
                <c:pt idx="936">
                  <c:v>9.9</c:v>
                </c:pt>
                <c:pt idx="937">
                  <c:v>9.9</c:v>
                </c:pt>
                <c:pt idx="938">
                  <c:v>9.9</c:v>
                </c:pt>
                <c:pt idx="939">
                  <c:v>9.9</c:v>
                </c:pt>
                <c:pt idx="940">
                  <c:v>9.8000000000000007</c:v>
                </c:pt>
                <c:pt idx="941">
                  <c:v>9.9</c:v>
                </c:pt>
                <c:pt idx="942">
                  <c:v>9.9</c:v>
                </c:pt>
                <c:pt idx="943">
                  <c:v>9.9</c:v>
                </c:pt>
                <c:pt idx="944">
                  <c:v>9.9</c:v>
                </c:pt>
                <c:pt idx="945">
                  <c:v>9.9</c:v>
                </c:pt>
                <c:pt idx="946">
                  <c:v>9.9</c:v>
                </c:pt>
                <c:pt idx="947">
                  <c:v>9.9</c:v>
                </c:pt>
                <c:pt idx="948">
                  <c:v>9.9</c:v>
                </c:pt>
                <c:pt idx="949">
                  <c:v>9.9</c:v>
                </c:pt>
                <c:pt idx="950">
                  <c:v>9.9</c:v>
                </c:pt>
                <c:pt idx="951">
                  <c:v>10</c:v>
                </c:pt>
                <c:pt idx="952">
                  <c:v>9.9</c:v>
                </c:pt>
                <c:pt idx="953">
                  <c:v>9.9</c:v>
                </c:pt>
                <c:pt idx="954">
                  <c:v>9.9</c:v>
                </c:pt>
                <c:pt idx="955">
                  <c:v>10</c:v>
                </c:pt>
                <c:pt idx="956">
                  <c:v>9.9</c:v>
                </c:pt>
                <c:pt idx="957">
                  <c:v>9.9</c:v>
                </c:pt>
                <c:pt idx="958">
                  <c:v>9.8000000000000007</c:v>
                </c:pt>
                <c:pt idx="959">
                  <c:v>9.9</c:v>
                </c:pt>
                <c:pt idx="960">
                  <c:v>9.9</c:v>
                </c:pt>
                <c:pt idx="961">
                  <c:v>9.9</c:v>
                </c:pt>
                <c:pt idx="962">
                  <c:v>9.9</c:v>
                </c:pt>
                <c:pt idx="963">
                  <c:v>9.9</c:v>
                </c:pt>
                <c:pt idx="964">
                  <c:v>9.9</c:v>
                </c:pt>
                <c:pt idx="965">
                  <c:v>9.9</c:v>
                </c:pt>
                <c:pt idx="966">
                  <c:v>9.9</c:v>
                </c:pt>
                <c:pt idx="967">
                  <c:v>9.8000000000000007</c:v>
                </c:pt>
                <c:pt idx="968">
                  <c:v>9.9</c:v>
                </c:pt>
                <c:pt idx="969">
                  <c:v>9.9</c:v>
                </c:pt>
                <c:pt idx="970">
                  <c:v>9.9</c:v>
                </c:pt>
                <c:pt idx="971">
                  <c:v>9.9</c:v>
                </c:pt>
                <c:pt idx="972">
                  <c:v>9.9</c:v>
                </c:pt>
                <c:pt idx="973">
                  <c:v>9.9</c:v>
                </c:pt>
                <c:pt idx="974">
                  <c:v>9.9</c:v>
                </c:pt>
                <c:pt idx="975">
                  <c:v>9.9</c:v>
                </c:pt>
                <c:pt idx="976">
                  <c:v>9.9</c:v>
                </c:pt>
                <c:pt idx="977">
                  <c:v>9.9</c:v>
                </c:pt>
                <c:pt idx="978">
                  <c:v>9.9</c:v>
                </c:pt>
                <c:pt idx="979">
                  <c:v>9.9</c:v>
                </c:pt>
                <c:pt idx="980">
                  <c:v>9.9</c:v>
                </c:pt>
                <c:pt idx="981">
                  <c:v>9.9</c:v>
                </c:pt>
                <c:pt idx="982">
                  <c:v>9.9</c:v>
                </c:pt>
                <c:pt idx="983">
                  <c:v>9.9</c:v>
                </c:pt>
                <c:pt idx="984">
                  <c:v>9.9</c:v>
                </c:pt>
                <c:pt idx="985">
                  <c:v>9.8000000000000007</c:v>
                </c:pt>
                <c:pt idx="986">
                  <c:v>9.8000000000000007</c:v>
                </c:pt>
                <c:pt idx="987">
                  <c:v>9.8000000000000007</c:v>
                </c:pt>
                <c:pt idx="988">
                  <c:v>9.8000000000000007</c:v>
                </c:pt>
                <c:pt idx="989">
                  <c:v>9.8000000000000007</c:v>
                </c:pt>
                <c:pt idx="990">
                  <c:v>9.9</c:v>
                </c:pt>
                <c:pt idx="991">
                  <c:v>9.9</c:v>
                </c:pt>
                <c:pt idx="992">
                  <c:v>9.9</c:v>
                </c:pt>
                <c:pt idx="993">
                  <c:v>9.9</c:v>
                </c:pt>
                <c:pt idx="994">
                  <c:v>9.9</c:v>
                </c:pt>
                <c:pt idx="995">
                  <c:v>9.9</c:v>
                </c:pt>
                <c:pt idx="996">
                  <c:v>9.9</c:v>
                </c:pt>
                <c:pt idx="997">
                  <c:v>9.9</c:v>
                </c:pt>
                <c:pt idx="998">
                  <c:v>9.9</c:v>
                </c:pt>
                <c:pt idx="999">
                  <c:v>9.9</c:v>
                </c:pt>
                <c:pt idx="1000">
                  <c:v>9.9</c:v>
                </c:pt>
                <c:pt idx="1001">
                  <c:v>9.8000000000000007</c:v>
                </c:pt>
                <c:pt idx="1002">
                  <c:v>9.9</c:v>
                </c:pt>
                <c:pt idx="1003">
                  <c:v>9.9</c:v>
                </c:pt>
                <c:pt idx="1004">
                  <c:v>9.9</c:v>
                </c:pt>
                <c:pt idx="1005">
                  <c:v>9.9</c:v>
                </c:pt>
                <c:pt idx="1006">
                  <c:v>9.9</c:v>
                </c:pt>
                <c:pt idx="1007">
                  <c:v>9.9</c:v>
                </c:pt>
                <c:pt idx="1008">
                  <c:v>9.9</c:v>
                </c:pt>
                <c:pt idx="1009">
                  <c:v>9.8000000000000007</c:v>
                </c:pt>
                <c:pt idx="1010">
                  <c:v>9.8000000000000007</c:v>
                </c:pt>
                <c:pt idx="1011">
                  <c:v>9.9</c:v>
                </c:pt>
                <c:pt idx="1012">
                  <c:v>9.8000000000000007</c:v>
                </c:pt>
                <c:pt idx="1013">
                  <c:v>9.9</c:v>
                </c:pt>
                <c:pt idx="1014">
                  <c:v>9.8000000000000007</c:v>
                </c:pt>
                <c:pt idx="1015">
                  <c:v>9.9</c:v>
                </c:pt>
                <c:pt idx="1016">
                  <c:v>9.8000000000000007</c:v>
                </c:pt>
                <c:pt idx="1017">
                  <c:v>9.9</c:v>
                </c:pt>
                <c:pt idx="1018">
                  <c:v>9.9</c:v>
                </c:pt>
                <c:pt idx="1019">
                  <c:v>9.9</c:v>
                </c:pt>
                <c:pt idx="1020">
                  <c:v>9.9</c:v>
                </c:pt>
                <c:pt idx="1021">
                  <c:v>9.9</c:v>
                </c:pt>
                <c:pt idx="1022">
                  <c:v>9.9</c:v>
                </c:pt>
                <c:pt idx="1023">
                  <c:v>9.9</c:v>
                </c:pt>
                <c:pt idx="1024">
                  <c:v>9.9</c:v>
                </c:pt>
                <c:pt idx="1025">
                  <c:v>9.9</c:v>
                </c:pt>
                <c:pt idx="1026">
                  <c:v>10</c:v>
                </c:pt>
                <c:pt idx="1027">
                  <c:v>10</c:v>
                </c:pt>
                <c:pt idx="1028">
                  <c:v>9.9</c:v>
                </c:pt>
                <c:pt idx="1029">
                  <c:v>9.9</c:v>
                </c:pt>
                <c:pt idx="1030">
                  <c:v>9.9</c:v>
                </c:pt>
                <c:pt idx="1031">
                  <c:v>9.9</c:v>
                </c:pt>
                <c:pt idx="1032">
                  <c:v>9.8000000000000007</c:v>
                </c:pt>
                <c:pt idx="1033">
                  <c:v>9.8000000000000007</c:v>
                </c:pt>
                <c:pt idx="1034">
                  <c:v>9.8000000000000007</c:v>
                </c:pt>
                <c:pt idx="1035">
                  <c:v>9.9</c:v>
                </c:pt>
                <c:pt idx="1036">
                  <c:v>9.8000000000000007</c:v>
                </c:pt>
                <c:pt idx="1037">
                  <c:v>9.8000000000000007</c:v>
                </c:pt>
                <c:pt idx="1038">
                  <c:v>7.4</c:v>
                </c:pt>
                <c:pt idx="1039">
                  <c:v>9.8000000000000007</c:v>
                </c:pt>
                <c:pt idx="1040">
                  <c:v>9.9</c:v>
                </c:pt>
                <c:pt idx="1041">
                  <c:v>9.8000000000000007</c:v>
                </c:pt>
                <c:pt idx="1042">
                  <c:v>9.9</c:v>
                </c:pt>
                <c:pt idx="1043">
                  <c:v>9.9</c:v>
                </c:pt>
                <c:pt idx="1044">
                  <c:v>9.9</c:v>
                </c:pt>
                <c:pt idx="1045">
                  <c:v>9.9</c:v>
                </c:pt>
                <c:pt idx="1046">
                  <c:v>9.9</c:v>
                </c:pt>
                <c:pt idx="1047">
                  <c:v>9.9</c:v>
                </c:pt>
                <c:pt idx="1048">
                  <c:v>9.9</c:v>
                </c:pt>
                <c:pt idx="1049">
                  <c:v>9.9</c:v>
                </c:pt>
                <c:pt idx="1050">
                  <c:v>10</c:v>
                </c:pt>
                <c:pt idx="1051">
                  <c:v>9.9</c:v>
                </c:pt>
                <c:pt idx="1052">
                  <c:v>9.9</c:v>
                </c:pt>
                <c:pt idx="1053">
                  <c:v>9.9</c:v>
                </c:pt>
                <c:pt idx="1054">
                  <c:v>9.8000000000000007</c:v>
                </c:pt>
                <c:pt idx="1055">
                  <c:v>9.9</c:v>
                </c:pt>
                <c:pt idx="1056">
                  <c:v>9.8000000000000007</c:v>
                </c:pt>
                <c:pt idx="1057">
                  <c:v>9.8000000000000007</c:v>
                </c:pt>
                <c:pt idx="1058">
                  <c:v>9.8000000000000007</c:v>
                </c:pt>
                <c:pt idx="1059">
                  <c:v>9.8000000000000007</c:v>
                </c:pt>
                <c:pt idx="1060">
                  <c:v>9.8000000000000007</c:v>
                </c:pt>
                <c:pt idx="1061">
                  <c:v>9.9</c:v>
                </c:pt>
                <c:pt idx="1062">
                  <c:v>9.9</c:v>
                </c:pt>
                <c:pt idx="1063">
                  <c:v>9.9</c:v>
                </c:pt>
                <c:pt idx="1064">
                  <c:v>9.9</c:v>
                </c:pt>
                <c:pt idx="1065">
                  <c:v>9.9</c:v>
                </c:pt>
                <c:pt idx="1066">
                  <c:v>9.9</c:v>
                </c:pt>
                <c:pt idx="1067">
                  <c:v>9.9</c:v>
                </c:pt>
                <c:pt idx="1068">
                  <c:v>9.9</c:v>
                </c:pt>
                <c:pt idx="1069">
                  <c:v>9.9</c:v>
                </c:pt>
                <c:pt idx="1070">
                  <c:v>9.9</c:v>
                </c:pt>
                <c:pt idx="1071">
                  <c:v>9.9</c:v>
                </c:pt>
                <c:pt idx="1072">
                  <c:v>9.9</c:v>
                </c:pt>
                <c:pt idx="1073">
                  <c:v>10</c:v>
                </c:pt>
                <c:pt idx="1074">
                  <c:v>9.9</c:v>
                </c:pt>
                <c:pt idx="1075">
                  <c:v>9.9</c:v>
                </c:pt>
                <c:pt idx="1076">
                  <c:v>9.9</c:v>
                </c:pt>
                <c:pt idx="1077">
                  <c:v>9.9</c:v>
                </c:pt>
                <c:pt idx="1078">
                  <c:v>9.9</c:v>
                </c:pt>
                <c:pt idx="1079">
                  <c:v>9.9</c:v>
                </c:pt>
                <c:pt idx="1080">
                  <c:v>11.9</c:v>
                </c:pt>
                <c:pt idx="1081">
                  <c:v>12</c:v>
                </c:pt>
                <c:pt idx="1082">
                  <c:v>12</c:v>
                </c:pt>
                <c:pt idx="1083">
                  <c:v>12</c:v>
                </c:pt>
                <c:pt idx="1084">
                  <c:v>11.9</c:v>
                </c:pt>
                <c:pt idx="1085">
                  <c:v>12</c:v>
                </c:pt>
                <c:pt idx="1086">
                  <c:v>11.9</c:v>
                </c:pt>
                <c:pt idx="1087">
                  <c:v>11.9</c:v>
                </c:pt>
                <c:pt idx="1088">
                  <c:v>12</c:v>
                </c:pt>
                <c:pt idx="1089">
                  <c:v>12</c:v>
                </c:pt>
                <c:pt idx="1090">
                  <c:v>12</c:v>
                </c:pt>
                <c:pt idx="1091">
                  <c:v>12</c:v>
                </c:pt>
                <c:pt idx="1092">
                  <c:v>12</c:v>
                </c:pt>
                <c:pt idx="1093">
                  <c:v>12</c:v>
                </c:pt>
                <c:pt idx="1094">
                  <c:v>12</c:v>
                </c:pt>
                <c:pt idx="1095">
                  <c:v>12</c:v>
                </c:pt>
                <c:pt idx="1096">
                  <c:v>12</c:v>
                </c:pt>
                <c:pt idx="1097">
                  <c:v>12.1</c:v>
                </c:pt>
                <c:pt idx="1098">
                  <c:v>12</c:v>
                </c:pt>
                <c:pt idx="1099">
                  <c:v>11.9</c:v>
                </c:pt>
                <c:pt idx="1100">
                  <c:v>11.9</c:v>
                </c:pt>
                <c:pt idx="1101">
                  <c:v>11.9</c:v>
                </c:pt>
                <c:pt idx="1102">
                  <c:v>12</c:v>
                </c:pt>
                <c:pt idx="1103">
                  <c:v>11.9</c:v>
                </c:pt>
                <c:pt idx="1104">
                  <c:v>11.9</c:v>
                </c:pt>
                <c:pt idx="1105">
                  <c:v>11.9</c:v>
                </c:pt>
                <c:pt idx="1106">
                  <c:v>11.9</c:v>
                </c:pt>
                <c:pt idx="1107">
                  <c:v>12</c:v>
                </c:pt>
                <c:pt idx="1108">
                  <c:v>11.9</c:v>
                </c:pt>
                <c:pt idx="1109">
                  <c:v>11.9</c:v>
                </c:pt>
                <c:pt idx="1110">
                  <c:v>11.9</c:v>
                </c:pt>
                <c:pt idx="1111">
                  <c:v>11.9</c:v>
                </c:pt>
                <c:pt idx="1112">
                  <c:v>11.9</c:v>
                </c:pt>
                <c:pt idx="1113">
                  <c:v>11.9</c:v>
                </c:pt>
                <c:pt idx="1114">
                  <c:v>11.9</c:v>
                </c:pt>
                <c:pt idx="1115">
                  <c:v>12</c:v>
                </c:pt>
                <c:pt idx="1116">
                  <c:v>11.9</c:v>
                </c:pt>
                <c:pt idx="1117">
                  <c:v>12</c:v>
                </c:pt>
                <c:pt idx="1118">
                  <c:v>12</c:v>
                </c:pt>
                <c:pt idx="1119">
                  <c:v>12</c:v>
                </c:pt>
                <c:pt idx="1120">
                  <c:v>11.9</c:v>
                </c:pt>
                <c:pt idx="1121">
                  <c:v>12</c:v>
                </c:pt>
                <c:pt idx="1122">
                  <c:v>12</c:v>
                </c:pt>
                <c:pt idx="1123">
                  <c:v>12</c:v>
                </c:pt>
                <c:pt idx="1124">
                  <c:v>12</c:v>
                </c:pt>
                <c:pt idx="1125">
                  <c:v>12</c:v>
                </c:pt>
                <c:pt idx="1126">
                  <c:v>12</c:v>
                </c:pt>
                <c:pt idx="1127">
                  <c:v>11.9</c:v>
                </c:pt>
                <c:pt idx="1128">
                  <c:v>11.9</c:v>
                </c:pt>
                <c:pt idx="1129">
                  <c:v>11.9</c:v>
                </c:pt>
                <c:pt idx="1130">
                  <c:v>11.9</c:v>
                </c:pt>
                <c:pt idx="1131">
                  <c:v>12</c:v>
                </c:pt>
                <c:pt idx="1132">
                  <c:v>11.9</c:v>
                </c:pt>
                <c:pt idx="1133">
                  <c:v>12</c:v>
                </c:pt>
                <c:pt idx="1134">
                  <c:v>11.9</c:v>
                </c:pt>
                <c:pt idx="1135">
                  <c:v>12</c:v>
                </c:pt>
                <c:pt idx="1136">
                  <c:v>12</c:v>
                </c:pt>
                <c:pt idx="1137">
                  <c:v>12</c:v>
                </c:pt>
                <c:pt idx="1138">
                  <c:v>12</c:v>
                </c:pt>
                <c:pt idx="1139">
                  <c:v>12</c:v>
                </c:pt>
                <c:pt idx="1140">
                  <c:v>12</c:v>
                </c:pt>
                <c:pt idx="1141">
                  <c:v>12</c:v>
                </c:pt>
                <c:pt idx="1142">
                  <c:v>12</c:v>
                </c:pt>
                <c:pt idx="1143">
                  <c:v>12</c:v>
                </c:pt>
                <c:pt idx="1144">
                  <c:v>12.1</c:v>
                </c:pt>
                <c:pt idx="1145">
                  <c:v>12.1</c:v>
                </c:pt>
                <c:pt idx="1146">
                  <c:v>12.2</c:v>
                </c:pt>
                <c:pt idx="1147">
                  <c:v>12.2</c:v>
                </c:pt>
                <c:pt idx="1148">
                  <c:v>12.1</c:v>
                </c:pt>
                <c:pt idx="1149">
                  <c:v>12.1</c:v>
                </c:pt>
                <c:pt idx="1150">
                  <c:v>12.1</c:v>
                </c:pt>
                <c:pt idx="1151">
                  <c:v>12.1</c:v>
                </c:pt>
                <c:pt idx="1152">
                  <c:v>12.1</c:v>
                </c:pt>
                <c:pt idx="1153">
                  <c:v>12.1</c:v>
                </c:pt>
                <c:pt idx="1154">
                  <c:v>12.1</c:v>
                </c:pt>
                <c:pt idx="1155">
                  <c:v>12.1</c:v>
                </c:pt>
                <c:pt idx="1156">
                  <c:v>12.2</c:v>
                </c:pt>
                <c:pt idx="1157">
                  <c:v>12</c:v>
                </c:pt>
                <c:pt idx="1158">
                  <c:v>11.9</c:v>
                </c:pt>
                <c:pt idx="1159">
                  <c:v>12</c:v>
                </c:pt>
                <c:pt idx="1160">
                  <c:v>12</c:v>
                </c:pt>
                <c:pt idx="1161">
                  <c:v>11.9</c:v>
                </c:pt>
                <c:pt idx="1162">
                  <c:v>12</c:v>
                </c:pt>
                <c:pt idx="1163">
                  <c:v>12</c:v>
                </c:pt>
                <c:pt idx="1164">
                  <c:v>12</c:v>
                </c:pt>
                <c:pt idx="1165">
                  <c:v>12</c:v>
                </c:pt>
                <c:pt idx="1166">
                  <c:v>12</c:v>
                </c:pt>
                <c:pt idx="1167">
                  <c:v>11.9</c:v>
                </c:pt>
                <c:pt idx="1168">
                  <c:v>11.9</c:v>
                </c:pt>
                <c:pt idx="1169">
                  <c:v>11.9</c:v>
                </c:pt>
                <c:pt idx="1170">
                  <c:v>12</c:v>
                </c:pt>
                <c:pt idx="1171">
                  <c:v>12</c:v>
                </c:pt>
                <c:pt idx="1172">
                  <c:v>12</c:v>
                </c:pt>
                <c:pt idx="1173">
                  <c:v>12</c:v>
                </c:pt>
                <c:pt idx="1174">
                  <c:v>12</c:v>
                </c:pt>
                <c:pt idx="1175">
                  <c:v>12</c:v>
                </c:pt>
                <c:pt idx="1176">
                  <c:v>12</c:v>
                </c:pt>
                <c:pt idx="1177">
                  <c:v>12</c:v>
                </c:pt>
                <c:pt idx="1178">
                  <c:v>12</c:v>
                </c:pt>
                <c:pt idx="1179">
                  <c:v>12</c:v>
                </c:pt>
                <c:pt idx="1180">
                  <c:v>12</c:v>
                </c:pt>
                <c:pt idx="1181">
                  <c:v>12.1</c:v>
                </c:pt>
                <c:pt idx="1182">
                  <c:v>12</c:v>
                </c:pt>
                <c:pt idx="1183">
                  <c:v>11.9</c:v>
                </c:pt>
                <c:pt idx="1184">
                  <c:v>11.9</c:v>
                </c:pt>
                <c:pt idx="1185">
                  <c:v>11.9</c:v>
                </c:pt>
                <c:pt idx="1186">
                  <c:v>11.9</c:v>
                </c:pt>
                <c:pt idx="1187">
                  <c:v>11.9</c:v>
                </c:pt>
                <c:pt idx="1188">
                  <c:v>11.9</c:v>
                </c:pt>
                <c:pt idx="1189">
                  <c:v>11.9</c:v>
                </c:pt>
                <c:pt idx="1190">
                  <c:v>11.9</c:v>
                </c:pt>
                <c:pt idx="1191">
                  <c:v>11.9</c:v>
                </c:pt>
                <c:pt idx="1192">
                  <c:v>11.9</c:v>
                </c:pt>
                <c:pt idx="1193">
                  <c:v>11.9</c:v>
                </c:pt>
                <c:pt idx="1194">
                  <c:v>12</c:v>
                </c:pt>
                <c:pt idx="1195">
                  <c:v>12</c:v>
                </c:pt>
                <c:pt idx="1196">
                  <c:v>11.9</c:v>
                </c:pt>
                <c:pt idx="1197">
                  <c:v>11.9</c:v>
                </c:pt>
                <c:pt idx="1198">
                  <c:v>11.9</c:v>
                </c:pt>
                <c:pt idx="1199">
                  <c:v>11.9</c:v>
                </c:pt>
                <c:pt idx="1200">
                  <c:v>11.9</c:v>
                </c:pt>
                <c:pt idx="1201">
                  <c:v>11.9</c:v>
                </c:pt>
                <c:pt idx="1202">
                  <c:v>11.9</c:v>
                </c:pt>
                <c:pt idx="1203">
                  <c:v>11.9</c:v>
                </c:pt>
                <c:pt idx="1204">
                  <c:v>11.9</c:v>
                </c:pt>
                <c:pt idx="1205">
                  <c:v>12</c:v>
                </c:pt>
                <c:pt idx="1206">
                  <c:v>12</c:v>
                </c:pt>
                <c:pt idx="1207">
                  <c:v>12</c:v>
                </c:pt>
                <c:pt idx="1208">
                  <c:v>12</c:v>
                </c:pt>
                <c:pt idx="1209">
                  <c:v>11.9</c:v>
                </c:pt>
                <c:pt idx="1210">
                  <c:v>11.9</c:v>
                </c:pt>
                <c:pt idx="1211">
                  <c:v>12</c:v>
                </c:pt>
                <c:pt idx="1212">
                  <c:v>12</c:v>
                </c:pt>
                <c:pt idx="1213">
                  <c:v>12</c:v>
                </c:pt>
                <c:pt idx="1214">
                  <c:v>12</c:v>
                </c:pt>
                <c:pt idx="1215">
                  <c:v>12</c:v>
                </c:pt>
                <c:pt idx="1216">
                  <c:v>12.1</c:v>
                </c:pt>
                <c:pt idx="1217">
                  <c:v>12.1</c:v>
                </c:pt>
                <c:pt idx="1218">
                  <c:v>12.1</c:v>
                </c:pt>
                <c:pt idx="1219">
                  <c:v>12.2</c:v>
                </c:pt>
                <c:pt idx="1220">
                  <c:v>12</c:v>
                </c:pt>
                <c:pt idx="1221">
                  <c:v>11.9</c:v>
                </c:pt>
                <c:pt idx="1222">
                  <c:v>11.9</c:v>
                </c:pt>
                <c:pt idx="1223">
                  <c:v>11.9</c:v>
                </c:pt>
                <c:pt idx="1224">
                  <c:v>11.9</c:v>
                </c:pt>
                <c:pt idx="1225">
                  <c:v>11.9</c:v>
                </c:pt>
                <c:pt idx="1226">
                  <c:v>11.9</c:v>
                </c:pt>
                <c:pt idx="1227">
                  <c:v>12</c:v>
                </c:pt>
                <c:pt idx="1228">
                  <c:v>11.9</c:v>
                </c:pt>
                <c:pt idx="1229">
                  <c:v>12</c:v>
                </c:pt>
                <c:pt idx="1230">
                  <c:v>12</c:v>
                </c:pt>
                <c:pt idx="1231">
                  <c:v>12</c:v>
                </c:pt>
                <c:pt idx="1232">
                  <c:v>12</c:v>
                </c:pt>
                <c:pt idx="1233">
                  <c:v>12</c:v>
                </c:pt>
                <c:pt idx="1234">
                  <c:v>12</c:v>
                </c:pt>
                <c:pt idx="1235">
                  <c:v>11.9</c:v>
                </c:pt>
                <c:pt idx="1236">
                  <c:v>12</c:v>
                </c:pt>
                <c:pt idx="1237">
                  <c:v>12</c:v>
                </c:pt>
                <c:pt idx="1238">
                  <c:v>11.9</c:v>
                </c:pt>
                <c:pt idx="1239">
                  <c:v>12</c:v>
                </c:pt>
                <c:pt idx="1240">
                  <c:v>12</c:v>
                </c:pt>
                <c:pt idx="1241">
                  <c:v>12</c:v>
                </c:pt>
                <c:pt idx="1242">
                  <c:v>12.1</c:v>
                </c:pt>
                <c:pt idx="1243">
                  <c:v>12</c:v>
                </c:pt>
                <c:pt idx="1244">
                  <c:v>11.9</c:v>
                </c:pt>
                <c:pt idx="1245">
                  <c:v>11.9</c:v>
                </c:pt>
                <c:pt idx="1246">
                  <c:v>11.9</c:v>
                </c:pt>
                <c:pt idx="1247">
                  <c:v>11.9</c:v>
                </c:pt>
                <c:pt idx="1248">
                  <c:v>11.9</c:v>
                </c:pt>
                <c:pt idx="1249">
                  <c:v>11.9</c:v>
                </c:pt>
                <c:pt idx="1250">
                  <c:v>11.8</c:v>
                </c:pt>
                <c:pt idx="1251">
                  <c:v>11.9</c:v>
                </c:pt>
                <c:pt idx="1252">
                  <c:v>11.9</c:v>
                </c:pt>
                <c:pt idx="1253">
                  <c:v>11.9</c:v>
                </c:pt>
                <c:pt idx="1254">
                  <c:v>11.9</c:v>
                </c:pt>
                <c:pt idx="1255">
                  <c:v>11.9</c:v>
                </c:pt>
                <c:pt idx="1256">
                  <c:v>11.9</c:v>
                </c:pt>
                <c:pt idx="1257">
                  <c:v>11.9</c:v>
                </c:pt>
                <c:pt idx="1258">
                  <c:v>11.9</c:v>
                </c:pt>
                <c:pt idx="1259">
                  <c:v>12</c:v>
                </c:pt>
                <c:pt idx="1260">
                  <c:v>12</c:v>
                </c:pt>
                <c:pt idx="1261">
                  <c:v>11.9</c:v>
                </c:pt>
                <c:pt idx="1262">
                  <c:v>11.9</c:v>
                </c:pt>
                <c:pt idx="1263">
                  <c:v>12</c:v>
                </c:pt>
                <c:pt idx="1264">
                  <c:v>12</c:v>
                </c:pt>
                <c:pt idx="1265">
                  <c:v>12</c:v>
                </c:pt>
                <c:pt idx="1266">
                  <c:v>11.9</c:v>
                </c:pt>
                <c:pt idx="1267">
                  <c:v>12</c:v>
                </c:pt>
                <c:pt idx="1268">
                  <c:v>12</c:v>
                </c:pt>
                <c:pt idx="1269">
                  <c:v>12</c:v>
                </c:pt>
                <c:pt idx="1270">
                  <c:v>12</c:v>
                </c:pt>
                <c:pt idx="1271">
                  <c:v>12</c:v>
                </c:pt>
                <c:pt idx="1272">
                  <c:v>11.8</c:v>
                </c:pt>
                <c:pt idx="1273">
                  <c:v>11.8</c:v>
                </c:pt>
                <c:pt idx="1274">
                  <c:v>11.8</c:v>
                </c:pt>
                <c:pt idx="1275">
                  <c:v>11.9</c:v>
                </c:pt>
                <c:pt idx="1276">
                  <c:v>11.9</c:v>
                </c:pt>
                <c:pt idx="1277">
                  <c:v>11.9</c:v>
                </c:pt>
                <c:pt idx="1278">
                  <c:v>11.9</c:v>
                </c:pt>
                <c:pt idx="1279">
                  <c:v>11.9</c:v>
                </c:pt>
                <c:pt idx="1280">
                  <c:v>11.9</c:v>
                </c:pt>
                <c:pt idx="1281">
                  <c:v>11.9</c:v>
                </c:pt>
                <c:pt idx="1282">
                  <c:v>11.9</c:v>
                </c:pt>
                <c:pt idx="1283">
                  <c:v>11.9</c:v>
                </c:pt>
                <c:pt idx="1284">
                  <c:v>11.9</c:v>
                </c:pt>
                <c:pt idx="1285">
                  <c:v>12</c:v>
                </c:pt>
                <c:pt idx="1286">
                  <c:v>11.9</c:v>
                </c:pt>
                <c:pt idx="1287">
                  <c:v>12</c:v>
                </c:pt>
                <c:pt idx="1288">
                  <c:v>11.9</c:v>
                </c:pt>
                <c:pt idx="1289">
                  <c:v>11.9</c:v>
                </c:pt>
                <c:pt idx="1290">
                  <c:v>11.9</c:v>
                </c:pt>
                <c:pt idx="1291">
                  <c:v>12</c:v>
                </c:pt>
                <c:pt idx="1292">
                  <c:v>11.9</c:v>
                </c:pt>
                <c:pt idx="1293">
                  <c:v>11.9</c:v>
                </c:pt>
                <c:pt idx="1294">
                  <c:v>11.9</c:v>
                </c:pt>
                <c:pt idx="1295">
                  <c:v>11.9</c:v>
                </c:pt>
                <c:pt idx="1296">
                  <c:v>9.6</c:v>
                </c:pt>
                <c:pt idx="1297">
                  <c:v>9.6</c:v>
                </c:pt>
                <c:pt idx="1298">
                  <c:v>9.6</c:v>
                </c:pt>
                <c:pt idx="1299">
                  <c:v>9.6</c:v>
                </c:pt>
                <c:pt idx="1300">
                  <c:v>9.5</c:v>
                </c:pt>
                <c:pt idx="1301">
                  <c:v>9.6</c:v>
                </c:pt>
                <c:pt idx="1302">
                  <c:v>9.6</c:v>
                </c:pt>
                <c:pt idx="1303">
                  <c:v>9.6</c:v>
                </c:pt>
                <c:pt idx="1304">
                  <c:v>9.6</c:v>
                </c:pt>
                <c:pt idx="1305">
                  <c:v>9.6</c:v>
                </c:pt>
                <c:pt idx="1306">
                  <c:v>9.6</c:v>
                </c:pt>
                <c:pt idx="1307">
                  <c:v>9.6999999999999993</c:v>
                </c:pt>
                <c:pt idx="1308">
                  <c:v>9.6999999999999993</c:v>
                </c:pt>
                <c:pt idx="1309">
                  <c:v>9.6999999999999993</c:v>
                </c:pt>
                <c:pt idx="1310">
                  <c:v>9.6999999999999993</c:v>
                </c:pt>
                <c:pt idx="1311">
                  <c:v>9.6</c:v>
                </c:pt>
                <c:pt idx="1312">
                  <c:v>9.6999999999999993</c:v>
                </c:pt>
                <c:pt idx="1313">
                  <c:v>9.6999999999999993</c:v>
                </c:pt>
                <c:pt idx="1314">
                  <c:v>9.6999999999999993</c:v>
                </c:pt>
                <c:pt idx="1315">
                  <c:v>9.6999999999999993</c:v>
                </c:pt>
                <c:pt idx="1316">
                  <c:v>9.6999999999999993</c:v>
                </c:pt>
                <c:pt idx="1317">
                  <c:v>9.6</c:v>
                </c:pt>
                <c:pt idx="1318">
                  <c:v>9.6</c:v>
                </c:pt>
                <c:pt idx="1319">
                  <c:v>9.6</c:v>
                </c:pt>
                <c:pt idx="1320">
                  <c:v>9.6</c:v>
                </c:pt>
                <c:pt idx="1321">
                  <c:v>9.6</c:v>
                </c:pt>
                <c:pt idx="1322">
                  <c:v>9.6</c:v>
                </c:pt>
                <c:pt idx="1323">
                  <c:v>9.6999999999999993</c:v>
                </c:pt>
                <c:pt idx="1324">
                  <c:v>9.6</c:v>
                </c:pt>
                <c:pt idx="1325">
                  <c:v>9.6</c:v>
                </c:pt>
                <c:pt idx="1326">
                  <c:v>9.6</c:v>
                </c:pt>
                <c:pt idx="1327">
                  <c:v>9.6</c:v>
                </c:pt>
                <c:pt idx="1328">
                  <c:v>9.6</c:v>
                </c:pt>
                <c:pt idx="1329">
                  <c:v>9.6</c:v>
                </c:pt>
                <c:pt idx="1330">
                  <c:v>9.6999999999999993</c:v>
                </c:pt>
                <c:pt idx="1331">
                  <c:v>9.6999999999999993</c:v>
                </c:pt>
                <c:pt idx="1332">
                  <c:v>9.6999999999999993</c:v>
                </c:pt>
                <c:pt idx="1333">
                  <c:v>9.6999999999999993</c:v>
                </c:pt>
                <c:pt idx="1334">
                  <c:v>9.6999999999999993</c:v>
                </c:pt>
                <c:pt idx="1335">
                  <c:v>9.6999999999999993</c:v>
                </c:pt>
                <c:pt idx="1336">
                  <c:v>9.6999999999999993</c:v>
                </c:pt>
                <c:pt idx="1337">
                  <c:v>9.6999999999999993</c:v>
                </c:pt>
                <c:pt idx="1338">
                  <c:v>9.6999999999999993</c:v>
                </c:pt>
                <c:pt idx="1339">
                  <c:v>9.8000000000000007</c:v>
                </c:pt>
                <c:pt idx="1340">
                  <c:v>9.6999999999999993</c:v>
                </c:pt>
                <c:pt idx="1341">
                  <c:v>9.6999999999999993</c:v>
                </c:pt>
                <c:pt idx="1342">
                  <c:v>9.6</c:v>
                </c:pt>
                <c:pt idx="1343">
                  <c:v>9.6</c:v>
                </c:pt>
                <c:pt idx="1344">
                  <c:v>9.6</c:v>
                </c:pt>
                <c:pt idx="1345">
                  <c:v>9.6</c:v>
                </c:pt>
                <c:pt idx="1346">
                  <c:v>9.6</c:v>
                </c:pt>
                <c:pt idx="1347">
                  <c:v>9.6</c:v>
                </c:pt>
                <c:pt idx="1348">
                  <c:v>9.6</c:v>
                </c:pt>
                <c:pt idx="1349">
                  <c:v>9.6999999999999993</c:v>
                </c:pt>
                <c:pt idx="1350">
                  <c:v>9.6999999999999993</c:v>
                </c:pt>
                <c:pt idx="1351">
                  <c:v>9.6</c:v>
                </c:pt>
                <c:pt idx="1352">
                  <c:v>9.6999999999999993</c:v>
                </c:pt>
                <c:pt idx="1353">
                  <c:v>9.6999999999999993</c:v>
                </c:pt>
                <c:pt idx="1354">
                  <c:v>9.6999999999999993</c:v>
                </c:pt>
                <c:pt idx="1355">
                  <c:v>9.6999999999999993</c:v>
                </c:pt>
                <c:pt idx="1356">
                  <c:v>9.6999999999999993</c:v>
                </c:pt>
                <c:pt idx="1357">
                  <c:v>9.6999999999999993</c:v>
                </c:pt>
                <c:pt idx="1358">
                  <c:v>9.6999999999999993</c:v>
                </c:pt>
                <c:pt idx="1359">
                  <c:v>9.6999999999999993</c:v>
                </c:pt>
                <c:pt idx="1360">
                  <c:v>9.6999999999999993</c:v>
                </c:pt>
                <c:pt idx="1361">
                  <c:v>9.6999999999999993</c:v>
                </c:pt>
                <c:pt idx="1362">
                  <c:v>9.6999999999999993</c:v>
                </c:pt>
                <c:pt idx="1363">
                  <c:v>9.6999999999999993</c:v>
                </c:pt>
                <c:pt idx="1364">
                  <c:v>9.6999999999999993</c:v>
                </c:pt>
                <c:pt idx="1365">
                  <c:v>9.6999999999999993</c:v>
                </c:pt>
                <c:pt idx="1366">
                  <c:v>9.6</c:v>
                </c:pt>
                <c:pt idx="1367">
                  <c:v>9.6999999999999993</c:v>
                </c:pt>
                <c:pt idx="1368">
                  <c:v>9.6</c:v>
                </c:pt>
                <c:pt idx="1369">
                  <c:v>9.6</c:v>
                </c:pt>
                <c:pt idx="1370">
                  <c:v>9.5</c:v>
                </c:pt>
                <c:pt idx="1371">
                  <c:v>9.6</c:v>
                </c:pt>
                <c:pt idx="1372">
                  <c:v>9.6</c:v>
                </c:pt>
                <c:pt idx="1373">
                  <c:v>9.6</c:v>
                </c:pt>
                <c:pt idx="1374">
                  <c:v>9.6</c:v>
                </c:pt>
                <c:pt idx="1375">
                  <c:v>9.6</c:v>
                </c:pt>
                <c:pt idx="1376">
                  <c:v>9.6</c:v>
                </c:pt>
                <c:pt idx="1377">
                  <c:v>9.6</c:v>
                </c:pt>
                <c:pt idx="1378">
                  <c:v>9.6999999999999993</c:v>
                </c:pt>
                <c:pt idx="1379">
                  <c:v>9.6999999999999993</c:v>
                </c:pt>
                <c:pt idx="1380">
                  <c:v>9.6999999999999993</c:v>
                </c:pt>
                <c:pt idx="1381">
                  <c:v>9.6999999999999993</c:v>
                </c:pt>
                <c:pt idx="1382">
                  <c:v>9.6</c:v>
                </c:pt>
                <c:pt idx="1383">
                  <c:v>9.6999999999999993</c:v>
                </c:pt>
                <c:pt idx="1384">
                  <c:v>9.6999999999999993</c:v>
                </c:pt>
                <c:pt idx="1385">
                  <c:v>9.6</c:v>
                </c:pt>
                <c:pt idx="1386">
                  <c:v>9.6999999999999993</c:v>
                </c:pt>
                <c:pt idx="1387">
                  <c:v>9.6999999999999993</c:v>
                </c:pt>
                <c:pt idx="1388">
                  <c:v>9.6</c:v>
                </c:pt>
                <c:pt idx="1389">
                  <c:v>9.6</c:v>
                </c:pt>
                <c:pt idx="1390">
                  <c:v>9.6999999999999993</c:v>
                </c:pt>
                <c:pt idx="1391">
                  <c:v>9.6</c:v>
                </c:pt>
                <c:pt idx="1392">
                  <c:v>9.6</c:v>
                </c:pt>
                <c:pt idx="1393">
                  <c:v>9.6</c:v>
                </c:pt>
                <c:pt idx="1394">
                  <c:v>9.6</c:v>
                </c:pt>
                <c:pt idx="1395">
                  <c:v>9.6</c:v>
                </c:pt>
                <c:pt idx="1396">
                  <c:v>9.6</c:v>
                </c:pt>
                <c:pt idx="1397">
                  <c:v>9.6999999999999993</c:v>
                </c:pt>
                <c:pt idx="1398">
                  <c:v>9.6</c:v>
                </c:pt>
                <c:pt idx="1399">
                  <c:v>9.6</c:v>
                </c:pt>
                <c:pt idx="1400">
                  <c:v>9.6</c:v>
                </c:pt>
                <c:pt idx="1401">
                  <c:v>9.6999999999999993</c:v>
                </c:pt>
                <c:pt idx="1402">
                  <c:v>9.6</c:v>
                </c:pt>
                <c:pt idx="1403">
                  <c:v>9.6</c:v>
                </c:pt>
                <c:pt idx="1404">
                  <c:v>9.6</c:v>
                </c:pt>
                <c:pt idx="1405">
                  <c:v>9.6999999999999993</c:v>
                </c:pt>
                <c:pt idx="1406">
                  <c:v>9.6</c:v>
                </c:pt>
                <c:pt idx="1407">
                  <c:v>9.6</c:v>
                </c:pt>
                <c:pt idx="1408">
                  <c:v>9.6</c:v>
                </c:pt>
                <c:pt idx="1409">
                  <c:v>9.6</c:v>
                </c:pt>
                <c:pt idx="1410">
                  <c:v>9.6</c:v>
                </c:pt>
                <c:pt idx="1411">
                  <c:v>9.6999999999999993</c:v>
                </c:pt>
                <c:pt idx="1412">
                  <c:v>9.6999999999999993</c:v>
                </c:pt>
                <c:pt idx="1413">
                  <c:v>9.6</c:v>
                </c:pt>
                <c:pt idx="1414">
                  <c:v>9.6</c:v>
                </c:pt>
                <c:pt idx="1415">
                  <c:v>9.5</c:v>
                </c:pt>
                <c:pt idx="1416">
                  <c:v>7.5</c:v>
                </c:pt>
                <c:pt idx="1417">
                  <c:v>7.5</c:v>
                </c:pt>
                <c:pt idx="1418">
                  <c:v>7.5</c:v>
                </c:pt>
                <c:pt idx="1419">
                  <c:v>7.5</c:v>
                </c:pt>
                <c:pt idx="1420">
                  <c:v>7.5</c:v>
                </c:pt>
                <c:pt idx="1421">
                  <c:v>7.5</c:v>
                </c:pt>
                <c:pt idx="1422">
                  <c:v>7.5</c:v>
                </c:pt>
                <c:pt idx="1423">
                  <c:v>7.5</c:v>
                </c:pt>
                <c:pt idx="1424">
                  <c:v>7.5</c:v>
                </c:pt>
                <c:pt idx="1425">
                  <c:v>7.6</c:v>
                </c:pt>
                <c:pt idx="1426">
                  <c:v>7.5</c:v>
                </c:pt>
                <c:pt idx="1427">
                  <c:v>7.5</c:v>
                </c:pt>
                <c:pt idx="1428">
                  <c:v>7.5</c:v>
                </c:pt>
                <c:pt idx="1429">
                  <c:v>7.5</c:v>
                </c:pt>
                <c:pt idx="1430">
                  <c:v>7.5</c:v>
                </c:pt>
                <c:pt idx="1431">
                  <c:v>7.6</c:v>
                </c:pt>
                <c:pt idx="1432">
                  <c:v>7.5</c:v>
                </c:pt>
                <c:pt idx="1433">
                  <c:v>7.5</c:v>
                </c:pt>
                <c:pt idx="1434">
                  <c:v>7.5</c:v>
                </c:pt>
                <c:pt idx="1435">
                  <c:v>7.5</c:v>
                </c:pt>
                <c:pt idx="1436">
                  <c:v>7.5</c:v>
                </c:pt>
                <c:pt idx="1437">
                  <c:v>7.5</c:v>
                </c:pt>
                <c:pt idx="1438">
                  <c:v>7.5</c:v>
                </c:pt>
                <c:pt idx="1439">
                  <c:v>7.5</c:v>
                </c:pt>
                <c:pt idx="1440">
                  <c:v>7.5</c:v>
                </c:pt>
                <c:pt idx="1441">
                  <c:v>7.5</c:v>
                </c:pt>
                <c:pt idx="1442">
                  <c:v>7.5</c:v>
                </c:pt>
                <c:pt idx="1443">
                  <c:v>7.5</c:v>
                </c:pt>
                <c:pt idx="1444">
                  <c:v>7.5</c:v>
                </c:pt>
                <c:pt idx="1445">
                  <c:v>7.5</c:v>
                </c:pt>
                <c:pt idx="1446">
                  <c:v>7.5</c:v>
                </c:pt>
                <c:pt idx="1447">
                  <c:v>7.5</c:v>
                </c:pt>
                <c:pt idx="1448">
                  <c:v>7.5</c:v>
                </c:pt>
                <c:pt idx="1449">
                  <c:v>7.5</c:v>
                </c:pt>
                <c:pt idx="1450">
                  <c:v>7.5</c:v>
                </c:pt>
                <c:pt idx="1451">
                  <c:v>7.5</c:v>
                </c:pt>
                <c:pt idx="1452">
                  <c:v>7.5</c:v>
                </c:pt>
                <c:pt idx="1453">
                  <c:v>7.5</c:v>
                </c:pt>
                <c:pt idx="1454">
                  <c:v>7.5</c:v>
                </c:pt>
                <c:pt idx="1455">
                  <c:v>7.5</c:v>
                </c:pt>
                <c:pt idx="1456">
                  <c:v>7.5</c:v>
                </c:pt>
                <c:pt idx="1457">
                  <c:v>7.5</c:v>
                </c:pt>
                <c:pt idx="1458">
                  <c:v>7.5</c:v>
                </c:pt>
                <c:pt idx="1459">
                  <c:v>7.5</c:v>
                </c:pt>
                <c:pt idx="1460">
                  <c:v>7.5</c:v>
                </c:pt>
                <c:pt idx="1461">
                  <c:v>7.5</c:v>
                </c:pt>
                <c:pt idx="1462">
                  <c:v>7.5</c:v>
                </c:pt>
                <c:pt idx="1463">
                  <c:v>7.5</c:v>
                </c:pt>
                <c:pt idx="1464">
                  <c:v>7.5</c:v>
                </c:pt>
                <c:pt idx="1465">
                  <c:v>7.5</c:v>
                </c:pt>
                <c:pt idx="1466">
                  <c:v>7.5</c:v>
                </c:pt>
                <c:pt idx="1467">
                  <c:v>7.5</c:v>
                </c:pt>
                <c:pt idx="1468">
                  <c:v>7.4</c:v>
                </c:pt>
                <c:pt idx="1469">
                  <c:v>7.5</c:v>
                </c:pt>
                <c:pt idx="1470">
                  <c:v>7.5</c:v>
                </c:pt>
                <c:pt idx="1471">
                  <c:v>7.4</c:v>
                </c:pt>
                <c:pt idx="1472">
                  <c:v>7.5</c:v>
                </c:pt>
                <c:pt idx="1473">
                  <c:v>7.5</c:v>
                </c:pt>
                <c:pt idx="1474">
                  <c:v>7.5</c:v>
                </c:pt>
                <c:pt idx="1475">
                  <c:v>7.5</c:v>
                </c:pt>
                <c:pt idx="1476">
                  <c:v>7.5</c:v>
                </c:pt>
                <c:pt idx="1477">
                  <c:v>7.5</c:v>
                </c:pt>
                <c:pt idx="1478">
                  <c:v>7.5</c:v>
                </c:pt>
                <c:pt idx="1479">
                  <c:v>7.5</c:v>
                </c:pt>
                <c:pt idx="1480">
                  <c:v>7.6</c:v>
                </c:pt>
                <c:pt idx="1481">
                  <c:v>7.5</c:v>
                </c:pt>
                <c:pt idx="1482">
                  <c:v>7.5</c:v>
                </c:pt>
                <c:pt idx="1483">
                  <c:v>7.5</c:v>
                </c:pt>
                <c:pt idx="1484">
                  <c:v>7.5</c:v>
                </c:pt>
                <c:pt idx="1485">
                  <c:v>7.5</c:v>
                </c:pt>
                <c:pt idx="1486">
                  <c:v>7.5</c:v>
                </c:pt>
                <c:pt idx="1487">
                  <c:v>7.5</c:v>
                </c:pt>
                <c:pt idx="1488">
                  <c:v>7.5</c:v>
                </c:pt>
                <c:pt idx="1489">
                  <c:v>7.5</c:v>
                </c:pt>
                <c:pt idx="1490">
                  <c:v>7.5</c:v>
                </c:pt>
                <c:pt idx="1491">
                  <c:v>7.5</c:v>
                </c:pt>
                <c:pt idx="1492">
                  <c:v>7.5</c:v>
                </c:pt>
                <c:pt idx="1493">
                  <c:v>7.5</c:v>
                </c:pt>
                <c:pt idx="1494">
                  <c:v>7.5</c:v>
                </c:pt>
                <c:pt idx="1495">
                  <c:v>7.5</c:v>
                </c:pt>
                <c:pt idx="1496">
                  <c:v>7.5</c:v>
                </c:pt>
                <c:pt idx="1497">
                  <c:v>7.5</c:v>
                </c:pt>
                <c:pt idx="1498">
                  <c:v>7.5</c:v>
                </c:pt>
                <c:pt idx="1499">
                  <c:v>7.5</c:v>
                </c:pt>
                <c:pt idx="1500">
                  <c:v>7.5</c:v>
                </c:pt>
                <c:pt idx="1501">
                  <c:v>7.6</c:v>
                </c:pt>
                <c:pt idx="1502">
                  <c:v>7.5</c:v>
                </c:pt>
                <c:pt idx="1503">
                  <c:v>7.5</c:v>
                </c:pt>
                <c:pt idx="1504">
                  <c:v>7.5</c:v>
                </c:pt>
                <c:pt idx="1505">
                  <c:v>7.5</c:v>
                </c:pt>
                <c:pt idx="1506">
                  <c:v>7.5</c:v>
                </c:pt>
                <c:pt idx="1507">
                  <c:v>7.5</c:v>
                </c:pt>
                <c:pt idx="1508">
                  <c:v>7.5</c:v>
                </c:pt>
                <c:pt idx="1509">
                  <c:v>7.5</c:v>
                </c:pt>
                <c:pt idx="1510">
                  <c:v>7.4</c:v>
                </c:pt>
                <c:pt idx="1511">
                  <c:v>7.5</c:v>
                </c:pt>
                <c:pt idx="1512">
                  <c:v>7.4</c:v>
                </c:pt>
                <c:pt idx="1513">
                  <c:v>7.4</c:v>
                </c:pt>
                <c:pt idx="1514">
                  <c:v>7.4</c:v>
                </c:pt>
                <c:pt idx="1515">
                  <c:v>7.4</c:v>
                </c:pt>
                <c:pt idx="1516">
                  <c:v>7.4</c:v>
                </c:pt>
                <c:pt idx="1517">
                  <c:v>7.4</c:v>
                </c:pt>
                <c:pt idx="1518">
                  <c:v>7.4</c:v>
                </c:pt>
                <c:pt idx="1519">
                  <c:v>7.4</c:v>
                </c:pt>
                <c:pt idx="1520">
                  <c:v>7.4</c:v>
                </c:pt>
                <c:pt idx="1521">
                  <c:v>7.4</c:v>
                </c:pt>
                <c:pt idx="1522">
                  <c:v>7.4</c:v>
                </c:pt>
                <c:pt idx="1523">
                  <c:v>7.4</c:v>
                </c:pt>
                <c:pt idx="1524">
                  <c:v>7.4</c:v>
                </c:pt>
                <c:pt idx="1525">
                  <c:v>7.4</c:v>
                </c:pt>
                <c:pt idx="1526">
                  <c:v>7.4</c:v>
                </c:pt>
                <c:pt idx="1527">
                  <c:v>7.5</c:v>
                </c:pt>
                <c:pt idx="1528">
                  <c:v>7.4</c:v>
                </c:pt>
                <c:pt idx="1529">
                  <c:v>7.5</c:v>
                </c:pt>
                <c:pt idx="1530">
                  <c:v>7.5</c:v>
                </c:pt>
                <c:pt idx="1531">
                  <c:v>7.6</c:v>
                </c:pt>
                <c:pt idx="1532">
                  <c:v>7.5</c:v>
                </c:pt>
                <c:pt idx="1533">
                  <c:v>7.5</c:v>
                </c:pt>
                <c:pt idx="1534">
                  <c:v>7.5</c:v>
                </c:pt>
                <c:pt idx="1535">
                  <c:v>7.5</c:v>
                </c:pt>
                <c:pt idx="1536">
                  <c:v>7.4</c:v>
                </c:pt>
                <c:pt idx="1537">
                  <c:v>7.4</c:v>
                </c:pt>
                <c:pt idx="1538">
                  <c:v>7.4</c:v>
                </c:pt>
                <c:pt idx="1539">
                  <c:v>7.4</c:v>
                </c:pt>
                <c:pt idx="1540">
                  <c:v>7.4</c:v>
                </c:pt>
                <c:pt idx="1541">
                  <c:v>7.4</c:v>
                </c:pt>
                <c:pt idx="1542">
                  <c:v>7.4</c:v>
                </c:pt>
                <c:pt idx="1543">
                  <c:v>7.5</c:v>
                </c:pt>
                <c:pt idx="1544">
                  <c:v>7.5</c:v>
                </c:pt>
                <c:pt idx="1545">
                  <c:v>7.5</c:v>
                </c:pt>
                <c:pt idx="1546">
                  <c:v>7.5</c:v>
                </c:pt>
                <c:pt idx="1547">
                  <c:v>7.4</c:v>
                </c:pt>
                <c:pt idx="1548">
                  <c:v>7.4</c:v>
                </c:pt>
                <c:pt idx="1549">
                  <c:v>7.5</c:v>
                </c:pt>
                <c:pt idx="1550">
                  <c:v>7.5</c:v>
                </c:pt>
                <c:pt idx="1551">
                  <c:v>7.4</c:v>
                </c:pt>
                <c:pt idx="1552">
                  <c:v>7.4</c:v>
                </c:pt>
                <c:pt idx="1553">
                  <c:v>7.5</c:v>
                </c:pt>
                <c:pt idx="1554">
                  <c:v>7.5</c:v>
                </c:pt>
                <c:pt idx="1555">
                  <c:v>7.6</c:v>
                </c:pt>
                <c:pt idx="1556">
                  <c:v>7.5</c:v>
                </c:pt>
                <c:pt idx="1557">
                  <c:v>7.5</c:v>
                </c:pt>
                <c:pt idx="1558">
                  <c:v>7.5</c:v>
                </c:pt>
                <c:pt idx="1559">
                  <c:v>7.4</c:v>
                </c:pt>
                <c:pt idx="1560">
                  <c:v>7.4</c:v>
                </c:pt>
                <c:pt idx="1561">
                  <c:v>7.4</c:v>
                </c:pt>
                <c:pt idx="1562">
                  <c:v>7.4</c:v>
                </c:pt>
                <c:pt idx="1563">
                  <c:v>7.4</c:v>
                </c:pt>
                <c:pt idx="1564">
                  <c:v>7.4</c:v>
                </c:pt>
                <c:pt idx="1565">
                  <c:v>7.5</c:v>
                </c:pt>
                <c:pt idx="1566">
                  <c:v>7.5</c:v>
                </c:pt>
                <c:pt idx="1567">
                  <c:v>7.5</c:v>
                </c:pt>
                <c:pt idx="1568">
                  <c:v>7.5</c:v>
                </c:pt>
                <c:pt idx="1569">
                  <c:v>7.5</c:v>
                </c:pt>
                <c:pt idx="1570">
                  <c:v>7.5</c:v>
                </c:pt>
                <c:pt idx="1571">
                  <c:v>7.5</c:v>
                </c:pt>
                <c:pt idx="1572">
                  <c:v>7.5</c:v>
                </c:pt>
                <c:pt idx="1573">
                  <c:v>7.5</c:v>
                </c:pt>
                <c:pt idx="1574">
                  <c:v>7.5</c:v>
                </c:pt>
                <c:pt idx="1575">
                  <c:v>7.5</c:v>
                </c:pt>
                <c:pt idx="1576">
                  <c:v>7.3</c:v>
                </c:pt>
                <c:pt idx="1577">
                  <c:v>7.3</c:v>
                </c:pt>
                <c:pt idx="1578">
                  <c:v>7.3</c:v>
                </c:pt>
                <c:pt idx="1579">
                  <c:v>7.3</c:v>
                </c:pt>
                <c:pt idx="1580">
                  <c:v>7.3</c:v>
                </c:pt>
                <c:pt idx="1581">
                  <c:v>7.3</c:v>
                </c:pt>
                <c:pt idx="1582">
                  <c:v>7.3</c:v>
                </c:pt>
                <c:pt idx="1583">
                  <c:v>7.3</c:v>
                </c:pt>
                <c:pt idx="1584">
                  <c:v>7.3</c:v>
                </c:pt>
                <c:pt idx="1585">
                  <c:v>7.4</c:v>
                </c:pt>
                <c:pt idx="1586">
                  <c:v>7.4</c:v>
                </c:pt>
                <c:pt idx="1587">
                  <c:v>7.4</c:v>
                </c:pt>
                <c:pt idx="1588">
                  <c:v>7.4</c:v>
                </c:pt>
                <c:pt idx="1589">
                  <c:v>7.4</c:v>
                </c:pt>
                <c:pt idx="1590">
                  <c:v>7.4</c:v>
                </c:pt>
                <c:pt idx="1591">
                  <c:v>7.4</c:v>
                </c:pt>
                <c:pt idx="1592">
                  <c:v>7.4</c:v>
                </c:pt>
                <c:pt idx="1593">
                  <c:v>7.4</c:v>
                </c:pt>
                <c:pt idx="1594">
                  <c:v>7.4</c:v>
                </c:pt>
                <c:pt idx="1595">
                  <c:v>7.5</c:v>
                </c:pt>
                <c:pt idx="1596">
                  <c:v>7.4</c:v>
                </c:pt>
                <c:pt idx="1597">
                  <c:v>7.4</c:v>
                </c:pt>
                <c:pt idx="1598">
                  <c:v>7.5</c:v>
                </c:pt>
                <c:pt idx="1599">
                  <c:v>7.4</c:v>
                </c:pt>
                <c:pt idx="1600">
                  <c:v>7.4</c:v>
                </c:pt>
                <c:pt idx="1601">
                  <c:v>7.4</c:v>
                </c:pt>
                <c:pt idx="1602">
                  <c:v>7.4</c:v>
                </c:pt>
                <c:pt idx="1603">
                  <c:v>7.4</c:v>
                </c:pt>
                <c:pt idx="1604">
                  <c:v>7.4</c:v>
                </c:pt>
                <c:pt idx="1605">
                  <c:v>7.4</c:v>
                </c:pt>
                <c:pt idx="1606">
                  <c:v>7.4</c:v>
                </c:pt>
                <c:pt idx="1607">
                  <c:v>7.4</c:v>
                </c:pt>
                <c:pt idx="1608">
                  <c:v>7.4</c:v>
                </c:pt>
                <c:pt idx="1609">
                  <c:v>7.4</c:v>
                </c:pt>
                <c:pt idx="1610">
                  <c:v>7.4</c:v>
                </c:pt>
                <c:pt idx="1611">
                  <c:v>7.4</c:v>
                </c:pt>
                <c:pt idx="1612">
                  <c:v>7.4</c:v>
                </c:pt>
                <c:pt idx="1613">
                  <c:v>7.4</c:v>
                </c:pt>
                <c:pt idx="1614">
                  <c:v>7.4</c:v>
                </c:pt>
                <c:pt idx="1615">
                  <c:v>7.4</c:v>
                </c:pt>
                <c:pt idx="1616">
                  <c:v>7.4</c:v>
                </c:pt>
                <c:pt idx="1617">
                  <c:v>7.4</c:v>
                </c:pt>
                <c:pt idx="1618">
                  <c:v>7.4</c:v>
                </c:pt>
                <c:pt idx="1619">
                  <c:v>7.5</c:v>
                </c:pt>
                <c:pt idx="1620">
                  <c:v>7.5</c:v>
                </c:pt>
                <c:pt idx="1621">
                  <c:v>7.4</c:v>
                </c:pt>
                <c:pt idx="1622">
                  <c:v>7.5</c:v>
                </c:pt>
                <c:pt idx="1623">
                  <c:v>7.5</c:v>
                </c:pt>
                <c:pt idx="1624">
                  <c:v>7.4</c:v>
                </c:pt>
                <c:pt idx="1625">
                  <c:v>7.4</c:v>
                </c:pt>
                <c:pt idx="1626">
                  <c:v>7.4</c:v>
                </c:pt>
                <c:pt idx="1627">
                  <c:v>7.5</c:v>
                </c:pt>
                <c:pt idx="1628">
                  <c:v>7.4</c:v>
                </c:pt>
                <c:pt idx="1629">
                  <c:v>7.4</c:v>
                </c:pt>
                <c:pt idx="1630">
                  <c:v>7.4</c:v>
                </c:pt>
                <c:pt idx="1631">
                  <c:v>7.4</c:v>
                </c:pt>
                <c:pt idx="1632">
                  <c:v>7.4</c:v>
                </c:pt>
                <c:pt idx="1633">
                  <c:v>7.4</c:v>
                </c:pt>
                <c:pt idx="1634">
                  <c:v>7.4</c:v>
                </c:pt>
                <c:pt idx="1635">
                  <c:v>7.4</c:v>
                </c:pt>
                <c:pt idx="1636">
                  <c:v>7.4</c:v>
                </c:pt>
                <c:pt idx="1637">
                  <c:v>7.4</c:v>
                </c:pt>
                <c:pt idx="1638">
                  <c:v>7.4</c:v>
                </c:pt>
                <c:pt idx="1639">
                  <c:v>7.4</c:v>
                </c:pt>
                <c:pt idx="1640">
                  <c:v>7.4</c:v>
                </c:pt>
                <c:pt idx="1641">
                  <c:v>7.5</c:v>
                </c:pt>
                <c:pt idx="1642">
                  <c:v>7.5</c:v>
                </c:pt>
                <c:pt idx="1643">
                  <c:v>7.5</c:v>
                </c:pt>
                <c:pt idx="1644">
                  <c:v>7.4</c:v>
                </c:pt>
                <c:pt idx="1645">
                  <c:v>7.5</c:v>
                </c:pt>
                <c:pt idx="1646">
                  <c:v>7.5</c:v>
                </c:pt>
                <c:pt idx="1647">
                  <c:v>7.4</c:v>
                </c:pt>
                <c:pt idx="1648">
                  <c:v>7.5</c:v>
                </c:pt>
                <c:pt idx="1649">
                  <c:v>7.4</c:v>
                </c:pt>
                <c:pt idx="1650">
                  <c:v>7.4</c:v>
                </c:pt>
                <c:pt idx="1651">
                  <c:v>7.5</c:v>
                </c:pt>
                <c:pt idx="1652">
                  <c:v>7.5</c:v>
                </c:pt>
                <c:pt idx="1653">
                  <c:v>7.4</c:v>
                </c:pt>
                <c:pt idx="1654">
                  <c:v>7.4</c:v>
                </c:pt>
                <c:pt idx="1655">
                  <c:v>7.4</c:v>
                </c:pt>
                <c:pt idx="1656">
                  <c:v>7.4</c:v>
                </c:pt>
                <c:pt idx="1657">
                  <c:v>7.4</c:v>
                </c:pt>
                <c:pt idx="1658">
                  <c:v>7.4</c:v>
                </c:pt>
                <c:pt idx="1659">
                  <c:v>7.4</c:v>
                </c:pt>
                <c:pt idx="1660">
                  <c:v>7.4</c:v>
                </c:pt>
                <c:pt idx="1661">
                  <c:v>7.4</c:v>
                </c:pt>
                <c:pt idx="1662">
                  <c:v>7.4</c:v>
                </c:pt>
                <c:pt idx="1663">
                  <c:v>7.4</c:v>
                </c:pt>
                <c:pt idx="1664">
                  <c:v>7.4</c:v>
                </c:pt>
                <c:pt idx="1665">
                  <c:v>7.5</c:v>
                </c:pt>
                <c:pt idx="1666">
                  <c:v>7.4</c:v>
                </c:pt>
                <c:pt idx="1667">
                  <c:v>7.4</c:v>
                </c:pt>
                <c:pt idx="1668">
                  <c:v>7.4</c:v>
                </c:pt>
                <c:pt idx="1669">
                  <c:v>7.5</c:v>
                </c:pt>
                <c:pt idx="1670">
                  <c:v>7.5</c:v>
                </c:pt>
                <c:pt idx="1671">
                  <c:v>7.4</c:v>
                </c:pt>
                <c:pt idx="1672">
                  <c:v>7.5</c:v>
                </c:pt>
                <c:pt idx="1673">
                  <c:v>7.4</c:v>
                </c:pt>
                <c:pt idx="1674">
                  <c:v>7.5</c:v>
                </c:pt>
                <c:pt idx="1675">
                  <c:v>7.5</c:v>
                </c:pt>
                <c:pt idx="1676">
                  <c:v>7.5</c:v>
                </c:pt>
                <c:pt idx="1677">
                  <c:v>7.4</c:v>
                </c:pt>
                <c:pt idx="1678">
                  <c:v>7.4</c:v>
                </c:pt>
                <c:pt idx="1679">
                  <c:v>7.4</c:v>
                </c:pt>
                <c:pt idx="1680">
                  <c:v>7.4</c:v>
                </c:pt>
                <c:pt idx="1681">
                  <c:v>7.4</c:v>
                </c:pt>
                <c:pt idx="1682">
                  <c:v>7.4</c:v>
                </c:pt>
                <c:pt idx="1683">
                  <c:v>7.4</c:v>
                </c:pt>
                <c:pt idx="1684">
                  <c:v>7.4</c:v>
                </c:pt>
                <c:pt idx="1685">
                  <c:v>7.4</c:v>
                </c:pt>
                <c:pt idx="1686">
                  <c:v>7.4</c:v>
                </c:pt>
                <c:pt idx="1687">
                  <c:v>7.4</c:v>
                </c:pt>
                <c:pt idx="1688">
                  <c:v>7.5</c:v>
                </c:pt>
                <c:pt idx="1689">
                  <c:v>7.4</c:v>
                </c:pt>
                <c:pt idx="1690">
                  <c:v>7.5</c:v>
                </c:pt>
                <c:pt idx="1691">
                  <c:v>7.4</c:v>
                </c:pt>
                <c:pt idx="1692">
                  <c:v>7.4</c:v>
                </c:pt>
                <c:pt idx="1693">
                  <c:v>7.5</c:v>
                </c:pt>
                <c:pt idx="1694">
                  <c:v>7.4</c:v>
                </c:pt>
                <c:pt idx="1695">
                  <c:v>7.5</c:v>
                </c:pt>
                <c:pt idx="1696">
                  <c:v>7.4</c:v>
                </c:pt>
                <c:pt idx="1697">
                  <c:v>7.4</c:v>
                </c:pt>
                <c:pt idx="1698">
                  <c:v>7.4</c:v>
                </c:pt>
                <c:pt idx="1699">
                  <c:v>7.5</c:v>
                </c:pt>
                <c:pt idx="1700">
                  <c:v>7.4</c:v>
                </c:pt>
                <c:pt idx="1701">
                  <c:v>7.4</c:v>
                </c:pt>
                <c:pt idx="1702">
                  <c:v>7.5</c:v>
                </c:pt>
                <c:pt idx="1703">
                  <c:v>7.4</c:v>
                </c:pt>
                <c:pt idx="1704">
                  <c:v>7.4</c:v>
                </c:pt>
                <c:pt idx="1705">
                  <c:v>7.4</c:v>
                </c:pt>
                <c:pt idx="1706">
                  <c:v>7.4</c:v>
                </c:pt>
                <c:pt idx="1707">
                  <c:v>7.4</c:v>
                </c:pt>
                <c:pt idx="1708">
                  <c:v>7.4</c:v>
                </c:pt>
                <c:pt idx="1709">
                  <c:v>7.4</c:v>
                </c:pt>
                <c:pt idx="1710">
                  <c:v>7.4</c:v>
                </c:pt>
                <c:pt idx="1711">
                  <c:v>7.4</c:v>
                </c:pt>
                <c:pt idx="1712">
                  <c:v>7.4</c:v>
                </c:pt>
                <c:pt idx="1713">
                  <c:v>7.4</c:v>
                </c:pt>
                <c:pt idx="1714">
                  <c:v>7.5</c:v>
                </c:pt>
                <c:pt idx="1715">
                  <c:v>7.4</c:v>
                </c:pt>
                <c:pt idx="1716">
                  <c:v>9.4</c:v>
                </c:pt>
                <c:pt idx="1717">
                  <c:v>10.4</c:v>
                </c:pt>
                <c:pt idx="1718">
                  <c:v>10.5</c:v>
                </c:pt>
                <c:pt idx="1719">
                  <c:v>10.5</c:v>
                </c:pt>
                <c:pt idx="1720">
                  <c:v>10.5</c:v>
                </c:pt>
                <c:pt idx="1721">
                  <c:v>10.5</c:v>
                </c:pt>
                <c:pt idx="1722">
                  <c:v>10.5</c:v>
                </c:pt>
                <c:pt idx="1723">
                  <c:v>10.5</c:v>
                </c:pt>
                <c:pt idx="1724">
                  <c:v>10.4</c:v>
                </c:pt>
                <c:pt idx="1725">
                  <c:v>10.4</c:v>
                </c:pt>
                <c:pt idx="1726">
                  <c:v>10.5</c:v>
                </c:pt>
                <c:pt idx="1727">
                  <c:v>10.4</c:v>
                </c:pt>
                <c:pt idx="1728">
                  <c:v>10.4</c:v>
                </c:pt>
                <c:pt idx="1729">
                  <c:v>10.4</c:v>
                </c:pt>
                <c:pt idx="1730">
                  <c:v>10.4</c:v>
                </c:pt>
                <c:pt idx="1731">
                  <c:v>10.4</c:v>
                </c:pt>
                <c:pt idx="1732">
                  <c:v>10.4</c:v>
                </c:pt>
                <c:pt idx="1733">
                  <c:v>10.4</c:v>
                </c:pt>
                <c:pt idx="1734">
                  <c:v>10.4</c:v>
                </c:pt>
                <c:pt idx="1735">
                  <c:v>10.5</c:v>
                </c:pt>
                <c:pt idx="1736">
                  <c:v>10.4</c:v>
                </c:pt>
                <c:pt idx="1737">
                  <c:v>10.5</c:v>
                </c:pt>
                <c:pt idx="1738">
                  <c:v>10.5</c:v>
                </c:pt>
                <c:pt idx="1739">
                  <c:v>10.5</c:v>
                </c:pt>
                <c:pt idx="1740">
                  <c:v>10.5</c:v>
                </c:pt>
                <c:pt idx="1741">
                  <c:v>10.5</c:v>
                </c:pt>
                <c:pt idx="1742">
                  <c:v>10.5</c:v>
                </c:pt>
                <c:pt idx="1743">
                  <c:v>10.5</c:v>
                </c:pt>
                <c:pt idx="1744">
                  <c:v>10.5</c:v>
                </c:pt>
                <c:pt idx="1745">
                  <c:v>10.4</c:v>
                </c:pt>
                <c:pt idx="1746">
                  <c:v>10.4</c:v>
                </c:pt>
                <c:pt idx="1747">
                  <c:v>10.5</c:v>
                </c:pt>
                <c:pt idx="1748">
                  <c:v>10.5</c:v>
                </c:pt>
                <c:pt idx="1749">
                  <c:v>10.4</c:v>
                </c:pt>
                <c:pt idx="1750">
                  <c:v>10.4</c:v>
                </c:pt>
                <c:pt idx="1751">
                  <c:v>10.4</c:v>
                </c:pt>
                <c:pt idx="1752">
                  <c:v>10.4</c:v>
                </c:pt>
                <c:pt idx="1753">
                  <c:v>10.4</c:v>
                </c:pt>
                <c:pt idx="1754">
                  <c:v>10.5</c:v>
                </c:pt>
                <c:pt idx="1755">
                  <c:v>10.4</c:v>
                </c:pt>
                <c:pt idx="1756">
                  <c:v>10.4</c:v>
                </c:pt>
                <c:pt idx="1757">
                  <c:v>10.4</c:v>
                </c:pt>
                <c:pt idx="1758">
                  <c:v>10.4</c:v>
                </c:pt>
                <c:pt idx="1759">
                  <c:v>10.4</c:v>
                </c:pt>
                <c:pt idx="1760">
                  <c:v>10.5</c:v>
                </c:pt>
                <c:pt idx="1761">
                  <c:v>10.4</c:v>
                </c:pt>
                <c:pt idx="1762">
                  <c:v>10.4</c:v>
                </c:pt>
                <c:pt idx="1763">
                  <c:v>10.5</c:v>
                </c:pt>
                <c:pt idx="1764">
                  <c:v>10.4</c:v>
                </c:pt>
                <c:pt idx="1765">
                  <c:v>10.4</c:v>
                </c:pt>
                <c:pt idx="1766">
                  <c:v>10.4</c:v>
                </c:pt>
                <c:pt idx="1767">
                  <c:v>10.5</c:v>
                </c:pt>
                <c:pt idx="1768">
                  <c:v>10.4</c:v>
                </c:pt>
                <c:pt idx="1769">
                  <c:v>10.4</c:v>
                </c:pt>
                <c:pt idx="1770">
                  <c:v>10.4</c:v>
                </c:pt>
                <c:pt idx="1771">
                  <c:v>10.4</c:v>
                </c:pt>
                <c:pt idx="1772">
                  <c:v>10.4</c:v>
                </c:pt>
                <c:pt idx="1773">
                  <c:v>10.4</c:v>
                </c:pt>
                <c:pt idx="1774">
                  <c:v>10.4</c:v>
                </c:pt>
                <c:pt idx="1775">
                  <c:v>10.4</c:v>
                </c:pt>
                <c:pt idx="1776">
                  <c:v>10.4</c:v>
                </c:pt>
                <c:pt idx="1777">
                  <c:v>10.4</c:v>
                </c:pt>
                <c:pt idx="1778">
                  <c:v>10.3</c:v>
                </c:pt>
                <c:pt idx="1779">
                  <c:v>10.4</c:v>
                </c:pt>
                <c:pt idx="1780">
                  <c:v>10.3</c:v>
                </c:pt>
                <c:pt idx="1781">
                  <c:v>10.4</c:v>
                </c:pt>
                <c:pt idx="1782">
                  <c:v>10.4</c:v>
                </c:pt>
                <c:pt idx="1783">
                  <c:v>10.4</c:v>
                </c:pt>
                <c:pt idx="1784">
                  <c:v>10.4</c:v>
                </c:pt>
                <c:pt idx="1785">
                  <c:v>10.4</c:v>
                </c:pt>
                <c:pt idx="1786">
                  <c:v>10.4</c:v>
                </c:pt>
                <c:pt idx="1787">
                  <c:v>9.5</c:v>
                </c:pt>
                <c:pt idx="1788">
                  <c:v>9.5</c:v>
                </c:pt>
                <c:pt idx="1789">
                  <c:v>9.6</c:v>
                </c:pt>
                <c:pt idx="1790">
                  <c:v>9.5</c:v>
                </c:pt>
                <c:pt idx="1791">
                  <c:v>9.5</c:v>
                </c:pt>
                <c:pt idx="1792">
                  <c:v>9.5</c:v>
                </c:pt>
                <c:pt idx="1793">
                  <c:v>9.5</c:v>
                </c:pt>
                <c:pt idx="1794">
                  <c:v>9.5</c:v>
                </c:pt>
                <c:pt idx="1795">
                  <c:v>9.5</c:v>
                </c:pt>
                <c:pt idx="1796">
                  <c:v>9.6</c:v>
                </c:pt>
                <c:pt idx="1797">
                  <c:v>9.5</c:v>
                </c:pt>
                <c:pt idx="1798">
                  <c:v>9.5</c:v>
                </c:pt>
                <c:pt idx="1799">
                  <c:v>9.5</c:v>
                </c:pt>
                <c:pt idx="1800">
                  <c:v>9.5</c:v>
                </c:pt>
                <c:pt idx="1801">
                  <c:v>9.5</c:v>
                </c:pt>
                <c:pt idx="1802">
                  <c:v>9.4</c:v>
                </c:pt>
                <c:pt idx="1803">
                  <c:v>9.5</c:v>
                </c:pt>
                <c:pt idx="1804">
                  <c:v>9.4</c:v>
                </c:pt>
                <c:pt idx="1805">
                  <c:v>9.5</c:v>
                </c:pt>
                <c:pt idx="1806">
                  <c:v>9.5</c:v>
                </c:pt>
                <c:pt idx="1807">
                  <c:v>9.4</c:v>
                </c:pt>
                <c:pt idx="1808">
                  <c:v>9.5</c:v>
                </c:pt>
                <c:pt idx="1809">
                  <c:v>9.5</c:v>
                </c:pt>
                <c:pt idx="1810">
                  <c:v>9.5</c:v>
                </c:pt>
                <c:pt idx="1811">
                  <c:v>9.5</c:v>
                </c:pt>
                <c:pt idx="1812">
                  <c:v>9.5</c:v>
                </c:pt>
                <c:pt idx="1813">
                  <c:v>9.5</c:v>
                </c:pt>
                <c:pt idx="1814">
                  <c:v>9.5</c:v>
                </c:pt>
                <c:pt idx="1815">
                  <c:v>9.5</c:v>
                </c:pt>
                <c:pt idx="1816">
                  <c:v>9.5</c:v>
                </c:pt>
                <c:pt idx="1817">
                  <c:v>9.5</c:v>
                </c:pt>
                <c:pt idx="1818">
                  <c:v>9.5</c:v>
                </c:pt>
                <c:pt idx="1819">
                  <c:v>9.4</c:v>
                </c:pt>
                <c:pt idx="1820">
                  <c:v>9.5</c:v>
                </c:pt>
                <c:pt idx="1821">
                  <c:v>9.5</c:v>
                </c:pt>
                <c:pt idx="1822">
                  <c:v>9.4</c:v>
                </c:pt>
                <c:pt idx="1823">
                  <c:v>9.5</c:v>
                </c:pt>
                <c:pt idx="1824">
                  <c:v>9.4</c:v>
                </c:pt>
                <c:pt idx="1825">
                  <c:v>9.4</c:v>
                </c:pt>
                <c:pt idx="1826">
                  <c:v>9.5</c:v>
                </c:pt>
                <c:pt idx="1827">
                  <c:v>9.4</c:v>
                </c:pt>
                <c:pt idx="1828">
                  <c:v>9.4</c:v>
                </c:pt>
                <c:pt idx="1829">
                  <c:v>9.5</c:v>
                </c:pt>
                <c:pt idx="1830">
                  <c:v>9.4</c:v>
                </c:pt>
                <c:pt idx="1831">
                  <c:v>9.5</c:v>
                </c:pt>
                <c:pt idx="1832">
                  <c:v>9.5</c:v>
                </c:pt>
                <c:pt idx="1833">
                  <c:v>9.4</c:v>
                </c:pt>
                <c:pt idx="1834">
                  <c:v>9.5</c:v>
                </c:pt>
                <c:pt idx="1835">
                  <c:v>9.5</c:v>
                </c:pt>
                <c:pt idx="1836">
                  <c:v>9.5</c:v>
                </c:pt>
                <c:pt idx="1837">
                  <c:v>9.5</c:v>
                </c:pt>
                <c:pt idx="1838">
                  <c:v>9.5</c:v>
                </c:pt>
                <c:pt idx="1839">
                  <c:v>9.5</c:v>
                </c:pt>
                <c:pt idx="1840">
                  <c:v>9.5</c:v>
                </c:pt>
                <c:pt idx="1841">
                  <c:v>9.5</c:v>
                </c:pt>
                <c:pt idx="1842">
                  <c:v>9.5</c:v>
                </c:pt>
                <c:pt idx="1843">
                  <c:v>9.5</c:v>
                </c:pt>
                <c:pt idx="1844">
                  <c:v>9.5</c:v>
                </c:pt>
                <c:pt idx="1845">
                  <c:v>9.5</c:v>
                </c:pt>
                <c:pt idx="1846">
                  <c:v>9.5</c:v>
                </c:pt>
                <c:pt idx="1847">
                  <c:v>9.5</c:v>
                </c:pt>
                <c:pt idx="1848">
                  <c:v>9.4</c:v>
                </c:pt>
                <c:pt idx="1849">
                  <c:v>9.4</c:v>
                </c:pt>
                <c:pt idx="1850">
                  <c:v>9.4</c:v>
                </c:pt>
                <c:pt idx="1851">
                  <c:v>9.4</c:v>
                </c:pt>
                <c:pt idx="1852">
                  <c:v>9.4</c:v>
                </c:pt>
                <c:pt idx="1853">
                  <c:v>9.5</c:v>
                </c:pt>
                <c:pt idx="1854">
                  <c:v>9.5</c:v>
                </c:pt>
                <c:pt idx="1855">
                  <c:v>9.4</c:v>
                </c:pt>
                <c:pt idx="1856">
                  <c:v>9.4</c:v>
                </c:pt>
                <c:pt idx="1857">
                  <c:v>9.4</c:v>
                </c:pt>
                <c:pt idx="1858">
                  <c:v>9.5</c:v>
                </c:pt>
                <c:pt idx="1859">
                  <c:v>9.5</c:v>
                </c:pt>
                <c:pt idx="1860">
                  <c:v>9.5</c:v>
                </c:pt>
                <c:pt idx="1861">
                  <c:v>9.5</c:v>
                </c:pt>
                <c:pt idx="1862">
                  <c:v>9.5</c:v>
                </c:pt>
                <c:pt idx="1863">
                  <c:v>9.5</c:v>
                </c:pt>
                <c:pt idx="1864">
                  <c:v>9.5</c:v>
                </c:pt>
                <c:pt idx="1865">
                  <c:v>9.5</c:v>
                </c:pt>
                <c:pt idx="1866">
                  <c:v>9.5</c:v>
                </c:pt>
                <c:pt idx="1867">
                  <c:v>9.5</c:v>
                </c:pt>
                <c:pt idx="1868">
                  <c:v>9.4</c:v>
                </c:pt>
                <c:pt idx="1869">
                  <c:v>9.5</c:v>
                </c:pt>
                <c:pt idx="1870">
                  <c:v>9.5</c:v>
                </c:pt>
                <c:pt idx="1871">
                  <c:v>9.5</c:v>
                </c:pt>
                <c:pt idx="1872">
                  <c:v>9.4</c:v>
                </c:pt>
                <c:pt idx="1873">
                  <c:v>9.4</c:v>
                </c:pt>
                <c:pt idx="1874">
                  <c:v>9.4</c:v>
                </c:pt>
                <c:pt idx="1875">
                  <c:v>9.4</c:v>
                </c:pt>
                <c:pt idx="1876">
                  <c:v>9.4</c:v>
                </c:pt>
                <c:pt idx="1877">
                  <c:v>9.4</c:v>
                </c:pt>
                <c:pt idx="1878">
                  <c:v>9.4</c:v>
                </c:pt>
                <c:pt idx="1879">
                  <c:v>9.4</c:v>
                </c:pt>
                <c:pt idx="1880">
                  <c:v>9.4</c:v>
                </c:pt>
                <c:pt idx="1881">
                  <c:v>9.5</c:v>
                </c:pt>
                <c:pt idx="1882">
                  <c:v>7.4</c:v>
                </c:pt>
                <c:pt idx="1883">
                  <c:v>7.2</c:v>
                </c:pt>
                <c:pt idx="1884">
                  <c:v>7.2</c:v>
                </c:pt>
                <c:pt idx="1885">
                  <c:v>7.2</c:v>
                </c:pt>
                <c:pt idx="1886">
                  <c:v>7.2</c:v>
                </c:pt>
                <c:pt idx="1887">
                  <c:v>7.2</c:v>
                </c:pt>
                <c:pt idx="1888">
                  <c:v>7.2</c:v>
                </c:pt>
                <c:pt idx="1889">
                  <c:v>7.2</c:v>
                </c:pt>
                <c:pt idx="1890">
                  <c:v>7.2</c:v>
                </c:pt>
                <c:pt idx="1891">
                  <c:v>7.2</c:v>
                </c:pt>
                <c:pt idx="1892">
                  <c:v>7.2</c:v>
                </c:pt>
                <c:pt idx="1893">
                  <c:v>7.1</c:v>
                </c:pt>
                <c:pt idx="1894">
                  <c:v>7.2</c:v>
                </c:pt>
                <c:pt idx="1895">
                  <c:v>7.1</c:v>
                </c:pt>
                <c:pt idx="1896">
                  <c:v>7.1</c:v>
                </c:pt>
                <c:pt idx="1897">
                  <c:v>7.1</c:v>
                </c:pt>
                <c:pt idx="1898">
                  <c:v>7.1</c:v>
                </c:pt>
                <c:pt idx="1899">
                  <c:v>7.1</c:v>
                </c:pt>
                <c:pt idx="1900">
                  <c:v>7.1</c:v>
                </c:pt>
                <c:pt idx="1901">
                  <c:v>7.1</c:v>
                </c:pt>
                <c:pt idx="1902">
                  <c:v>7.2</c:v>
                </c:pt>
                <c:pt idx="1903">
                  <c:v>7.2</c:v>
                </c:pt>
                <c:pt idx="1904">
                  <c:v>6.5</c:v>
                </c:pt>
                <c:pt idx="1905">
                  <c:v>7</c:v>
                </c:pt>
                <c:pt idx="1906">
                  <c:v>7</c:v>
                </c:pt>
                <c:pt idx="1907">
                  <c:v>4.3</c:v>
                </c:pt>
                <c:pt idx="1908">
                  <c:v>4.3</c:v>
                </c:pt>
                <c:pt idx="1909">
                  <c:v>4.3</c:v>
                </c:pt>
                <c:pt idx="1910">
                  <c:v>4.3</c:v>
                </c:pt>
                <c:pt idx="1911">
                  <c:v>4.3</c:v>
                </c:pt>
                <c:pt idx="1912">
                  <c:v>4.3</c:v>
                </c:pt>
                <c:pt idx="1913">
                  <c:v>4.3</c:v>
                </c:pt>
                <c:pt idx="1914">
                  <c:v>4.3</c:v>
                </c:pt>
                <c:pt idx="1915">
                  <c:v>4.3</c:v>
                </c:pt>
                <c:pt idx="1916">
                  <c:v>4.3</c:v>
                </c:pt>
                <c:pt idx="1917">
                  <c:v>4.2</c:v>
                </c:pt>
                <c:pt idx="1918">
                  <c:v>4.3</c:v>
                </c:pt>
                <c:pt idx="1919">
                  <c:v>4.3</c:v>
                </c:pt>
                <c:pt idx="1920">
                  <c:v>2.4</c:v>
                </c:pt>
                <c:pt idx="1921">
                  <c:v>2.2000000000000002</c:v>
                </c:pt>
                <c:pt idx="1922">
                  <c:v>2.2000000000000002</c:v>
                </c:pt>
                <c:pt idx="1923">
                  <c:v>2.2000000000000002</c:v>
                </c:pt>
                <c:pt idx="1924">
                  <c:v>2.2000000000000002</c:v>
                </c:pt>
                <c:pt idx="1925">
                  <c:v>2.2000000000000002</c:v>
                </c:pt>
                <c:pt idx="1926">
                  <c:v>2.2000000000000002</c:v>
                </c:pt>
                <c:pt idx="1927">
                  <c:v>2.2000000000000002</c:v>
                </c:pt>
                <c:pt idx="1928">
                  <c:v>2.2000000000000002</c:v>
                </c:pt>
                <c:pt idx="1929">
                  <c:v>2.2000000000000002</c:v>
                </c:pt>
                <c:pt idx="1930">
                  <c:v>2.2000000000000002</c:v>
                </c:pt>
                <c:pt idx="1931">
                  <c:v>2.2000000000000002</c:v>
                </c:pt>
                <c:pt idx="1932">
                  <c:v>2.2000000000000002</c:v>
                </c:pt>
                <c:pt idx="1933">
                  <c:v>2.2000000000000002</c:v>
                </c:pt>
                <c:pt idx="1934">
                  <c:v>2.2000000000000002</c:v>
                </c:pt>
                <c:pt idx="1935">
                  <c:v>2.2000000000000002</c:v>
                </c:pt>
                <c:pt idx="1936">
                  <c:v>2.2000000000000002</c:v>
                </c:pt>
                <c:pt idx="1937">
                  <c:v>2.2000000000000002</c:v>
                </c:pt>
                <c:pt idx="1938">
                  <c:v>2.2000000000000002</c:v>
                </c:pt>
                <c:pt idx="1939">
                  <c:v>2.2000000000000002</c:v>
                </c:pt>
                <c:pt idx="1940">
                  <c:v>2.2000000000000002</c:v>
                </c:pt>
                <c:pt idx="1941">
                  <c:v>2.2000000000000002</c:v>
                </c:pt>
                <c:pt idx="1942">
                  <c:v>2.2000000000000002</c:v>
                </c:pt>
                <c:pt idx="1943">
                  <c:v>2.2000000000000002</c:v>
                </c:pt>
                <c:pt idx="1944">
                  <c:v>2.2000000000000002</c:v>
                </c:pt>
                <c:pt idx="1945">
                  <c:v>2.2000000000000002</c:v>
                </c:pt>
                <c:pt idx="1946">
                  <c:v>2.2000000000000002</c:v>
                </c:pt>
                <c:pt idx="1947">
                  <c:v>2.2000000000000002</c:v>
                </c:pt>
                <c:pt idx="1948">
                  <c:v>2.2000000000000002</c:v>
                </c:pt>
                <c:pt idx="1949">
                  <c:v>2.2000000000000002</c:v>
                </c:pt>
                <c:pt idx="1950">
                  <c:v>2.2000000000000002</c:v>
                </c:pt>
                <c:pt idx="1951">
                  <c:v>2.2000000000000002</c:v>
                </c:pt>
                <c:pt idx="1952">
                  <c:v>2.2000000000000002</c:v>
                </c:pt>
                <c:pt idx="1953">
                  <c:v>2.2000000000000002</c:v>
                </c:pt>
                <c:pt idx="1954">
                  <c:v>2.2000000000000002</c:v>
                </c:pt>
                <c:pt idx="1955">
                  <c:v>2.2000000000000002</c:v>
                </c:pt>
                <c:pt idx="1956">
                  <c:v>2.2000000000000002</c:v>
                </c:pt>
                <c:pt idx="1957">
                  <c:v>2.2000000000000002</c:v>
                </c:pt>
                <c:pt idx="1958">
                  <c:v>2.2000000000000002</c:v>
                </c:pt>
                <c:pt idx="1959">
                  <c:v>2.2000000000000002</c:v>
                </c:pt>
                <c:pt idx="1960">
                  <c:v>2.2000000000000002</c:v>
                </c:pt>
                <c:pt idx="1961">
                  <c:v>2.2000000000000002</c:v>
                </c:pt>
                <c:pt idx="1962">
                  <c:v>2.2000000000000002</c:v>
                </c:pt>
                <c:pt idx="1963">
                  <c:v>2.2000000000000002</c:v>
                </c:pt>
                <c:pt idx="1964">
                  <c:v>2.2000000000000002</c:v>
                </c:pt>
                <c:pt idx="1965">
                  <c:v>2.2000000000000002</c:v>
                </c:pt>
                <c:pt idx="1966">
                  <c:v>2.2000000000000002</c:v>
                </c:pt>
                <c:pt idx="1967">
                  <c:v>2.2000000000000002</c:v>
                </c:pt>
                <c:pt idx="1968">
                  <c:v>2.2000000000000002</c:v>
                </c:pt>
                <c:pt idx="1969">
                  <c:v>2.2000000000000002</c:v>
                </c:pt>
                <c:pt idx="1970">
                  <c:v>2.2000000000000002</c:v>
                </c:pt>
                <c:pt idx="1971">
                  <c:v>2.2000000000000002</c:v>
                </c:pt>
                <c:pt idx="1972">
                  <c:v>2.2000000000000002</c:v>
                </c:pt>
                <c:pt idx="1973">
                  <c:v>2.2000000000000002</c:v>
                </c:pt>
                <c:pt idx="1974">
                  <c:v>2.2000000000000002</c:v>
                </c:pt>
                <c:pt idx="1975">
                  <c:v>2.2000000000000002</c:v>
                </c:pt>
                <c:pt idx="1976">
                  <c:v>2.2000000000000002</c:v>
                </c:pt>
                <c:pt idx="1977">
                  <c:v>2.2000000000000002</c:v>
                </c:pt>
                <c:pt idx="1978">
                  <c:v>2.2000000000000002</c:v>
                </c:pt>
                <c:pt idx="1979">
                  <c:v>2.2000000000000002</c:v>
                </c:pt>
                <c:pt idx="1980">
                  <c:v>2.2000000000000002</c:v>
                </c:pt>
                <c:pt idx="1981">
                  <c:v>2.2000000000000002</c:v>
                </c:pt>
                <c:pt idx="1982">
                  <c:v>2.2000000000000002</c:v>
                </c:pt>
                <c:pt idx="1983">
                  <c:v>2.2000000000000002</c:v>
                </c:pt>
                <c:pt idx="1984">
                  <c:v>2.2000000000000002</c:v>
                </c:pt>
                <c:pt idx="1985">
                  <c:v>2.2000000000000002</c:v>
                </c:pt>
                <c:pt idx="1986">
                  <c:v>2.2000000000000002</c:v>
                </c:pt>
                <c:pt idx="1987">
                  <c:v>2.2000000000000002</c:v>
                </c:pt>
                <c:pt idx="1988">
                  <c:v>2.2000000000000002</c:v>
                </c:pt>
                <c:pt idx="1989">
                  <c:v>2.2000000000000002</c:v>
                </c:pt>
                <c:pt idx="1990">
                  <c:v>2.2000000000000002</c:v>
                </c:pt>
                <c:pt idx="1991">
                  <c:v>2.2000000000000002</c:v>
                </c:pt>
                <c:pt idx="1992">
                  <c:v>3.5</c:v>
                </c:pt>
                <c:pt idx="1993">
                  <c:v>3.6</c:v>
                </c:pt>
                <c:pt idx="1994">
                  <c:v>3.7</c:v>
                </c:pt>
                <c:pt idx="1995">
                  <c:v>3.7</c:v>
                </c:pt>
                <c:pt idx="1996">
                  <c:v>3.7</c:v>
                </c:pt>
                <c:pt idx="1997">
                  <c:v>3.7</c:v>
                </c:pt>
                <c:pt idx="1998">
                  <c:v>3.7</c:v>
                </c:pt>
                <c:pt idx="1999">
                  <c:v>3.7</c:v>
                </c:pt>
                <c:pt idx="2000">
                  <c:v>3.7</c:v>
                </c:pt>
                <c:pt idx="2001">
                  <c:v>3.7</c:v>
                </c:pt>
                <c:pt idx="2002">
                  <c:v>3.7</c:v>
                </c:pt>
                <c:pt idx="2003">
                  <c:v>3.7</c:v>
                </c:pt>
                <c:pt idx="2004">
                  <c:v>3.7</c:v>
                </c:pt>
                <c:pt idx="2005">
                  <c:v>3.7</c:v>
                </c:pt>
                <c:pt idx="2006">
                  <c:v>3.7</c:v>
                </c:pt>
                <c:pt idx="2007">
                  <c:v>3.7</c:v>
                </c:pt>
                <c:pt idx="2008">
                  <c:v>3.7</c:v>
                </c:pt>
                <c:pt idx="2009">
                  <c:v>3.7</c:v>
                </c:pt>
                <c:pt idx="2010">
                  <c:v>3.7</c:v>
                </c:pt>
                <c:pt idx="2011">
                  <c:v>3.7</c:v>
                </c:pt>
                <c:pt idx="2012">
                  <c:v>3.7</c:v>
                </c:pt>
                <c:pt idx="2013">
                  <c:v>3.7</c:v>
                </c:pt>
                <c:pt idx="2014">
                  <c:v>3.7</c:v>
                </c:pt>
                <c:pt idx="2015">
                  <c:v>3.7</c:v>
                </c:pt>
                <c:pt idx="2016">
                  <c:v>3.6</c:v>
                </c:pt>
                <c:pt idx="2017">
                  <c:v>3.7</c:v>
                </c:pt>
                <c:pt idx="2018">
                  <c:v>3.7</c:v>
                </c:pt>
                <c:pt idx="2019">
                  <c:v>3.7</c:v>
                </c:pt>
                <c:pt idx="2020">
                  <c:v>3.7</c:v>
                </c:pt>
                <c:pt idx="2021">
                  <c:v>3.7</c:v>
                </c:pt>
                <c:pt idx="2022">
                  <c:v>3.7</c:v>
                </c:pt>
                <c:pt idx="2023">
                  <c:v>3.7</c:v>
                </c:pt>
                <c:pt idx="2024">
                  <c:v>3.7</c:v>
                </c:pt>
                <c:pt idx="2025">
                  <c:v>3.7</c:v>
                </c:pt>
                <c:pt idx="2026">
                  <c:v>3.7</c:v>
                </c:pt>
                <c:pt idx="2027">
                  <c:v>3.7</c:v>
                </c:pt>
                <c:pt idx="2028">
                  <c:v>3.7</c:v>
                </c:pt>
                <c:pt idx="2029">
                  <c:v>3.7</c:v>
                </c:pt>
                <c:pt idx="2030">
                  <c:v>3.7</c:v>
                </c:pt>
                <c:pt idx="2031">
                  <c:v>3.7</c:v>
                </c:pt>
                <c:pt idx="2032">
                  <c:v>3.7</c:v>
                </c:pt>
                <c:pt idx="2033">
                  <c:v>3.7</c:v>
                </c:pt>
                <c:pt idx="2034">
                  <c:v>3.7</c:v>
                </c:pt>
                <c:pt idx="2035">
                  <c:v>3.7</c:v>
                </c:pt>
                <c:pt idx="2036">
                  <c:v>3.7</c:v>
                </c:pt>
                <c:pt idx="2037">
                  <c:v>3.7</c:v>
                </c:pt>
                <c:pt idx="2038">
                  <c:v>3.7</c:v>
                </c:pt>
                <c:pt idx="2039">
                  <c:v>3.7</c:v>
                </c:pt>
                <c:pt idx="2040">
                  <c:v>4.2</c:v>
                </c:pt>
                <c:pt idx="2041">
                  <c:v>4.2</c:v>
                </c:pt>
                <c:pt idx="2042">
                  <c:v>4.2</c:v>
                </c:pt>
                <c:pt idx="2043">
                  <c:v>4.2</c:v>
                </c:pt>
                <c:pt idx="2044">
                  <c:v>4.2</c:v>
                </c:pt>
                <c:pt idx="2045">
                  <c:v>4.2</c:v>
                </c:pt>
                <c:pt idx="2046">
                  <c:v>4.2</c:v>
                </c:pt>
                <c:pt idx="2047">
                  <c:v>4.2</c:v>
                </c:pt>
                <c:pt idx="2048">
                  <c:v>4.2</c:v>
                </c:pt>
                <c:pt idx="2049">
                  <c:v>4.2</c:v>
                </c:pt>
                <c:pt idx="2050">
                  <c:v>4.2</c:v>
                </c:pt>
                <c:pt idx="2051">
                  <c:v>4.2</c:v>
                </c:pt>
                <c:pt idx="2052">
                  <c:v>4.2</c:v>
                </c:pt>
                <c:pt idx="2053">
                  <c:v>4.2</c:v>
                </c:pt>
                <c:pt idx="2054">
                  <c:v>4.2</c:v>
                </c:pt>
                <c:pt idx="2055">
                  <c:v>4.2</c:v>
                </c:pt>
                <c:pt idx="2056">
                  <c:v>4.3</c:v>
                </c:pt>
                <c:pt idx="2057">
                  <c:v>4.2</c:v>
                </c:pt>
                <c:pt idx="2058">
                  <c:v>4.2</c:v>
                </c:pt>
                <c:pt idx="2059">
                  <c:v>4.2</c:v>
                </c:pt>
                <c:pt idx="2060">
                  <c:v>4.2</c:v>
                </c:pt>
                <c:pt idx="2061">
                  <c:v>4.2</c:v>
                </c:pt>
                <c:pt idx="2062">
                  <c:v>4.2</c:v>
                </c:pt>
                <c:pt idx="2063">
                  <c:v>4.4000000000000004</c:v>
                </c:pt>
                <c:pt idx="2064">
                  <c:v>4.2</c:v>
                </c:pt>
                <c:pt idx="2065">
                  <c:v>4.2</c:v>
                </c:pt>
                <c:pt idx="2066">
                  <c:v>4.2</c:v>
                </c:pt>
                <c:pt idx="2067">
                  <c:v>4.2</c:v>
                </c:pt>
                <c:pt idx="2068">
                  <c:v>4.2</c:v>
                </c:pt>
                <c:pt idx="2069">
                  <c:v>4.2</c:v>
                </c:pt>
                <c:pt idx="2070">
                  <c:v>4.2</c:v>
                </c:pt>
                <c:pt idx="2071">
                  <c:v>4.2</c:v>
                </c:pt>
                <c:pt idx="2072">
                  <c:v>4.2</c:v>
                </c:pt>
                <c:pt idx="2073">
                  <c:v>4.2</c:v>
                </c:pt>
                <c:pt idx="2074">
                  <c:v>4.2</c:v>
                </c:pt>
                <c:pt idx="2075">
                  <c:v>4.2</c:v>
                </c:pt>
                <c:pt idx="2076">
                  <c:v>4.2</c:v>
                </c:pt>
                <c:pt idx="2077">
                  <c:v>4.2</c:v>
                </c:pt>
                <c:pt idx="2078">
                  <c:v>4.2</c:v>
                </c:pt>
                <c:pt idx="2079">
                  <c:v>4.2</c:v>
                </c:pt>
                <c:pt idx="2080">
                  <c:v>4.2</c:v>
                </c:pt>
                <c:pt idx="2081">
                  <c:v>4.2</c:v>
                </c:pt>
                <c:pt idx="2082">
                  <c:v>4.2</c:v>
                </c:pt>
                <c:pt idx="2083">
                  <c:v>4.2</c:v>
                </c:pt>
                <c:pt idx="2084">
                  <c:v>4.3</c:v>
                </c:pt>
                <c:pt idx="2085">
                  <c:v>4.3</c:v>
                </c:pt>
                <c:pt idx="2086">
                  <c:v>4.2</c:v>
                </c:pt>
                <c:pt idx="2087">
                  <c:v>4.3</c:v>
                </c:pt>
                <c:pt idx="2088">
                  <c:v>4.2</c:v>
                </c:pt>
                <c:pt idx="2089">
                  <c:v>4.2</c:v>
                </c:pt>
                <c:pt idx="2090">
                  <c:v>4.2</c:v>
                </c:pt>
                <c:pt idx="2091">
                  <c:v>4.2</c:v>
                </c:pt>
                <c:pt idx="2092">
                  <c:v>4.2</c:v>
                </c:pt>
                <c:pt idx="2093">
                  <c:v>4.2</c:v>
                </c:pt>
                <c:pt idx="2094">
                  <c:v>4.3</c:v>
                </c:pt>
                <c:pt idx="2095">
                  <c:v>4.2</c:v>
                </c:pt>
                <c:pt idx="2096">
                  <c:v>4.3</c:v>
                </c:pt>
                <c:pt idx="2097">
                  <c:v>4.3</c:v>
                </c:pt>
                <c:pt idx="2098">
                  <c:v>4.3</c:v>
                </c:pt>
                <c:pt idx="2099">
                  <c:v>4.3</c:v>
                </c:pt>
                <c:pt idx="2100">
                  <c:v>4.3</c:v>
                </c:pt>
                <c:pt idx="2101">
                  <c:v>4.3</c:v>
                </c:pt>
                <c:pt idx="2102">
                  <c:v>4.3</c:v>
                </c:pt>
                <c:pt idx="2103">
                  <c:v>4.3</c:v>
                </c:pt>
                <c:pt idx="2104">
                  <c:v>4.2</c:v>
                </c:pt>
                <c:pt idx="2105">
                  <c:v>4.2</c:v>
                </c:pt>
                <c:pt idx="2106">
                  <c:v>4.2</c:v>
                </c:pt>
                <c:pt idx="2107">
                  <c:v>4.3</c:v>
                </c:pt>
                <c:pt idx="2108">
                  <c:v>4.3</c:v>
                </c:pt>
                <c:pt idx="2109">
                  <c:v>4.3</c:v>
                </c:pt>
                <c:pt idx="2110">
                  <c:v>4.3</c:v>
                </c:pt>
                <c:pt idx="2111">
                  <c:v>4.3</c:v>
                </c:pt>
                <c:pt idx="2112">
                  <c:v>4.2</c:v>
                </c:pt>
                <c:pt idx="2113">
                  <c:v>4.3</c:v>
                </c:pt>
                <c:pt idx="2114">
                  <c:v>4.3</c:v>
                </c:pt>
                <c:pt idx="2115">
                  <c:v>4.3</c:v>
                </c:pt>
                <c:pt idx="2116">
                  <c:v>4.3</c:v>
                </c:pt>
                <c:pt idx="2117">
                  <c:v>4.3</c:v>
                </c:pt>
                <c:pt idx="2118">
                  <c:v>4.3</c:v>
                </c:pt>
                <c:pt idx="2119">
                  <c:v>4.2</c:v>
                </c:pt>
                <c:pt idx="2120">
                  <c:v>4.2</c:v>
                </c:pt>
                <c:pt idx="2121">
                  <c:v>4.2</c:v>
                </c:pt>
                <c:pt idx="2122">
                  <c:v>4.3</c:v>
                </c:pt>
                <c:pt idx="2123">
                  <c:v>4.3</c:v>
                </c:pt>
                <c:pt idx="2124">
                  <c:v>4.3</c:v>
                </c:pt>
                <c:pt idx="2125">
                  <c:v>4.3</c:v>
                </c:pt>
                <c:pt idx="2126">
                  <c:v>4.3</c:v>
                </c:pt>
                <c:pt idx="2127">
                  <c:v>4.3</c:v>
                </c:pt>
                <c:pt idx="2128">
                  <c:v>4.3</c:v>
                </c:pt>
                <c:pt idx="2129">
                  <c:v>4.3</c:v>
                </c:pt>
                <c:pt idx="2130">
                  <c:v>4.3</c:v>
                </c:pt>
                <c:pt idx="2131">
                  <c:v>4.3</c:v>
                </c:pt>
                <c:pt idx="2132">
                  <c:v>4.3</c:v>
                </c:pt>
                <c:pt idx="2133">
                  <c:v>4.3</c:v>
                </c:pt>
                <c:pt idx="2134">
                  <c:v>4.3</c:v>
                </c:pt>
                <c:pt idx="2135">
                  <c:v>4.3</c:v>
                </c:pt>
                <c:pt idx="2136">
                  <c:v>4.3</c:v>
                </c:pt>
                <c:pt idx="2137">
                  <c:v>4.3</c:v>
                </c:pt>
                <c:pt idx="2138">
                  <c:v>4.3</c:v>
                </c:pt>
                <c:pt idx="2139">
                  <c:v>4.2</c:v>
                </c:pt>
                <c:pt idx="2140">
                  <c:v>4.2</c:v>
                </c:pt>
                <c:pt idx="2141">
                  <c:v>4.2</c:v>
                </c:pt>
                <c:pt idx="2142">
                  <c:v>4.3</c:v>
                </c:pt>
                <c:pt idx="2143">
                  <c:v>4.3</c:v>
                </c:pt>
                <c:pt idx="2144">
                  <c:v>4.3</c:v>
                </c:pt>
                <c:pt idx="2145">
                  <c:v>4.3</c:v>
                </c:pt>
                <c:pt idx="2146">
                  <c:v>4.3</c:v>
                </c:pt>
                <c:pt idx="2147">
                  <c:v>4.3</c:v>
                </c:pt>
                <c:pt idx="2148">
                  <c:v>4.3</c:v>
                </c:pt>
                <c:pt idx="2149">
                  <c:v>4.2</c:v>
                </c:pt>
                <c:pt idx="2150">
                  <c:v>4.3</c:v>
                </c:pt>
                <c:pt idx="2151">
                  <c:v>4.2</c:v>
                </c:pt>
                <c:pt idx="2152">
                  <c:v>4.3</c:v>
                </c:pt>
                <c:pt idx="2153">
                  <c:v>4.3</c:v>
                </c:pt>
                <c:pt idx="2154">
                  <c:v>4.3</c:v>
                </c:pt>
                <c:pt idx="2155">
                  <c:v>4.3</c:v>
                </c:pt>
                <c:pt idx="2156">
                  <c:v>4.3</c:v>
                </c:pt>
                <c:pt idx="2157">
                  <c:v>4.3</c:v>
                </c:pt>
                <c:pt idx="2158">
                  <c:v>4.3</c:v>
                </c:pt>
                <c:pt idx="2159">
                  <c:v>4.3</c:v>
                </c:pt>
                <c:pt idx="2160">
                  <c:v>5.6</c:v>
                </c:pt>
                <c:pt idx="2161">
                  <c:v>5.7</c:v>
                </c:pt>
                <c:pt idx="2162">
                  <c:v>5.7</c:v>
                </c:pt>
                <c:pt idx="2163">
                  <c:v>5.7</c:v>
                </c:pt>
                <c:pt idx="2164">
                  <c:v>5.7</c:v>
                </c:pt>
                <c:pt idx="2165">
                  <c:v>5.7</c:v>
                </c:pt>
                <c:pt idx="2166">
                  <c:v>5.8</c:v>
                </c:pt>
                <c:pt idx="2167">
                  <c:v>5.7</c:v>
                </c:pt>
                <c:pt idx="2168">
                  <c:v>5.7</c:v>
                </c:pt>
                <c:pt idx="2169">
                  <c:v>5.7</c:v>
                </c:pt>
                <c:pt idx="2170">
                  <c:v>5.7</c:v>
                </c:pt>
                <c:pt idx="2171">
                  <c:v>5.7</c:v>
                </c:pt>
                <c:pt idx="2172">
                  <c:v>5.7</c:v>
                </c:pt>
                <c:pt idx="2173">
                  <c:v>5.8</c:v>
                </c:pt>
                <c:pt idx="2174">
                  <c:v>5.7</c:v>
                </c:pt>
                <c:pt idx="2175">
                  <c:v>5.7</c:v>
                </c:pt>
                <c:pt idx="2176">
                  <c:v>5.7</c:v>
                </c:pt>
                <c:pt idx="2177">
                  <c:v>5.7</c:v>
                </c:pt>
                <c:pt idx="2178">
                  <c:v>5.7</c:v>
                </c:pt>
                <c:pt idx="2179">
                  <c:v>5.7</c:v>
                </c:pt>
                <c:pt idx="2180">
                  <c:v>5.6</c:v>
                </c:pt>
                <c:pt idx="2181">
                  <c:v>5.6</c:v>
                </c:pt>
                <c:pt idx="2182">
                  <c:v>5.7</c:v>
                </c:pt>
                <c:pt idx="2183">
                  <c:v>5.7</c:v>
                </c:pt>
                <c:pt idx="2184">
                  <c:v>5.6</c:v>
                </c:pt>
                <c:pt idx="2185">
                  <c:v>5.6</c:v>
                </c:pt>
                <c:pt idx="2186">
                  <c:v>5.6</c:v>
                </c:pt>
                <c:pt idx="2187">
                  <c:v>5.6</c:v>
                </c:pt>
                <c:pt idx="2188">
                  <c:v>5.6</c:v>
                </c:pt>
                <c:pt idx="2189">
                  <c:v>5.6</c:v>
                </c:pt>
                <c:pt idx="2190">
                  <c:v>5.7</c:v>
                </c:pt>
                <c:pt idx="2191">
                  <c:v>5.7</c:v>
                </c:pt>
                <c:pt idx="2192">
                  <c:v>5.7</c:v>
                </c:pt>
                <c:pt idx="2193">
                  <c:v>5.7</c:v>
                </c:pt>
                <c:pt idx="2194">
                  <c:v>5.7</c:v>
                </c:pt>
                <c:pt idx="2195">
                  <c:v>5.7</c:v>
                </c:pt>
                <c:pt idx="2196">
                  <c:v>5.7</c:v>
                </c:pt>
                <c:pt idx="2197">
                  <c:v>5.7</c:v>
                </c:pt>
                <c:pt idx="2198">
                  <c:v>5.7</c:v>
                </c:pt>
                <c:pt idx="2199">
                  <c:v>5.7</c:v>
                </c:pt>
                <c:pt idx="2200">
                  <c:v>5.7</c:v>
                </c:pt>
                <c:pt idx="2201">
                  <c:v>5.7</c:v>
                </c:pt>
                <c:pt idx="2202">
                  <c:v>5.7</c:v>
                </c:pt>
                <c:pt idx="2203">
                  <c:v>5.7</c:v>
                </c:pt>
                <c:pt idx="2204">
                  <c:v>5.7</c:v>
                </c:pt>
                <c:pt idx="2205">
                  <c:v>5.7</c:v>
                </c:pt>
                <c:pt idx="2206">
                  <c:v>5.7</c:v>
                </c:pt>
                <c:pt idx="2207">
                  <c:v>5.6</c:v>
                </c:pt>
                <c:pt idx="2208">
                  <c:v>5.6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09720"/>
        <c:axId val="490612912"/>
      </c:scatterChart>
      <c:valAx>
        <c:axId val="490612128"/>
        <c:scaling>
          <c:orientation val="minMax"/>
          <c:max val="42628"/>
          <c:min val="4253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12520"/>
        <c:crosses val="autoZero"/>
        <c:crossBetween val="midCat"/>
      </c:valAx>
      <c:valAx>
        <c:axId val="490612520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12128"/>
        <c:crosses val="autoZero"/>
        <c:crossBetween val="midCat"/>
      </c:valAx>
      <c:valAx>
        <c:axId val="490612912"/>
        <c:scaling>
          <c:orientation val="minMax"/>
          <c:max val="2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9720"/>
        <c:crosses val="max"/>
        <c:crossBetween val="midCat"/>
      </c:valAx>
      <c:valAx>
        <c:axId val="65909720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extTo"/>
        <c:crossAx val="490612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Dworshak Total Dissolved</a:t>
            </a:r>
            <a:r>
              <a:rPr lang="en-US" baseline="0"/>
              <a:t> Gas 2016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DWQI.%-Saturation-TDG.Inst.1Hour.0.GOES-COMPUTED-REV []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Sheet2!$A$2:$A$4370</c:f>
              <c:numCache>
                <c:formatCode>m/d/yyyy\ h:mm</c:formatCode>
                <c:ptCount val="4369"/>
                <c:pt idx="0">
                  <c:v>42643</c:v>
                </c:pt>
                <c:pt idx="1">
                  <c:v>42642.958333333336</c:v>
                </c:pt>
                <c:pt idx="2">
                  <c:v>42642.916666666664</c:v>
                </c:pt>
                <c:pt idx="3">
                  <c:v>42642.875</c:v>
                </c:pt>
                <c:pt idx="4">
                  <c:v>42642.833333333336</c:v>
                </c:pt>
                <c:pt idx="5">
                  <c:v>42642.791666666664</c:v>
                </c:pt>
                <c:pt idx="6">
                  <c:v>42642.75</c:v>
                </c:pt>
                <c:pt idx="7">
                  <c:v>42642.708333333336</c:v>
                </c:pt>
                <c:pt idx="8">
                  <c:v>42642.666666666664</c:v>
                </c:pt>
                <c:pt idx="9">
                  <c:v>42642.625</c:v>
                </c:pt>
                <c:pt idx="10">
                  <c:v>42642.583333333336</c:v>
                </c:pt>
                <c:pt idx="11">
                  <c:v>42642.541666666664</c:v>
                </c:pt>
                <c:pt idx="12">
                  <c:v>42642.5</c:v>
                </c:pt>
                <c:pt idx="13">
                  <c:v>42642.458333333336</c:v>
                </c:pt>
                <c:pt idx="14">
                  <c:v>42642.416666666664</c:v>
                </c:pt>
                <c:pt idx="15">
                  <c:v>42642.375</c:v>
                </c:pt>
                <c:pt idx="16">
                  <c:v>42642.333333333336</c:v>
                </c:pt>
                <c:pt idx="17">
                  <c:v>42642.291666666664</c:v>
                </c:pt>
                <c:pt idx="18">
                  <c:v>42642.25</c:v>
                </c:pt>
                <c:pt idx="19">
                  <c:v>42642.208333333336</c:v>
                </c:pt>
                <c:pt idx="20">
                  <c:v>42642.166666666664</c:v>
                </c:pt>
                <c:pt idx="21">
                  <c:v>42642.125</c:v>
                </c:pt>
                <c:pt idx="22">
                  <c:v>42642.083333333336</c:v>
                </c:pt>
                <c:pt idx="23">
                  <c:v>42642.041666666664</c:v>
                </c:pt>
                <c:pt idx="24">
                  <c:v>42642</c:v>
                </c:pt>
                <c:pt idx="25">
                  <c:v>42641.958333333336</c:v>
                </c:pt>
                <c:pt idx="26">
                  <c:v>42641.916666666664</c:v>
                </c:pt>
                <c:pt idx="27">
                  <c:v>42641.875</c:v>
                </c:pt>
                <c:pt idx="28">
                  <c:v>42641.833333333336</c:v>
                </c:pt>
                <c:pt idx="29">
                  <c:v>42641.791666666664</c:v>
                </c:pt>
                <c:pt idx="30">
                  <c:v>42641.75</c:v>
                </c:pt>
                <c:pt idx="31">
                  <c:v>42641.708333333336</c:v>
                </c:pt>
                <c:pt idx="32">
                  <c:v>42641.666666666664</c:v>
                </c:pt>
                <c:pt idx="33">
                  <c:v>42641.625</c:v>
                </c:pt>
                <c:pt idx="34">
                  <c:v>42641.583333333336</c:v>
                </c:pt>
                <c:pt idx="35">
                  <c:v>42641.541666666664</c:v>
                </c:pt>
                <c:pt idx="36">
                  <c:v>42641.5</c:v>
                </c:pt>
                <c:pt idx="37">
                  <c:v>42641.458333333336</c:v>
                </c:pt>
                <c:pt idx="38">
                  <c:v>42641.416666666664</c:v>
                </c:pt>
                <c:pt idx="39">
                  <c:v>42641.375</c:v>
                </c:pt>
                <c:pt idx="40">
                  <c:v>42641.333333333336</c:v>
                </c:pt>
                <c:pt idx="41">
                  <c:v>42641.291666666664</c:v>
                </c:pt>
                <c:pt idx="42">
                  <c:v>42641.25</c:v>
                </c:pt>
                <c:pt idx="43">
                  <c:v>42641.208333333336</c:v>
                </c:pt>
                <c:pt idx="44">
                  <c:v>42641.166666666664</c:v>
                </c:pt>
                <c:pt idx="45">
                  <c:v>42641.125</c:v>
                </c:pt>
                <c:pt idx="46">
                  <c:v>42641.083333333336</c:v>
                </c:pt>
                <c:pt idx="47">
                  <c:v>42641.041666666664</c:v>
                </c:pt>
                <c:pt idx="48">
                  <c:v>42641</c:v>
                </c:pt>
                <c:pt idx="49">
                  <c:v>42640.958333333336</c:v>
                </c:pt>
                <c:pt idx="50">
                  <c:v>42640.916666666664</c:v>
                </c:pt>
                <c:pt idx="51">
                  <c:v>42640.875</c:v>
                </c:pt>
                <c:pt idx="52">
                  <c:v>42640.833333333336</c:v>
                </c:pt>
                <c:pt idx="53">
                  <c:v>42640.791666666664</c:v>
                </c:pt>
                <c:pt idx="54">
                  <c:v>42640.75</c:v>
                </c:pt>
                <c:pt idx="55">
                  <c:v>42640.708333333336</c:v>
                </c:pt>
                <c:pt idx="56">
                  <c:v>42640.666666666664</c:v>
                </c:pt>
                <c:pt idx="57">
                  <c:v>42640.625</c:v>
                </c:pt>
                <c:pt idx="58">
                  <c:v>42640.583333333336</c:v>
                </c:pt>
                <c:pt idx="59">
                  <c:v>42640.541666666664</c:v>
                </c:pt>
                <c:pt idx="60">
                  <c:v>42640.5</c:v>
                </c:pt>
                <c:pt idx="61">
                  <c:v>42640.458333333336</c:v>
                </c:pt>
                <c:pt idx="62">
                  <c:v>42640.416666666664</c:v>
                </c:pt>
                <c:pt idx="63">
                  <c:v>42640.375</c:v>
                </c:pt>
                <c:pt idx="64">
                  <c:v>42640.333333333336</c:v>
                </c:pt>
                <c:pt idx="65">
                  <c:v>42640.291666666664</c:v>
                </c:pt>
                <c:pt idx="66">
                  <c:v>42640.25</c:v>
                </c:pt>
                <c:pt idx="67">
                  <c:v>42640.208333333336</c:v>
                </c:pt>
                <c:pt idx="68">
                  <c:v>42640.166666666664</c:v>
                </c:pt>
                <c:pt idx="69">
                  <c:v>42640.125</c:v>
                </c:pt>
                <c:pt idx="70">
                  <c:v>42640.083333333336</c:v>
                </c:pt>
                <c:pt idx="71">
                  <c:v>42640.041666666664</c:v>
                </c:pt>
                <c:pt idx="72">
                  <c:v>42640</c:v>
                </c:pt>
                <c:pt idx="73">
                  <c:v>42639.958333333336</c:v>
                </c:pt>
                <c:pt idx="74">
                  <c:v>42639.916666666664</c:v>
                </c:pt>
                <c:pt idx="75">
                  <c:v>42639.875</c:v>
                </c:pt>
                <c:pt idx="76">
                  <c:v>42639.833333333336</c:v>
                </c:pt>
                <c:pt idx="77">
                  <c:v>42639.791666666664</c:v>
                </c:pt>
                <c:pt idx="78">
                  <c:v>42639.75</c:v>
                </c:pt>
                <c:pt idx="79">
                  <c:v>42639.708333333336</c:v>
                </c:pt>
                <c:pt idx="80">
                  <c:v>42639.666666666664</c:v>
                </c:pt>
                <c:pt idx="81">
                  <c:v>42639.625</c:v>
                </c:pt>
                <c:pt idx="82">
                  <c:v>42639.583333333336</c:v>
                </c:pt>
                <c:pt idx="83">
                  <c:v>42639.541666666664</c:v>
                </c:pt>
                <c:pt idx="84">
                  <c:v>42639.5</c:v>
                </c:pt>
                <c:pt idx="85">
                  <c:v>42639.458333333336</c:v>
                </c:pt>
                <c:pt idx="86">
                  <c:v>42639.416666666664</c:v>
                </c:pt>
                <c:pt idx="87">
                  <c:v>42639.375</c:v>
                </c:pt>
                <c:pt idx="88">
                  <c:v>42639.333333333336</c:v>
                </c:pt>
                <c:pt idx="89">
                  <c:v>42639.291666666664</c:v>
                </c:pt>
                <c:pt idx="90">
                  <c:v>42639.25</c:v>
                </c:pt>
                <c:pt idx="91">
                  <c:v>42639.208333333336</c:v>
                </c:pt>
                <c:pt idx="92">
                  <c:v>42639.166666666664</c:v>
                </c:pt>
                <c:pt idx="93">
                  <c:v>42639.125</c:v>
                </c:pt>
                <c:pt idx="94">
                  <c:v>42639.083333333336</c:v>
                </c:pt>
                <c:pt idx="95">
                  <c:v>42639.041666666664</c:v>
                </c:pt>
                <c:pt idx="96">
                  <c:v>42639</c:v>
                </c:pt>
                <c:pt idx="97">
                  <c:v>42638.958333333336</c:v>
                </c:pt>
                <c:pt idx="98">
                  <c:v>42638.916666666664</c:v>
                </c:pt>
                <c:pt idx="99">
                  <c:v>42638.875</c:v>
                </c:pt>
                <c:pt idx="100">
                  <c:v>42638.833333333336</c:v>
                </c:pt>
                <c:pt idx="101">
                  <c:v>42638.791666666664</c:v>
                </c:pt>
                <c:pt idx="102">
                  <c:v>42638.75</c:v>
                </c:pt>
                <c:pt idx="103">
                  <c:v>42638.708333333336</c:v>
                </c:pt>
                <c:pt idx="104">
                  <c:v>42638.666666666664</c:v>
                </c:pt>
                <c:pt idx="105">
                  <c:v>42638.625</c:v>
                </c:pt>
                <c:pt idx="106">
                  <c:v>42638.583333333336</c:v>
                </c:pt>
                <c:pt idx="107">
                  <c:v>42638.541666666664</c:v>
                </c:pt>
                <c:pt idx="108">
                  <c:v>42638.5</c:v>
                </c:pt>
                <c:pt idx="109">
                  <c:v>42638.458333333336</c:v>
                </c:pt>
                <c:pt idx="110">
                  <c:v>42638.416666666664</c:v>
                </c:pt>
                <c:pt idx="111">
                  <c:v>42638.375</c:v>
                </c:pt>
                <c:pt idx="112">
                  <c:v>42638.333333333336</c:v>
                </c:pt>
                <c:pt idx="113">
                  <c:v>42638.291666666664</c:v>
                </c:pt>
                <c:pt idx="114">
                  <c:v>42638.25</c:v>
                </c:pt>
                <c:pt idx="115">
                  <c:v>42638.208333333336</c:v>
                </c:pt>
                <c:pt idx="116">
                  <c:v>42638.166666666664</c:v>
                </c:pt>
                <c:pt idx="117">
                  <c:v>42638.125</c:v>
                </c:pt>
                <c:pt idx="118">
                  <c:v>42638.083333333336</c:v>
                </c:pt>
                <c:pt idx="119">
                  <c:v>42638.041666666664</c:v>
                </c:pt>
                <c:pt idx="120">
                  <c:v>42638</c:v>
                </c:pt>
                <c:pt idx="121">
                  <c:v>42637.958333333336</c:v>
                </c:pt>
                <c:pt idx="122">
                  <c:v>42637.916666666664</c:v>
                </c:pt>
                <c:pt idx="123">
                  <c:v>42637.875</c:v>
                </c:pt>
                <c:pt idx="124">
                  <c:v>42637.833333333336</c:v>
                </c:pt>
                <c:pt idx="125">
                  <c:v>42637.791666666664</c:v>
                </c:pt>
                <c:pt idx="126">
                  <c:v>42637.75</c:v>
                </c:pt>
                <c:pt idx="127">
                  <c:v>42637.708333333336</c:v>
                </c:pt>
                <c:pt idx="128">
                  <c:v>42637.666666666664</c:v>
                </c:pt>
                <c:pt idx="129">
                  <c:v>42637.625</c:v>
                </c:pt>
                <c:pt idx="130">
                  <c:v>42637.583333333336</c:v>
                </c:pt>
                <c:pt idx="131">
                  <c:v>42637.541666666664</c:v>
                </c:pt>
                <c:pt idx="132">
                  <c:v>42637.5</c:v>
                </c:pt>
                <c:pt idx="133">
                  <c:v>42637.458333333336</c:v>
                </c:pt>
                <c:pt idx="134">
                  <c:v>42637.416666666664</c:v>
                </c:pt>
                <c:pt idx="135">
                  <c:v>42637.375</c:v>
                </c:pt>
                <c:pt idx="136">
                  <c:v>42637.333333333336</c:v>
                </c:pt>
                <c:pt idx="137">
                  <c:v>42637.291666666664</c:v>
                </c:pt>
                <c:pt idx="138">
                  <c:v>42637.25</c:v>
                </c:pt>
                <c:pt idx="139">
                  <c:v>42637.208333333336</c:v>
                </c:pt>
                <c:pt idx="140">
                  <c:v>42637.166666666664</c:v>
                </c:pt>
                <c:pt idx="141">
                  <c:v>42637.125</c:v>
                </c:pt>
                <c:pt idx="142">
                  <c:v>42637.083333333336</c:v>
                </c:pt>
                <c:pt idx="143">
                  <c:v>42637.041666666664</c:v>
                </c:pt>
                <c:pt idx="144">
                  <c:v>42637</c:v>
                </c:pt>
                <c:pt idx="145">
                  <c:v>42636.958333333336</c:v>
                </c:pt>
                <c:pt idx="146">
                  <c:v>42636.916666666664</c:v>
                </c:pt>
                <c:pt idx="147">
                  <c:v>42636.875</c:v>
                </c:pt>
                <c:pt idx="148">
                  <c:v>42636.833333333336</c:v>
                </c:pt>
                <c:pt idx="149">
                  <c:v>42636.791666666664</c:v>
                </c:pt>
                <c:pt idx="150">
                  <c:v>42636.75</c:v>
                </c:pt>
                <c:pt idx="151">
                  <c:v>42636.708333333336</c:v>
                </c:pt>
                <c:pt idx="152">
                  <c:v>42636.666666666664</c:v>
                </c:pt>
                <c:pt idx="153">
                  <c:v>42636.625</c:v>
                </c:pt>
                <c:pt idx="154">
                  <c:v>42636.583333333336</c:v>
                </c:pt>
                <c:pt idx="155">
                  <c:v>42636.541666666664</c:v>
                </c:pt>
                <c:pt idx="156">
                  <c:v>42636.5</c:v>
                </c:pt>
                <c:pt idx="157">
                  <c:v>42636.458333333336</c:v>
                </c:pt>
                <c:pt idx="158">
                  <c:v>42636.416666666664</c:v>
                </c:pt>
                <c:pt idx="159">
                  <c:v>42636.375</c:v>
                </c:pt>
                <c:pt idx="160">
                  <c:v>42636.333333333336</c:v>
                </c:pt>
                <c:pt idx="161">
                  <c:v>42636.291666666664</c:v>
                </c:pt>
                <c:pt idx="162">
                  <c:v>42636.25</c:v>
                </c:pt>
                <c:pt idx="163">
                  <c:v>42636.208333333336</c:v>
                </c:pt>
                <c:pt idx="164">
                  <c:v>42636.166666666664</c:v>
                </c:pt>
                <c:pt idx="165">
                  <c:v>42636.125</c:v>
                </c:pt>
                <c:pt idx="166">
                  <c:v>42636.083333333336</c:v>
                </c:pt>
                <c:pt idx="167">
                  <c:v>42636.041666666664</c:v>
                </c:pt>
                <c:pt idx="168">
                  <c:v>42636</c:v>
                </c:pt>
                <c:pt idx="169">
                  <c:v>42635.958333333336</c:v>
                </c:pt>
                <c:pt idx="170">
                  <c:v>42635.916666666664</c:v>
                </c:pt>
                <c:pt idx="171">
                  <c:v>42635.875</c:v>
                </c:pt>
                <c:pt idx="172">
                  <c:v>42635.833333333336</c:v>
                </c:pt>
                <c:pt idx="173">
                  <c:v>42635.791666666664</c:v>
                </c:pt>
                <c:pt idx="174">
                  <c:v>42635.75</c:v>
                </c:pt>
                <c:pt idx="175">
                  <c:v>42635.708333333336</c:v>
                </c:pt>
                <c:pt idx="176">
                  <c:v>42635.666666666664</c:v>
                </c:pt>
                <c:pt idx="177">
                  <c:v>42635.625</c:v>
                </c:pt>
                <c:pt idx="178">
                  <c:v>42635.583333333336</c:v>
                </c:pt>
                <c:pt idx="179">
                  <c:v>42635.541666666664</c:v>
                </c:pt>
                <c:pt idx="180">
                  <c:v>42635.5</c:v>
                </c:pt>
                <c:pt idx="181">
                  <c:v>42635.458333333336</c:v>
                </c:pt>
                <c:pt idx="182">
                  <c:v>42635.416666666664</c:v>
                </c:pt>
                <c:pt idx="183">
                  <c:v>42635.375</c:v>
                </c:pt>
                <c:pt idx="184">
                  <c:v>42635.333333333336</c:v>
                </c:pt>
                <c:pt idx="185">
                  <c:v>42635.291666666664</c:v>
                </c:pt>
                <c:pt idx="186">
                  <c:v>42635.25</c:v>
                </c:pt>
                <c:pt idx="187">
                  <c:v>42635.208333333336</c:v>
                </c:pt>
                <c:pt idx="188">
                  <c:v>42635.166666666664</c:v>
                </c:pt>
                <c:pt idx="189">
                  <c:v>42635.125</c:v>
                </c:pt>
                <c:pt idx="190">
                  <c:v>42635.083333333336</c:v>
                </c:pt>
                <c:pt idx="191">
                  <c:v>42635.041666666664</c:v>
                </c:pt>
                <c:pt idx="192">
                  <c:v>42635</c:v>
                </c:pt>
                <c:pt idx="193">
                  <c:v>42634.958333333336</c:v>
                </c:pt>
                <c:pt idx="194">
                  <c:v>42634.916666666664</c:v>
                </c:pt>
                <c:pt idx="195">
                  <c:v>42634.875</c:v>
                </c:pt>
                <c:pt idx="196">
                  <c:v>42634.833333333336</c:v>
                </c:pt>
                <c:pt idx="197">
                  <c:v>42634.791666666664</c:v>
                </c:pt>
                <c:pt idx="198">
                  <c:v>42634.75</c:v>
                </c:pt>
                <c:pt idx="199">
                  <c:v>42634.708333333336</c:v>
                </c:pt>
                <c:pt idx="200">
                  <c:v>42634.666666666664</c:v>
                </c:pt>
                <c:pt idx="201">
                  <c:v>42634.625</c:v>
                </c:pt>
                <c:pt idx="202">
                  <c:v>42634.583333333336</c:v>
                </c:pt>
                <c:pt idx="203">
                  <c:v>42634.541666666664</c:v>
                </c:pt>
                <c:pt idx="204">
                  <c:v>42634.5</c:v>
                </c:pt>
                <c:pt idx="205">
                  <c:v>42634.458333333336</c:v>
                </c:pt>
                <c:pt idx="206">
                  <c:v>42634.416666666664</c:v>
                </c:pt>
                <c:pt idx="207">
                  <c:v>42634.375</c:v>
                </c:pt>
                <c:pt idx="208">
                  <c:v>42634.333333333336</c:v>
                </c:pt>
                <c:pt idx="209">
                  <c:v>42634.291666666664</c:v>
                </c:pt>
                <c:pt idx="210">
                  <c:v>42634.25</c:v>
                </c:pt>
                <c:pt idx="211">
                  <c:v>42634.208333333336</c:v>
                </c:pt>
                <c:pt idx="212">
                  <c:v>42634.166666666664</c:v>
                </c:pt>
                <c:pt idx="213">
                  <c:v>42634.125</c:v>
                </c:pt>
                <c:pt idx="214">
                  <c:v>42634.083333333336</c:v>
                </c:pt>
                <c:pt idx="215">
                  <c:v>42634.041666666664</c:v>
                </c:pt>
                <c:pt idx="216">
                  <c:v>42634</c:v>
                </c:pt>
                <c:pt idx="217">
                  <c:v>42633.958333333336</c:v>
                </c:pt>
                <c:pt idx="218">
                  <c:v>42633.916666666664</c:v>
                </c:pt>
                <c:pt idx="219">
                  <c:v>42633.875</c:v>
                </c:pt>
                <c:pt idx="220">
                  <c:v>42633.833333333336</c:v>
                </c:pt>
                <c:pt idx="221">
                  <c:v>42633.791666666664</c:v>
                </c:pt>
                <c:pt idx="222">
                  <c:v>42633.75</c:v>
                </c:pt>
                <c:pt idx="223">
                  <c:v>42633.708333333336</c:v>
                </c:pt>
                <c:pt idx="224">
                  <c:v>42633.666666666664</c:v>
                </c:pt>
                <c:pt idx="225">
                  <c:v>42633.625</c:v>
                </c:pt>
                <c:pt idx="226">
                  <c:v>42633.583333333336</c:v>
                </c:pt>
                <c:pt idx="227">
                  <c:v>42633.541666666664</c:v>
                </c:pt>
                <c:pt idx="228">
                  <c:v>42633.5</c:v>
                </c:pt>
                <c:pt idx="229">
                  <c:v>42633.458333333336</c:v>
                </c:pt>
                <c:pt idx="230">
                  <c:v>42633.416666666664</c:v>
                </c:pt>
                <c:pt idx="231">
                  <c:v>42633.375</c:v>
                </c:pt>
                <c:pt idx="232">
                  <c:v>42633.333333333336</c:v>
                </c:pt>
                <c:pt idx="233">
                  <c:v>42633.291666666664</c:v>
                </c:pt>
                <c:pt idx="234">
                  <c:v>42633.25</c:v>
                </c:pt>
                <c:pt idx="235">
                  <c:v>42633.208333333336</c:v>
                </c:pt>
                <c:pt idx="236">
                  <c:v>42633.166666666664</c:v>
                </c:pt>
                <c:pt idx="237">
                  <c:v>42633.125</c:v>
                </c:pt>
                <c:pt idx="238">
                  <c:v>42633.083333333336</c:v>
                </c:pt>
                <c:pt idx="239">
                  <c:v>42633.041666666664</c:v>
                </c:pt>
                <c:pt idx="240">
                  <c:v>42633</c:v>
                </c:pt>
                <c:pt idx="241">
                  <c:v>42632.958333333336</c:v>
                </c:pt>
                <c:pt idx="242">
                  <c:v>42632.916666666664</c:v>
                </c:pt>
                <c:pt idx="243">
                  <c:v>42632.875</c:v>
                </c:pt>
                <c:pt idx="244">
                  <c:v>42632.833333333336</c:v>
                </c:pt>
                <c:pt idx="245">
                  <c:v>42632.791666666664</c:v>
                </c:pt>
                <c:pt idx="246">
                  <c:v>42632.75</c:v>
                </c:pt>
                <c:pt idx="247">
                  <c:v>42632.708333333336</c:v>
                </c:pt>
                <c:pt idx="248">
                  <c:v>42632.666666666664</c:v>
                </c:pt>
                <c:pt idx="249">
                  <c:v>42632.625</c:v>
                </c:pt>
                <c:pt idx="250">
                  <c:v>42632.583333333336</c:v>
                </c:pt>
                <c:pt idx="251">
                  <c:v>42632.541666666664</c:v>
                </c:pt>
                <c:pt idx="252">
                  <c:v>42632.5</c:v>
                </c:pt>
                <c:pt idx="253">
                  <c:v>42632.458333333336</c:v>
                </c:pt>
                <c:pt idx="254">
                  <c:v>42632.416666666664</c:v>
                </c:pt>
                <c:pt idx="255">
                  <c:v>42632.375</c:v>
                </c:pt>
                <c:pt idx="256">
                  <c:v>42632.333333333336</c:v>
                </c:pt>
                <c:pt idx="257">
                  <c:v>42632.291666666664</c:v>
                </c:pt>
                <c:pt idx="258">
                  <c:v>42632.25</c:v>
                </c:pt>
                <c:pt idx="259">
                  <c:v>42632.208333333336</c:v>
                </c:pt>
                <c:pt idx="260">
                  <c:v>42632.166666666664</c:v>
                </c:pt>
                <c:pt idx="261">
                  <c:v>42632.125</c:v>
                </c:pt>
                <c:pt idx="262">
                  <c:v>42632.083333333336</c:v>
                </c:pt>
                <c:pt idx="263">
                  <c:v>42632.041666666664</c:v>
                </c:pt>
                <c:pt idx="264">
                  <c:v>42632</c:v>
                </c:pt>
                <c:pt idx="265">
                  <c:v>42631.958333333336</c:v>
                </c:pt>
                <c:pt idx="266">
                  <c:v>42631.916666666664</c:v>
                </c:pt>
                <c:pt idx="267">
                  <c:v>42631.875</c:v>
                </c:pt>
                <c:pt idx="268">
                  <c:v>42631.833333333336</c:v>
                </c:pt>
                <c:pt idx="269">
                  <c:v>42631.791666666664</c:v>
                </c:pt>
                <c:pt idx="270">
                  <c:v>42631.75</c:v>
                </c:pt>
                <c:pt idx="271">
                  <c:v>42631.708333333336</c:v>
                </c:pt>
                <c:pt idx="272">
                  <c:v>42631.666666666664</c:v>
                </c:pt>
                <c:pt idx="273">
                  <c:v>42631.625</c:v>
                </c:pt>
                <c:pt idx="274">
                  <c:v>42631.583333333336</c:v>
                </c:pt>
                <c:pt idx="275">
                  <c:v>42631.541666666664</c:v>
                </c:pt>
                <c:pt idx="276">
                  <c:v>42631.5</c:v>
                </c:pt>
                <c:pt idx="277">
                  <c:v>42631.458333333336</c:v>
                </c:pt>
                <c:pt idx="278">
                  <c:v>42631.416666666664</c:v>
                </c:pt>
                <c:pt idx="279">
                  <c:v>42631.375</c:v>
                </c:pt>
                <c:pt idx="280">
                  <c:v>42631.333333333336</c:v>
                </c:pt>
                <c:pt idx="281">
                  <c:v>42631.291666666664</c:v>
                </c:pt>
                <c:pt idx="282">
                  <c:v>42631.25</c:v>
                </c:pt>
                <c:pt idx="283">
                  <c:v>42631.208333333336</c:v>
                </c:pt>
                <c:pt idx="284">
                  <c:v>42631.166666666664</c:v>
                </c:pt>
                <c:pt idx="285">
                  <c:v>42631.125</c:v>
                </c:pt>
                <c:pt idx="286">
                  <c:v>42631.083333333336</c:v>
                </c:pt>
                <c:pt idx="287">
                  <c:v>42631.041666666664</c:v>
                </c:pt>
                <c:pt idx="288">
                  <c:v>42631</c:v>
                </c:pt>
                <c:pt idx="289">
                  <c:v>42630.958333333336</c:v>
                </c:pt>
                <c:pt idx="290">
                  <c:v>42630.916666666664</c:v>
                </c:pt>
                <c:pt idx="291">
                  <c:v>42630.875</c:v>
                </c:pt>
                <c:pt idx="292">
                  <c:v>42630.833333333336</c:v>
                </c:pt>
                <c:pt idx="293">
                  <c:v>42630.791666666664</c:v>
                </c:pt>
                <c:pt idx="294">
                  <c:v>42630.75</c:v>
                </c:pt>
                <c:pt idx="295">
                  <c:v>42630.708333333336</c:v>
                </c:pt>
                <c:pt idx="296">
                  <c:v>42630.666666666664</c:v>
                </c:pt>
                <c:pt idx="297">
                  <c:v>42630.625</c:v>
                </c:pt>
                <c:pt idx="298">
                  <c:v>42630.583333333336</c:v>
                </c:pt>
                <c:pt idx="299">
                  <c:v>42630.541666666664</c:v>
                </c:pt>
                <c:pt idx="300">
                  <c:v>42630.5</c:v>
                </c:pt>
                <c:pt idx="301">
                  <c:v>42630.458333333336</c:v>
                </c:pt>
                <c:pt idx="302">
                  <c:v>42630.416666666664</c:v>
                </c:pt>
                <c:pt idx="303">
                  <c:v>42630.375</c:v>
                </c:pt>
                <c:pt idx="304">
                  <c:v>42630.333333333336</c:v>
                </c:pt>
                <c:pt idx="305">
                  <c:v>42630.291666666664</c:v>
                </c:pt>
                <c:pt idx="306">
                  <c:v>42630.25</c:v>
                </c:pt>
                <c:pt idx="307">
                  <c:v>42630.208333333336</c:v>
                </c:pt>
                <c:pt idx="308">
                  <c:v>42630.166666666664</c:v>
                </c:pt>
                <c:pt idx="309">
                  <c:v>42630.125</c:v>
                </c:pt>
                <c:pt idx="310">
                  <c:v>42630.083333333336</c:v>
                </c:pt>
                <c:pt idx="311">
                  <c:v>42630.041666666664</c:v>
                </c:pt>
                <c:pt idx="312">
                  <c:v>42630</c:v>
                </c:pt>
                <c:pt idx="313">
                  <c:v>42629.958333333336</c:v>
                </c:pt>
                <c:pt idx="314">
                  <c:v>42629.916666666664</c:v>
                </c:pt>
                <c:pt idx="315">
                  <c:v>42629.875</c:v>
                </c:pt>
                <c:pt idx="316">
                  <c:v>42629.833333333336</c:v>
                </c:pt>
                <c:pt idx="317">
                  <c:v>42629.791666666664</c:v>
                </c:pt>
                <c:pt idx="318">
                  <c:v>42629.75</c:v>
                </c:pt>
                <c:pt idx="319">
                  <c:v>42629.708333333336</c:v>
                </c:pt>
                <c:pt idx="320">
                  <c:v>42629.666666666664</c:v>
                </c:pt>
                <c:pt idx="321">
                  <c:v>42629.625</c:v>
                </c:pt>
                <c:pt idx="322">
                  <c:v>42629.583333333336</c:v>
                </c:pt>
                <c:pt idx="323">
                  <c:v>42629.541666666664</c:v>
                </c:pt>
                <c:pt idx="324">
                  <c:v>42629.5</c:v>
                </c:pt>
                <c:pt idx="325">
                  <c:v>42629.458333333336</c:v>
                </c:pt>
                <c:pt idx="326">
                  <c:v>42629.416666666664</c:v>
                </c:pt>
                <c:pt idx="327">
                  <c:v>42629.375</c:v>
                </c:pt>
                <c:pt idx="328">
                  <c:v>42629.333333333336</c:v>
                </c:pt>
                <c:pt idx="329">
                  <c:v>42629.291666666664</c:v>
                </c:pt>
                <c:pt idx="330">
                  <c:v>42629.25</c:v>
                </c:pt>
                <c:pt idx="331">
                  <c:v>42629.208333333336</c:v>
                </c:pt>
                <c:pt idx="332">
                  <c:v>42629.166666666664</c:v>
                </c:pt>
                <c:pt idx="333">
                  <c:v>42629.125</c:v>
                </c:pt>
                <c:pt idx="334">
                  <c:v>42629.083333333336</c:v>
                </c:pt>
                <c:pt idx="335">
                  <c:v>42629.041666666664</c:v>
                </c:pt>
                <c:pt idx="336">
                  <c:v>42629</c:v>
                </c:pt>
                <c:pt idx="337">
                  <c:v>42628.958333333336</c:v>
                </c:pt>
                <c:pt idx="338">
                  <c:v>42628.916666666664</c:v>
                </c:pt>
                <c:pt idx="339">
                  <c:v>42628.875</c:v>
                </c:pt>
                <c:pt idx="340">
                  <c:v>42628.833333333336</c:v>
                </c:pt>
                <c:pt idx="341">
                  <c:v>42628.791666666664</c:v>
                </c:pt>
                <c:pt idx="342">
                  <c:v>42628.75</c:v>
                </c:pt>
                <c:pt idx="343">
                  <c:v>42628.708333333336</c:v>
                </c:pt>
                <c:pt idx="344">
                  <c:v>42628.666666666664</c:v>
                </c:pt>
                <c:pt idx="345">
                  <c:v>42628.625</c:v>
                </c:pt>
                <c:pt idx="346">
                  <c:v>42628.583333333336</c:v>
                </c:pt>
                <c:pt idx="347">
                  <c:v>42628.541666666664</c:v>
                </c:pt>
                <c:pt idx="348">
                  <c:v>42628.5</c:v>
                </c:pt>
                <c:pt idx="349">
                  <c:v>42628.458333333336</c:v>
                </c:pt>
                <c:pt idx="350">
                  <c:v>42628.416666666664</c:v>
                </c:pt>
                <c:pt idx="351">
                  <c:v>42628.375</c:v>
                </c:pt>
                <c:pt idx="352">
                  <c:v>42628.333333333336</c:v>
                </c:pt>
                <c:pt idx="353">
                  <c:v>42628.291666666664</c:v>
                </c:pt>
                <c:pt idx="354">
                  <c:v>42628.25</c:v>
                </c:pt>
                <c:pt idx="355">
                  <c:v>42628.208333333336</c:v>
                </c:pt>
                <c:pt idx="356">
                  <c:v>42628.166666666664</c:v>
                </c:pt>
                <c:pt idx="357">
                  <c:v>42628.125</c:v>
                </c:pt>
                <c:pt idx="358">
                  <c:v>42628.083333333336</c:v>
                </c:pt>
                <c:pt idx="359">
                  <c:v>42628.041666666664</c:v>
                </c:pt>
                <c:pt idx="360">
                  <c:v>42628</c:v>
                </c:pt>
                <c:pt idx="361">
                  <c:v>42627.958333333336</c:v>
                </c:pt>
                <c:pt idx="362">
                  <c:v>42627.916666666664</c:v>
                </c:pt>
                <c:pt idx="363">
                  <c:v>42627.875</c:v>
                </c:pt>
                <c:pt idx="364">
                  <c:v>42627.833333333336</c:v>
                </c:pt>
                <c:pt idx="365">
                  <c:v>42627.791666666664</c:v>
                </c:pt>
                <c:pt idx="366">
                  <c:v>42627.75</c:v>
                </c:pt>
                <c:pt idx="367">
                  <c:v>42627.708333333336</c:v>
                </c:pt>
                <c:pt idx="368">
                  <c:v>42627.666666666664</c:v>
                </c:pt>
                <c:pt idx="369">
                  <c:v>42627.625</c:v>
                </c:pt>
                <c:pt idx="370">
                  <c:v>42627.583333333336</c:v>
                </c:pt>
                <c:pt idx="371">
                  <c:v>42627.541666666664</c:v>
                </c:pt>
                <c:pt idx="372">
                  <c:v>42627.5</c:v>
                </c:pt>
                <c:pt idx="373">
                  <c:v>42627.458333333336</c:v>
                </c:pt>
                <c:pt idx="374">
                  <c:v>42627.416666666664</c:v>
                </c:pt>
                <c:pt idx="375">
                  <c:v>42627.375</c:v>
                </c:pt>
                <c:pt idx="376">
                  <c:v>42627.333333333336</c:v>
                </c:pt>
                <c:pt idx="377">
                  <c:v>42627.291666666664</c:v>
                </c:pt>
                <c:pt idx="378">
                  <c:v>42627.25</c:v>
                </c:pt>
                <c:pt idx="379">
                  <c:v>42627.208333333336</c:v>
                </c:pt>
                <c:pt idx="380">
                  <c:v>42627.166666666664</c:v>
                </c:pt>
                <c:pt idx="381">
                  <c:v>42627.125</c:v>
                </c:pt>
                <c:pt idx="382">
                  <c:v>42627.083333333336</c:v>
                </c:pt>
                <c:pt idx="383">
                  <c:v>42627.041666666664</c:v>
                </c:pt>
                <c:pt idx="384">
                  <c:v>42627</c:v>
                </c:pt>
                <c:pt idx="385">
                  <c:v>42626.958333333336</c:v>
                </c:pt>
                <c:pt idx="386">
                  <c:v>42626.916666666664</c:v>
                </c:pt>
                <c:pt idx="387">
                  <c:v>42626.875</c:v>
                </c:pt>
                <c:pt idx="388">
                  <c:v>42626.833333333336</c:v>
                </c:pt>
                <c:pt idx="389">
                  <c:v>42626.791666666664</c:v>
                </c:pt>
                <c:pt idx="390">
                  <c:v>42626.75</c:v>
                </c:pt>
                <c:pt idx="391">
                  <c:v>42626.708333333336</c:v>
                </c:pt>
                <c:pt idx="392">
                  <c:v>42626.666666666664</c:v>
                </c:pt>
                <c:pt idx="393">
                  <c:v>42626.625</c:v>
                </c:pt>
                <c:pt idx="394">
                  <c:v>42626.583333333336</c:v>
                </c:pt>
                <c:pt idx="395">
                  <c:v>42626.541666666664</c:v>
                </c:pt>
                <c:pt idx="396">
                  <c:v>42626.5</c:v>
                </c:pt>
                <c:pt idx="397">
                  <c:v>42626.458333333336</c:v>
                </c:pt>
                <c:pt idx="398">
                  <c:v>42626.416666666664</c:v>
                </c:pt>
                <c:pt idx="399">
                  <c:v>42626.375</c:v>
                </c:pt>
                <c:pt idx="400">
                  <c:v>42626.333333333336</c:v>
                </c:pt>
                <c:pt idx="401">
                  <c:v>42626.291666666664</c:v>
                </c:pt>
                <c:pt idx="402">
                  <c:v>42626.25</c:v>
                </c:pt>
                <c:pt idx="403">
                  <c:v>42626.208333333336</c:v>
                </c:pt>
                <c:pt idx="404">
                  <c:v>42626.166666666664</c:v>
                </c:pt>
                <c:pt idx="405">
                  <c:v>42626.125</c:v>
                </c:pt>
                <c:pt idx="406">
                  <c:v>42626.083333333336</c:v>
                </c:pt>
                <c:pt idx="407">
                  <c:v>42626.041666666664</c:v>
                </c:pt>
                <c:pt idx="408">
                  <c:v>42626</c:v>
                </c:pt>
                <c:pt idx="409">
                  <c:v>42625.958333333336</c:v>
                </c:pt>
                <c:pt idx="410">
                  <c:v>42625.916666666664</c:v>
                </c:pt>
                <c:pt idx="411">
                  <c:v>42625.875</c:v>
                </c:pt>
                <c:pt idx="412">
                  <c:v>42625.833333333336</c:v>
                </c:pt>
                <c:pt idx="413">
                  <c:v>42625.791666666664</c:v>
                </c:pt>
                <c:pt idx="414">
                  <c:v>42625.75</c:v>
                </c:pt>
                <c:pt idx="415">
                  <c:v>42625.708333333336</c:v>
                </c:pt>
                <c:pt idx="416">
                  <c:v>42625.666666666664</c:v>
                </c:pt>
                <c:pt idx="417">
                  <c:v>42625.625</c:v>
                </c:pt>
                <c:pt idx="418">
                  <c:v>42625.583333333336</c:v>
                </c:pt>
                <c:pt idx="419">
                  <c:v>42625.541666666664</c:v>
                </c:pt>
                <c:pt idx="420">
                  <c:v>42625.5</c:v>
                </c:pt>
                <c:pt idx="421">
                  <c:v>42625.458333333336</c:v>
                </c:pt>
                <c:pt idx="422">
                  <c:v>42625.416666666664</c:v>
                </c:pt>
                <c:pt idx="423">
                  <c:v>42625.375</c:v>
                </c:pt>
                <c:pt idx="424">
                  <c:v>42625.333333333336</c:v>
                </c:pt>
                <c:pt idx="425">
                  <c:v>42625.291666666664</c:v>
                </c:pt>
                <c:pt idx="426">
                  <c:v>42625.25</c:v>
                </c:pt>
                <c:pt idx="427">
                  <c:v>42625.208333333336</c:v>
                </c:pt>
                <c:pt idx="428">
                  <c:v>42625.166666666664</c:v>
                </c:pt>
                <c:pt idx="429">
                  <c:v>42625.125</c:v>
                </c:pt>
                <c:pt idx="430">
                  <c:v>42625.083333333336</c:v>
                </c:pt>
                <c:pt idx="431">
                  <c:v>42625.041666666664</c:v>
                </c:pt>
                <c:pt idx="432">
                  <c:v>42625</c:v>
                </c:pt>
                <c:pt idx="433">
                  <c:v>42624.958333333336</c:v>
                </c:pt>
                <c:pt idx="434">
                  <c:v>42624.916666666664</c:v>
                </c:pt>
                <c:pt idx="435">
                  <c:v>42624.875</c:v>
                </c:pt>
                <c:pt idx="436">
                  <c:v>42624.833333333336</c:v>
                </c:pt>
                <c:pt idx="437">
                  <c:v>42624.791666666664</c:v>
                </c:pt>
                <c:pt idx="438">
                  <c:v>42624.75</c:v>
                </c:pt>
                <c:pt idx="439">
                  <c:v>42624.708333333336</c:v>
                </c:pt>
                <c:pt idx="440">
                  <c:v>42624.666666666664</c:v>
                </c:pt>
                <c:pt idx="441">
                  <c:v>42624.625</c:v>
                </c:pt>
                <c:pt idx="442">
                  <c:v>42624.583333333336</c:v>
                </c:pt>
                <c:pt idx="443">
                  <c:v>42624.541666666664</c:v>
                </c:pt>
                <c:pt idx="444">
                  <c:v>42624.5</c:v>
                </c:pt>
                <c:pt idx="445">
                  <c:v>42624.458333333336</c:v>
                </c:pt>
                <c:pt idx="446">
                  <c:v>42624.416666666664</c:v>
                </c:pt>
                <c:pt idx="447">
                  <c:v>42624.375</c:v>
                </c:pt>
                <c:pt idx="448">
                  <c:v>42624.333333333336</c:v>
                </c:pt>
                <c:pt idx="449">
                  <c:v>42624.291666666664</c:v>
                </c:pt>
                <c:pt idx="450">
                  <c:v>42624.25</c:v>
                </c:pt>
                <c:pt idx="451">
                  <c:v>42624.208333333336</c:v>
                </c:pt>
                <c:pt idx="452">
                  <c:v>42624.166666666664</c:v>
                </c:pt>
                <c:pt idx="453">
                  <c:v>42624.125</c:v>
                </c:pt>
                <c:pt idx="454">
                  <c:v>42624.083333333336</c:v>
                </c:pt>
                <c:pt idx="455">
                  <c:v>42624.041666666664</c:v>
                </c:pt>
                <c:pt idx="456">
                  <c:v>42624</c:v>
                </c:pt>
                <c:pt idx="457">
                  <c:v>42623.958333333336</c:v>
                </c:pt>
                <c:pt idx="458">
                  <c:v>42623.916666666664</c:v>
                </c:pt>
                <c:pt idx="459">
                  <c:v>42623.875</c:v>
                </c:pt>
                <c:pt idx="460">
                  <c:v>42623.833333333336</c:v>
                </c:pt>
                <c:pt idx="461">
                  <c:v>42623.791666666664</c:v>
                </c:pt>
                <c:pt idx="462">
                  <c:v>42623.75</c:v>
                </c:pt>
                <c:pt idx="463">
                  <c:v>42623.708333333336</c:v>
                </c:pt>
                <c:pt idx="464">
                  <c:v>42623.666666666664</c:v>
                </c:pt>
                <c:pt idx="465">
                  <c:v>42623.625</c:v>
                </c:pt>
                <c:pt idx="466">
                  <c:v>42623.583333333336</c:v>
                </c:pt>
                <c:pt idx="467">
                  <c:v>42623.541666666664</c:v>
                </c:pt>
                <c:pt idx="468">
                  <c:v>42623.5</c:v>
                </c:pt>
                <c:pt idx="469">
                  <c:v>42623.458333333336</c:v>
                </c:pt>
                <c:pt idx="470">
                  <c:v>42623.416666666664</c:v>
                </c:pt>
                <c:pt idx="471">
                  <c:v>42623.375</c:v>
                </c:pt>
                <c:pt idx="472">
                  <c:v>42623.333333333336</c:v>
                </c:pt>
                <c:pt idx="473">
                  <c:v>42623.291666666664</c:v>
                </c:pt>
                <c:pt idx="474">
                  <c:v>42623.25</c:v>
                </c:pt>
                <c:pt idx="475">
                  <c:v>42623.208333333336</c:v>
                </c:pt>
                <c:pt idx="476">
                  <c:v>42623.166666666664</c:v>
                </c:pt>
                <c:pt idx="477">
                  <c:v>42623.125</c:v>
                </c:pt>
                <c:pt idx="478">
                  <c:v>42623.083333333336</c:v>
                </c:pt>
                <c:pt idx="479">
                  <c:v>42623.041666666664</c:v>
                </c:pt>
                <c:pt idx="480">
                  <c:v>42623</c:v>
                </c:pt>
                <c:pt idx="481">
                  <c:v>42622.958333333336</c:v>
                </c:pt>
                <c:pt idx="482">
                  <c:v>42622.916666666664</c:v>
                </c:pt>
                <c:pt idx="483">
                  <c:v>42622.875</c:v>
                </c:pt>
                <c:pt idx="484">
                  <c:v>42622.833333333336</c:v>
                </c:pt>
                <c:pt idx="485">
                  <c:v>42622.791666666664</c:v>
                </c:pt>
                <c:pt idx="486">
                  <c:v>42622.75</c:v>
                </c:pt>
                <c:pt idx="487">
                  <c:v>42622.708333333336</c:v>
                </c:pt>
                <c:pt idx="488">
                  <c:v>42622.666666666664</c:v>
                </c:pt>
                <c:pt idx="489">
                  <c:v>42622.625</c:v>
                </c:pt>
                <c:pt idx="490">
                  <c:v>42622.583333333336</c:v>
                </c:pt>
                <c:pt idx="491">
                  <c:v>42622.541666666664</c:v>
                </c:pt>
                <c:pt idx="492">
                  <c:v>42622.5</c:v>
                </c:pt>
                <c:pt idx="493">
                  <c:v>42622.458333333336</c:v>
                </c:pt>
                <c:pt idx="494">
                  <c:v>42622.416666666664</c:v>
                </c:pt>
                <c:pt idx="495">
                  <c:v>42622.375</c:v>
                </c:pt>
                <c:pt idx="496">
                  <c:v>42622.333333333336</c:v>
                </c:pt>
                <c:pt idx="497">
                  <c:v>42622.291666666664</c:v>
                </c:pt>
                <c:pt idx="498">
                  <c:v>42622.25</c:v>
                </c:pt>
                <c:pt idx="499">
                  <c:v>42622.208333333336</c:v>
                </c:pt>
                <c:pt idx="500">
                  <c:v>42622.166666666664</c:v>
                </c:pt>
                <c:pt idx="501">
                  <c:v>42622.125</c:v>
                </c:pt>
                <c:pt idx="502">
                  <c:v>42622.083333333336</c:v>
                </c:pt>
                <c:pt idx="503">
                  <c:v>42622.041666666664</c:v>
                </c:pt>
                <c:pt idx="504">
                  <c:v>42622</c:v>
                </c:pt>
                <c:pt idx="505">
                  <c:v>42621.958333333336</c:v>
                </c:pt>
                <c:pt idx="506">
                  <c:v>42621.916666666664</c:v>
                </c:pt>
                <c:pt idx="507">
                  <c:v>42621.875</c:v>
                </c:pt>
                <c:pt idx="508">
                  <c:v>42621.833333333336</c:v>
                </c:pt>
                <c:pt idx="509">
                  <c:v>42621.791666666664</c:v>
                </c:pt>
                <c:pt idx="510">
                  <c:v>42621.75</c:v>
                </c:pt>
                <c:pt idx="511">
                  <c:v>42621.708333333336</c:v>
                </c:pt>
                <c:pt idx="512">
                  <c:v>42621.666666666664</c:v>
                </c:pt>
                <c:pt idx="513">
                  <c:v>42621.625</c:v>
                </c:pt>
                <c:pt idx="514">
                  <c:v>42621.583333333336</c:v>
                </c:pt>
                <c:pt idx="515">
                  <c:v>42621.541666666664</c:v>
                </c:pt>
                <c:pt idx="516">
                  <c:v>42621.5</c:v>
                </c:pt>
                <c:pt idx="517">
                  <c:v>42621.458333333336</c:v>
                </c:pt>
                <c:pt idx="518">
                  <c:v>42621.416666666664</c:v>
                </c:pt>
                <c:pt idx="519">
                  <c:v>42621.375</c:v>
                </c:pt>
                <c:pt idx="520">
                  <c:v>42621.333333333336</c:v>
                </c:pt>
                <c:pt idx="521">
                  <c:v>42621.291666666664</c:v>
                </c:pt>
                <c:pt idx="522">
                  <c:v>42621.25</c:v>
                </c:pt>
                <c:pt idx="523">
                  <c:v>42621.208333333336</c:v>
                </c:pt>
                <c:pt idx="524">
                  <c:v>42621.166666666664</c:v>
                </c:pt>
                <c:pt idx="525">
                  <c:v>42621.125</c:v>
                </c:pt>
                <c:pt idx="526">
                  <c:v>42621.083333333336</c:v>
                </c:pt>
                <c:pt idx="527">
                  <c:v>42621.041666666664</c:v>
                </c:pt>
                <c:pt idx="528">
                  <c:v>42621</c:v>
                </c:pt>
                <c:pt idx="529">
                  <c:v>42620.958333333336</c:v>
                </c:pt>
                <c:pt idx="530">
                  <c:v>42620.916666666664</c:v>
                </c:pt>
                <c:pt idx="531">
                  <c:v>42620.875</c:v>
                </c:pt>
                <c:pt idx="532">
                  <c:v>42620.833333333336</c:v>
                </c:pt>
                <c:pt idx="533">
                  <c:v>42620.791666666664</c:v>
                </c:pt>
                <c:pt idx="534">
                  <c:v>42620.75</c:v>
                </c:pt>
                <c:pt idx="535">
                  <c:v>42620.708333333336</c:v>
                </c:pt>
                <c:pt idx="536">
                  <c:v>42620.666666666664</c:v>
                </c:pt>
                <c:pt idx="537">
                  <c:v>42620.625</c:v>
                </c:pt>
                <c:pt idx="538">
                  <c:v>42620.583333333336</c:v>
                </c:pt>
                <c:pt idx="539">
                  <c:v>42620.541666666664</c:v>
                </c:pt>
                <c:pt idx="540">
                  <c:v>42620.5</c:v>
                </c:pt>
                <c:pt idx="541">
                  <c:v>42620.458333333336</c:v>
                </c:pt>
                <c:pt idx="542">
                  <c:v>42620.416666666664</c:v>
                </c:pt>
                <c:pt idx="543">
                  <c:v>42620.375</c:v>
                </c:pt>
                <c:pt idx="544">
                  <c:v>42620.333333333336</c:v>
                </c:pt>
                <c:pt idx="545">
                  <c:v>42620.291666666664</c:v>
                </c:pt>
                <c:pt idx="546">
                  <c:v>42620.25</c:v>
                </c:pt>
                <c:pt idx="547">
                  <c:v>42620.208333333336</c:v>
                </c:pt>
                <c:pt idx="548">
                  <c:v>42620.166666666664</c:v>
                </c:pt>
                <c:pt idx="549">
                  <c:v>42620.125</c:v>
                </c:pt>
                <c:pt idx="550">
                  <c:v>42620.083333333336</c:v>
                </c:pt>
                <c:pt idx="551">
                  <c:v>42620.041666666664</c:v>
                </c:pt>
                <c:pt idx="552">
                  <c:v>42620</c:v>
                </c:pt>
                <c:pt idx="553">
                  <c:v>42619.958333333336</c:v>
                </c:pt>
                <c:pt idx="554">
                  <c:v>42619.916666666664</c:v>
                </c:pt>
                <c:pt idx="555">
                  <c:v>42619.875</c:v>
                </c:pt>
                <c:pt idx="556">
                  <c:v>42619.833333333336</c:v>
                </c:pt>
                <c:pt idx="557">
                  <c:v>42619.791666666664</c:v>
                </c:pt>
                <c:pt idx="558">
                  <c:v>42619.75</c:v>
                </c:pt>
                <c:pt idx="559">
                  <c:v>42619.708333333336</c:v>
                </c:pt>
                <c:pt idx="560">
                  <c:v>42619.666666666664</c:v>
                </c:pt>
                <c:pt idx="561">
                  <c:v>42619.625</c:v>
                </c:pt>
                <c:pt idx="562">
                  <c:v>42619.583333333336</c:v>
                </c:pt>
                <c:pt idx="563">
                  <c:v>42619.541666666664</c:v>
                </c:pt>
                <c:pt idx="564">
                  <c:v>42619.5</c:v>
                </c:pt>
                <c:pt idx="565">
                  <c:v>42619.458333333336</c:v>
                </c:pt>
                <c:pt idx="566">
                  <c:v>42619.416666666664</c:v>
                </c:pt>
                <c:pt idx="567">
                  <c:v>42619.375</c:v>
                </c:pt>
                <c:pt idx="568">
                  <c:v>42619.333333333336</c:v>
                </c:pt>
                <c:pt idx="569">
                  <c:v>42619.291666666664</c:v>
                </c:pt>
                <c:pt idx="570">
                  <c:v>42619.25</c:v>
                </c:pt>
                <c:pt idx="571">
                  <c:v>42619.208333333336</c:v>
                </c:pt>
                <c:pt idx="572">
                  <c:v>42619.166666666664</c:v>
                </c:pt>
                <c:pt idx="573">
                  <c:v>42619.125</c:v>
                </c:pt>
                <c:pt idx="574">
                  <c:v>42619.083333333336</c:v>
                </c:pt>
                <c:pt idx="575">
                  <c:v>42619.041666666664</c:v>
                </c:pt>
                <c:pt idx="576">
                  <c:v>42619</c:v>
                </c:pt>
                <c:pt idx="577">
                  <c:v>42618.958333333336</c:v>
                </c:pt>
                <c:pt idx="578">
                  <c:v>42618.916666666664</c:v>
                </c:pt>
                <c:pt idx="579">
                  <c:v>42618.875</c:v>
                </c:pt>
                <c:pt idx="580">
                  <c:v>42618.833333333336</c:v>
                </c:pt>
                <c:pt idx="581">
                  <c:v>42618.791666666664</c:v>
                </c:pt>
                <c:pt idx="582">
                  <c:v>42618.75</c:v>
                </c:pt>
                <c:pt idx="583">
                  <c:v>42618.708333333336</c:v>
                </c:pt>
                <c:pt idx="584">
                  <c:v>42618.666666666664</c:v>
                </c:pt>
                <c:pt idx="585">
                  <c:v>42618.625</c:v>
                </c:pt>
                <c:pt idx="586">
                  <c:v>42618.583333333336</c:v>
                </c:pt>
                <c:pt idx="587">
                  <c:v>42618.541666666664</c:v>
                </c:pt>
                <c:pt idx="588">
                  <c:v>42618.5</c:v>
                </c:pt>
                <c:pt idx="589">
                  <c:v>42618.458333333336</c:v>
                </c:pt>
                <c:pt idx="590">
                  <c:v>42618.416666666664</c:v>
                </c:pt>
                <c:pt idx="591">
                  <c:v>42618.375</c:v>
                </c:pt>
                <c:pt idx="592">
                  <c:v>42618.333333333336</c:v>
                </c:pt>
                <c:pt idx="593">
                  <c:v>42618.291666666664</c:v>
                </c:pt>
                <c:pt idx="594">
                  <c:v>42618.25</c:v>
                </c:pt>
                <c:pt idx="595">
                  <c:v>42618.208333333336</c:v>
                </c:pt>
                <c:pt idx="596">
                  <c:v>42618.166666666664</c:v>
                </c:pt>
                <c:pt idx="597">
                  <c:v>42618.125</c:v>
                </c:pt>
                <c:pt idx="598">
                  <c:v>42618.083333333336</c:v>
                </c:pt>
                <c:pt idx="599">
                  <c:v>42618.041666666664</c:v>
                </c:pt>
                <c:pt idx="600">
                  <c:v>42618</c:v>
                </c:pt>
                <c:pt idx="601">
                  <c:v>42617.958333333336</c:v>
                </c:pt>
                <c:pt idx="602">
                  <c:v>42617.916666666664</c:v>
                </c:pt>
                <c:pt idx="603">
                  <c:v>42617.875</c:v>
                </c:pt>
                <c:pt idx="604">
                  <c:v>42617.833333333336</c:v>
                </c:pt>
                <c:pt idx="605">
                  <c:v>42617.791666666664</c:v>
                </c:pt>
                <c:pt idx="606">
                  <c:v>42617.75</c:v>
                </c:pt>
                <c:pt idx="607">
                  <c:v>42617.708333333336</c:v>
                </c:pt>
                <c:pt idx="608">
                  <c:v>42617.666666666664</c:v>
                </c:pt>
                <c:pt idx="609">
                  <c:v>42617.625</c:v>
                </c:pt>
                <c:pt idx="610">
                  <c:v>42617.583333333336</c:v>
                </c:pt>
                <c:pt idx="611">
                  <c:v>42617.541666666664</c:v>
                </c:pt>
                <c:pt idx="612">
                  <c:v>42617.5</c:v>
                </c:pt>
                <c:pt idx="613">
                  <c:v>42617.458333333336</c:v>
                </c:pt>
                <c:pt idx="614">
                  <c:v>42617.416666666664</c:v>
                </c:pt>
                <c:pt idx="615">
                  <c:v>42617.375</c:v>
                </c:pt>
                <c:pt idx="616">
                  <c:v>42617.333333333336</c:v>
                </c:pt>
                <c:pt idx="617">
                  <c:v>42617.291666666664</c:v>
                </c:pt>
                <c:pt idx="618">
                  <c:v>42617.25</c:v>
                </c:pt>
                <c:pt idx="619">
                  <c:v>42617.208333333336</c:v>
                </c:pt>
                <c:pt idx="620">
                  <c:v>42617.166666666664</c:v>
                </c:pt>
                <c:pt idx="621">
                  <c:v>42617.125</c:v>
                </c:pt>
                <c:pt idx="622">
                  <c:v>42617.083333333336</c:v>
                </c:pt>
                <c:pt idx="623">
                  <c:v>42617.041666666664</c:v>
                </c:pt>
                <c:pt idx="624">
                  <c:v>42617</c:v>
                </c:pt>
                <c:pt idx="625">
                  <c:v>42616.958333333336</c:v>
                </c:pt>
                <c:pt idx="626">
                  <c:v>42616.916666666664</c:v>
                </c:pt>
                <c:pt idx="627">
                  <c:v>42616.875</c:v>
                </c:pt>
                <c:pt idx="628">
                  <c:v>42616.833333333336</c:v>
                </c:pt>
                <c:pt idx="629">
                  <c:v>42616.791666666664</c:v>
                </c:pt>
                <c:pt idx="630">
                  <c:v>42616.75</c:v>
                </c:pt>
                <c:pt idx="631">
                  <c:v>42616.708333333336</c:v>
                </c:pt>
                <c:pt idx="632">
                  <c:v>42616.666666666664</c:v>
                </c:pt>
                <c:pt idx="633">
                  <c:v>42616.625</c:v>
                </c:pt>
                <c:pt idx="634">
                  <c:v>42616.583333333336</c:v>
                </c:pt>
                <c:pt idx="635">
                  <c:v>42616.541666666664</c:v>
                </c:pt>
                <c:pt idx="636">
                  <c:v>42616.5</c:v>
                </c:pt>
                <c:pt idx="637">
                  <c:v>42616.458333333336</c:v>
                </c:pt>
                <c:pt idx="638">
                  <c:v>42616.416666666664</c:v>
                </c:pt>
                <c:pt idx="639">
                  <c:v>42616.375</c:v>
                </c:pt>
                <c:pt idx="640">
                  <c:v>42616.333333333336</c:v>
                </c:pt>
                <c:pt idx="641">
                  <c:v>42616.291666666664</c:v>
                </c:pt>
                <c:pt idx="642">
                  <c:v>42616.25</c:v>
                </c:pt>
                <c:pt idx="643">
                  <c:v>42616.208333333336</c:v>
                </c:pt>
                <c:pt idx="644">
                  <c:v>42616.166666666664</c:v>
                </c:pt>
                <c:pt idx="645">
                  <c:v>42616.125</c:v>
                </c:pt>
                <c:pt idx="646">
                  <c:v>42616.083333333336</c:v>
                </c:pt>
                <c:pt idx="647">
                  <c:v>42616.041666666664</c:v>
                </c:pt>
                <c:pt idx="648">
                  <c:v>42616</c:v>
                </c:pt>
                <c:pt idx="649">
                  <c:v>42615.958333333336</c:v>
                </c:pt>
                <c:pt idx="650">
                  <c:v>42615.916666666664</c:v>
                </c:pt>
                <c:pt idx="651">
                  <c:v>42615.875</c:v>
                </c:pt>
                <c:pt idx="652">
                  <c:v>42615.833333333336</c:v>
                </c:pt>
                <c:pt idx="653">
                  <c:v>42615.791666666664</c:v>
                </c:pt>
                <c:pt idx="654">
                  <c:v>42615.75</c:v>
                </c:pt>
                <c:pt idx="655">
                  <c:v>42615.708333333336</c:v>
                </c:pt>
                <c:pt idx="656">
                  <c:v>42615.666666666664</c:v>
                </c:pt>
                <c:pt idx="657">
                  <c:v>42615.625</c:v>
                </c:pt>
                <c:pt idx="658">
                  <c:v>42615.583333333336</c:v>
                </c:pt>
                <c:pt idx="659">
                  <c:v>42615.541666666664</c:v>
                </c:pt>
                <c:pt idx="660">
                  <c:v>42615.5</c:v>
                </c:pt>
                <c:pt idx="661">
                  <c:v>42615.458333333336</c:v>
                </c:pt>
                <c:pt idx="662">
                  <c:v>42615.416666666664</c:v>
                </c:pt>
                <c:pt idx="663">
                  <c:v>42615.375</c:v>
                </c:pt>
                <c:pt idx="664">
                  <c:v>42615.333333333336</c:v>
                </c:pt>
                <c:pt idx="665">
                  <c:v>42615.291666666664</c:v>
                </c:pt>
                <c:pt idx="666">
                  <c:v>42615.25</c:v>
                </c:pt>
                <c:pt idx="667">
                  <c:v>42615.208333333336</c:v>
                </c:pt>
                <c:pt idx="668">
                  <c:v>42615.166666666664</c:v>
                </c:pt>
                <c:pt idx="669">
                  <c:v>42615.125</c:v>
                </c:pt>
                <c:pt idx="670">
                  <c:v>42615.083333333336</c:v>
                </c:pt>
                <c:pt idx="671">
                  <c:v>42615.041666666664</c:v>
                </c:pt>
                <c:pt idx="672">
                  <c:v>42615</c:v>
                </c:pt>
                <c:pt idx="673">
                  <c:v>42614.958333333336</c:v>
                </c:pt>
                <c:pt idx="674">
                  <c:v>42614.916666666664</c:v>
                </c:pt>
                <c:pt idx="675">
                  <c:v>42614.875</c:v>
                </c:pt>
                <c:pt idx="676">
                  <c:v>42614.833333333336</c:v>
                </c:pt>
                <c:pt idx="677">
                  <c:v>42614.791666666664</c:v>
                </c:pt>
                <c:pt idx="678">
                  <c:v>42614.75</c:v>
                </c:pt>
                <c:pt idx="679">
                  <c:v>42614.708333333336</c:v>
                </c:pt>
                <c:pt idx="680">
                  <c:v>42614.666666666664</c:v>
                </c:pt>
                <c:pt idx="681">
                  <c:v>42614.625</c:v>
                </c:pt>
                <c:pt idx="682">
                  <c:v>42614.583333333336</c:v>
                </c:pt>
                <c:pt idx="683">
                  <c:v>42614.541666666664</c:v>
                </c:pt>
                <c:pt idx="684">
                  <c:v>42614.5</c:v>
                </c:pt>
                <c:pt idx="685">
                  <c:v>42614.458333333336</c:v>
                </c:pt>
                <c:pt idx="686">
                  <c:v>42614.416666666664</c:v>
                </c:pt>
                <c:pt idx="687">
                  <c:v>42614.375</c:v>
                </c:pt>
                <c:pt idx="688">
                  <c:v>42614.333333333336</c:v>
                </c:pt>
                <c:pt idx="689">
                  <c:v>42614.291666666664</c:v>
                </c:pt>
                <c:pt idx="690">
                  <c:v>42614.25</c:v>
                </c:pt>
                <c:pt idx="691">
                  <c:v>42614.208333333336</c:v>
                </c:pt>
                <c:pt idx="692">
                  <c:v>42614.166666666664</c:v>
                </c:pt>
                <c:pt idx="693">
                  <c:v>42614.125</c:v>
                </c:pt>
                <c:pt idx="694">
                  <c:v>42614.083333333336</c:v>
                </c:pt>
                <c:pt idx="695">
                  <c:v>42614.041666666664</c:v>
                </c:pt>
                <c:pt idx="696">
                  <c:v>42614</c:v>
                </c:pt>
                <c:pt idx="697">
                  <c:v>42613.958333333336</c:v>
                </c:pt>
                <c:pt idx="698">
                  <c:v>42613.916666666664</c:v>
                </c:pt>
                <c:pt idx="699">
                  <c:v>42613.875</c:v>
                </c:pt>
                <c:pt idx="700">
                  <c:v>42613.833333333336</c:v>
                </c:pt>
                <c:pt idx="701">
                  <c:v>42613.791666666664</c:v>
                </c:pt>
                <c:pt idx="702">
                  <c:v>42613.75</c:v>
                </c:pt>
                <c:pt idx="703">
                  <c:v>42613.708333333336</c:v>
                </c:pt>
                <c:pt idx="704">
                  <c:v>42613.666666666664</c:v>
                </c:pt>
                <c:pt idx="705">
                  <c:v>42613.625</c:v>
                </c:pt>
                <c:pt idx="706">
                  <c:v>42613.583333333336</c:v>
                </c:pt>
                <c:pt idx="707">
                  <c:v>42613.541666666664</c:v>
                </c:pt>
                <c:pt idx="708">
                  <c:v>42613.5</c:v>
                </c:pt>
                <c:pt idx="709">
                  <c:v>42613.458333333336</c:v>
                </c:pt>
                <c:pt idx="710">
                  <c:v>42613.416666666664</c:v>
                </c:pt>
                <c:pt idx="711">
                  <c:v>42613.375</c:v>
                </c:pt>
                <c:pt idx="712">
                  <c:v>42613.333333333336</c:v>
                </c:pt>
                <c:pt idx="713">
                  <c:v>42613.291666666664</c:v>
                </c:pt>
                <c:pt idx="714">
                  <c:v>42613.25</c:v>
                </c:pt>
                <c:pt idx="715">
                  <c:v>42613.208333333336</c:v>
                </c:pt>
                <c:pt idx="716">
                  <c:v>42613.166666666664</c:v>
                </c:pt>
                <c:pt idx="717">
                  <c:v>42613.125</c:v>
                </c:pt>
                <c:pt idx="718">
                  <c:v>42613.083333333336</c:v>
                </c:pt>
                <c:pt idx="719">
                  <c:v>42613.041666666664</c:v>
                </c:pt>
                <c:pt idx="720">
                  <c:v>42613</c:v>
                </c:pt>
                <c:pt idx="721">
                  <c:v>42612.958333333336</c:v>
                </c:pt>
                <c:pt idx="722">
                  <c:v>42612.916666666664</c:v>
                </c:pt>
                <c:pt idx="723">
                  <c:v>42612.875</c:v>
                </c:pt>
                <c:pt idx="724">
                  <c:v>42612.833333333336</c:v>
                </c:pt>
                <c:pt idx="725">
                  <c:v>42612.791666666664</c:v>
                </c:pt>
                <c:pt idx="726">
                  <c:v>42612.75</c:v>
                </c:pt>
                <c:pt idx="727">
                  <c:v>42612.708333333336</c:v>
                </c:pt>
                <c:pt idx="728">
                  <c:v>42612.666666666664</c:v>
                </c:pt>
                <c:pt idx="729">
                  <c:v>42612.625</c:v>
                </c:pt>
                <c:pt idx="730">
                  <c:v>42612.583333333336</c:v>
                </c:pt>
                <c:pt idx="731">
                  <c:v>42612.541666666664</c:v>
                </c:pt>
                <c:pt idx="732">
                  <c:v>42612.5</c:v>
                </c:pt>
                <c:pt idx="733">
                  <c:v>42612.458333333336</c:v>
                </c:pt>
                <c:pt idx="734">
                  <c:v>42612.416666666664</c:v>
                </c:pt>
                <c:pt idx="735">
                  <c:v>42612.375</c:v>
                </c:pt>
                <c:pt idx="736">
                  <c:v>42612.333333333336</c:v>
                </c:pt>
                <c:pt idx="737">
                  <c:v>42612.291666666664</c:v>
                </c:pt>
                <c:pt idx="738">
                  <c:v>42612.25</c:v>
                </c:pt>
                <c:pt idx="739">
                  <c:v>42612.208333333336</c:v>
                </c:pt>
                <c:pt idx="740">
                  <c:v>42612.166666666664</c:v>
                </c:pt>
                <c:pt idx="741">
                  <c:v>42612.125</c:v>
                </c:pt>
                <c:pt idx="742">
                  <c:v>42612.083333333336</c:v>
                </c:pt>
                <c:pt idx="743">
                  <c:v>42612.041666666664</c:v>
                </c:pt>
                <c:pt idx="744">
                  <c:v>42612</c:v>
                </c:pt>
                <c:pt idx="745">
                  <c:v>42611.958333333336</c:v>
                </c:pt>
                <c:pt idx="746">
                  <c:v>42611.916666666664</c:v>
                </c:pt>
                <c:pt idx="747">
                  <c:v>42611.875</c:v>
                </c:pt>
                <c:pt idx="748">
                  <c:v>42611.833333333336</c:v>
                </c:pt>
                <c:pt idx="749">
                  <c:v>42611.791666666664</c:v>
                </c:pt>
                <c:pt idx="750">
                  <c:v>42611.75</c:v>
                </c:pt>
                <c:pt idx="751">
                  <c:v>42611.708333333336</c:v>
                </c:pt>
                <c:pt idx="752">
                  <c:v>42611.666666666664</c:v>
                </c:pt>
                <c:pt idx="753">
                  <c:v>42611.625</c:v>
                </c:pt>
                <c:pt idx="754">
                  <c:v>42611.583333333336</c:v>
                </c:pt>
                <c:pt idx="755">
                  <c:v>42611.541666666664</c:v>
                </c:pt>
                <c:pt idx="756">
                  <c:v>42611.5</c:v>
                </c:pt>
                <c:pt idx="757">
                  <c:v>42611.458333333336</c:v>
                </c:pt>
                <c:pt idx="758">
                  <c:v>42611.416666666664</c:v>
                </c:pt>
                <c:pt idx="759">
                  <c:v>42611.375</c:v>
                </c:pt>
                <c:pt idx="760">
                  <c:v>42611.333333333336</c:v>
                </c:pt>
                <c:pt idx="761">
                  <c:v>42611.291666666664</c:v>
                </c:pt>
                <c:pt idx="762">
                  <c:v>42611.25</c:v>
                </c:pt>
                <c:pt idx="763">
                  <c:v>42611.208333333336</c:v>
                </c:pt>
                <c:pt idx="764">
                  <c:v>42611.166666666664</c:v>
                </c:pt>
                <c:pt idx="765">
                  <c:v>42611.125</c:v>
                </c:pt>
                <c:pt idx="766">
                  <c:v>42611.083333333336</c:v>
                </c:pt>
                <c:pt idx="767">
                  <c:v>42611.041666666664</c:v>
                </c:pt>
                <c:pt idx="768">
                  <c:v>42611</c:v>
                </c:pt>
                <c:pt idx="769">
                  <c:v>42610.958333333336</c:v>
                </c:pt>
                <c:pt idx="770">
                  <c:v>42610.916666666664</c:v>
                </c:pt>
                <c:pt idx="771">
                  <c:v>42610.875</c:v>
                </c:pt>
                <c:pt idx="772">
                  <c:v>42610.833333333336</c:v>
                </c:pt>
                <c:pt idx="773">
                  <c:v>42610.791666666664</c:v>
                </c:pt>
                <c:pt idx="774">
                  <c:v>42610.75</c:v>
                </c:pt>
                <c:pt idx="775">
                  <c:v>42610.708333333336</c:v>
                </c:pt>
                <c:pt idx="776">
                  <c:v>42610.666666666664</c:v>
                </c:pt>
                <c:pt idx="777">
                  <c:v>42610.625</c:v>
                </c:pt>
                <c:pt idx="778">
                  <c:v>42610.583333333336</c:v>
                </c:pt>
                <c:pt idx="779">
                  <c:v>42610.541666666664</c:v>
                </c:pt>
                <c:pt idx="780">
                  <c:v>42610.5</c:v>
                </c:pt>
                <c:pt idx="781">
                  <c:v>42610.458333333336</c:v>
                </c:pt>
                <c:pt idx="782">
                  <c:v>42610.416666666664</c:v>
                </c:pt>
                <c:pt idx="783">
                  <c:v>42610.375</c:v>
                </c:pt>
                <c:pt idx="784">
                  <c:v>42610.333333333336</c:v>
                </c:pt>
                <c:pt idx="785">
                  <c:v>42610.291666666664</c:v>
                </c:pt>
                <c:pt idx="786">
                  <c:v>42610.25</c:v>
                </c:pt>
                <c:pt idx="787">
                  <c:v>42610.208333333336</c:v>
                </c:pt>
                <c:pt idx="788">
                  <c:v>42610.166666666664</c:v>
                </c:pt>
                <c:pt idx="789">
                  <c:v>42610.125</c:v>
                </c:pt>
                <c:pt idx="790">
                  <c:v>42610.083333333336</c:v>
                </c:pt>
                <c:pt idx="791">
                  <c:v>42610.041666666664</c:v>
                </c:pt>
                <c:pt idx="792">
                  <c:v>42610</c:v>
                </c:pt>
                <c:pt idx="793">
                  <c:v>42609.958333333336</c:v>
                </c:pt>
                <c:pt idx="794">
                  <c:v>42609.916666666664</c:v>
                </c:pt>
                <c:pt idx="795">
                  <c:v>42609.875</c:v>
                </c:pt>
                <c:pt idx="796">
                  <c:v>42609.833333333336</c:v>
                </c:pt>
                <c:pt idx="797">
                  <c:v>42609.791666666664</c:v>
                </c:pt>
                <c:pt idx="798">
                  <c:v>42609.75</c:v>
                </c:pt>
                <c:pt idx="799">
                  <c:v>42609.708333333336</c:v>
                </c:pt>
                <c:pt idx="800">
                  <c:v>42609.666666666664</c:v>
                </c:pt>
                <c:pt idx="801">
                  <c:v>42609.625</c:v>
                </c:pt>
                <c:pt idx="802">
                  <c:v>42609.583333333336</c:v>
                </c:pt>
                <c:pt idx="803">
                  <c:v>42609.541666666664</c:v>
                </c:pt>
                <c:pt idx="804">
                  <c:v>42609.5</c:v>
                </c:pt>
                <c:pt idx="805">
                  <c:v>42609.458333333336</c:v>
                </c:pt>
                <c:pt idx="806">
                  <c:v>42609.416666666664</c:v>
                </c:pt>
                <c:pt idx="807">
                  <c:v>42609.375</c:v>
                </c:pt>
                <c:pt idx="808">
                  <c:v>42609.333333333336</c:v>
                </c:pt>
                <c:pt idx="809">
                  <c:v>42609.291666666664</c:v>
                </c:pt>
                <c:pt idx="810">
                  <c:v>42609.25</c:v>
                </c:pt>
                <c:pt idx="811">
                  <c:v>42609.208333333336</c:v>
                </c:pt>
                <c:pt idx="812">
                  <c:v>42609.166666666664</c:v>
                </c:pt>
                <c:pt idx="813">
                  <c:v>42609.125</c:v>
                </c:pt>
                <c:pt idx="814">
                  <c:v>42609.083333333336</c:v>
                </c:pt>
                <c:pt idx="815">
                  <c:v>42609.041666666664</c:v>
                </c:pt>
                <c:pt idx="816">
                  <c:v>42609</c:v>
                </c:pt>
                <c:pt idx="817">
                  <c:v>42608.958333333336</c:v>
                </c:pt>
                <c:pt idx="818">
                  <c:v>42608.916666666664</c:v>
                </c:pt>
                <c:pt idx="819">
                  <c:v>42608.875</c:v>
                </c:pt>
                <c:pt idx="820">
                  <c:v>42608.833333333336</c:v>
                </c:pt>
                <c:pt idx="821">
                  <c:v>42608.791666666664</c:v>
                </c:pt>
                <c:pt idx="822">
                  <c:v>42608.75</c:v>
                </c:pt>
                <c:pt idx="823">
                  <c:v>42608.708333333336</c:v>
                </c:pt>
                <c:pt idx="824">
                  <c:v>42608.666666666664</c:v>
                </c:pt>
                <c:pt idx="825">
                  <c:v>42608.625</c:v>
                </c:pt>
                <c:pt idx="826">
                  <c:v>42608.583333333336</c:v>
                </c:pt>
                <c:pt idx="827">
                  <c:v>42608.541666666664</c:v>
                </c:pt>
                <c:pt idx="828">
                  <c:v>42608.5</c:v>
                </c:pt>
                <c:pt idx="829">
                  <c:v>42608.458333333336</c:v>
                </c:pt>
                <c:pt idx="830">
                  <c:v>42608.416666666664</c:v>
                </c:pt>
                <c:pt idx="831">
                  <c:v>42608.375</c:v>
                </c:pt>
                <c:pt idx="832">
                  <c:v>42608.333333333336</c:v>
                </c:pt>
                <c:pt idx="833">
                  <c:v>42608.291666666664</c:v>
                </c:pt>
                <c:pt idx="834">
                  <c:v>42608.25</c:v>
                </c:pt>
                <c:pt idx="835">
                  <c:v>42608.208333333336</c:v>
                </c:pt>
                <c:pt idx="836">
                  <c:v>42608.166666666664</c:v>
                </c:pt>
                <c:pt idx="837">
                  <c:v>42608.125</c:v>
                </c:pt>
                <c:pt idx="838">
                  <c:v>42608.083333333336</c:v>
                </c:pt>
                <c:pt idx="839">
                  <c:v>42608.041666666664</c:v>
                </c:pt>
                <c:pt idx="840">
                  <c:v>42608</c:v>
                </c:pt>
                <c:pt idx="841">
                  <c:v>42607.958333333336</c:v>
                </c:pt>
                <c:pt idx="842">
                  <c:v>42607.916666666664</c:v>
                </c:pt>
                <c:pt idx="843">
                  <c:v>42607.875</c:v>
                </c:pt>
                <c:pt idx="844">
                  <c:v>42607.833333333336</c:v>
                </c:pt>
                <c:pt idx="845">
                  <c:v>42607.791666666664</c:v>
                </c:pt>
                <c:pt idx="846">
                  <c:v>42607.75</c:v>
                </c:pt>
                <c:pt idx="847">
                  <c:v>42607.708333333336</c:v>
                </c:pt>
                <c:pt idx="848">
                  <c:v>42607.666666666664</c:v>
                </c:pt>
                <c:pt idx="849">
                  <c:v>42607.625</c:v>
                </c:pt>
                <c:pt idx="850">
                  <c:v>42607.583333333336</c:v>
                </c:pt>
                <c:pt idx="851">
                  <c:v>42607.541666666664</c:v>
                </c:pt>
                <c:pt idx="852">
                  <c:v>42607.5</c:v>
                </c:pt>
                <c:pt idx="853">
                  <c:v>42607.458333333336</c:v>
                </c:pt>
                <c:pt idx="854">
                  <c:v>42607.416666666664</c:v>
                </c:pt>
                <c:pt idx="855">
                  <c:v>42607.375</c:v>
                </c:pt>
                <c:pt idx="856">
                  <c:v>42607.333333333336</c:v>
                </c:pt>
                <c:pt idx="857">
                  <c:v>42607.291666666664</c:v>
                </c:pt>
                <c:pt idx="858">
                  <c:v>42607.25</c:v>
                </c:pt>
                <c:pt idx="859">
                  <c:v>42607.208333333336</c:v>
                </c:pt>
                <c:pt idx="860">
                  <c:v>42607.166666666664</c:v>
                </c:pt>
                <c:pt idx="861">
                  <c:v>42607.125</c:v>
                </c:pt>
                <c:pt idx="862">
                  <c:v>42607.083333333336</c:v>
                </c:pt>
                <c:pt idx="863">
                  <c:v>42607.041666666664</c:v>
                </c:pt>
                <c:pt idx="864">
                  <c:v>42607</c:v>
                </c:pt>
                <c:pt idx="865">
                  <c:v>42606.958333333336</c:v>
                </c:pt>
                <c:pt idx="866">
                  <c:v>42606.916666666664</c:v>
                </c:pt>
                <c:pt idx="867">
                  <c:v>42606.875</c:v>
                </c:pt>
                <c:pt idx="868">
                  <c:v>42606.833333333336</c:v>
                </c:pt>
                <c:pt idx="869">
                  <c:v>42606.791666666664</c:v>
                </c:pt>
                <c:pt idx="870">
                  <c:v>42606.75</c:v>
                </c:pt>
                <c:pt idx="871">
                  <c:v>42606.708333333336</c:v>
                </c:pt>
                <c:pt idx="872">
                  <c:v>42606.666666666664</c:v>
                </c:pt>
                <c:pt idx="873">
                  <c:v>42606.625</c:v>
                </c:pt>
                <c:pt idx="874">
                  <c:v>42606.583333333336</c:v>
                </c:pt>
                <c:pt idx="875">
                  <c:v>42606.541666666664</c:v>
                </c:pt>
                <c:pt idx="876">
                  <c:v>42606.5</c:v>
                </c:pt>
                <c:pt idx="877">
                  <c:v>42606.458333333336</c:v>
                </c:pt>
                <c:pt idx="878">
                  <c:v>42606.416666666664</c:v>
                </c:pt>
                <c:pt idx="879">
                  <c:v>42606.375</c:v>
                </c:pt>
                <c:pt idx="880">
                  <c:v>42606.333333333336</c:v>
                </c:pt>
                <c:pt idx="881">
                  <c:v>42606.291666666664</c:v>
                </c:pt>
                <c:pt idx="882">
                  <c:v>42606.25</c:v>
                </c:pt>
                <c:pt idx="883">
                  <c:v>42606.208333333336</c:v>
                </c:pt>
                <c:pt idx="884">
                  <c:v>42606.166666666664</c:v>
                </c:pt>
                <c:pt idx="885">
                  <c:v>42606.125</c:v>
                </c:pt>
                <c:pt idx="886">
                  <c:v>42606.083333333336</c:v>
                </c:pt>
                <c:pt idx="887">
                  <c:v>42606.041666666664</c:v>
                </c:pt>
                <c:pt idx="888">
                  <c:v>42606</c:v>
                </c:pt>
                <c:pt idx="889">
                  <c:v>42605.958333333336</c:v>
                </c:pt>
                <c:pt idx="890">
                  <c:v>42605.916666666664</c:v>
                </c:pt>
                <c:pt idx="891">
                  <c:v>42605.875</c:v>
                </c:pt>
                <c:pt idx="892">
                  <c:v>42605.833333333336</c:v>
                </c:pt>
                <c:pt idx="893">
                  <c:v>42605.791666666664</c:v>
                </c:pt>
                <c:pt idx="894">
                  <c:v>42605.75</c:v>
                </c:pt>
                <c:pt idx="895">
                  <c:v>42605.708333333336</c:v>
                </c:pt>
                <c:pt idx="896">
                  <c:v>42605.666666666664</c:v>
                </c:pt>
                <c:pt idx="897">
                  <c:v>42605.625</c:v>
                </c:pt>
                <c:pt idx="898">
                  <c:v>42605.583333333336</c:v>
                </c:pt>
                <c:pt idx="899">
                  <c:v>42605.541666666664</c:v>
                </c:pt>
                <c:pt idx="900">
                  <c:v>42605.5</c:v>
                </c:pt>
                <c:pt idx="901">
                  <c:v>42605.458333333336</c:v>
                </c:pt>
                <c:pt idx="902">
                  <c:v>42605.416666666664</c:v>
                </c:pt>
                <c:pt idx="903">
                  <c:v>42605.375</c:v>
                </c:pt>
                <c:pt idx="904">
                  <c:v>42605.333333333336</c:v>
                </c:pt>
                <c:pt idx="905">
                  <c:v>42605.291666666664</c:v>
                </c:pt>
                <c:pt idx="906">
                  <c:v>42605.25</c:v>
                </c:pt>
                <c:pt idx="907">
                  <c:v>42605.208333333336</c:v>
                </c:pt>
                <c:pt idx="908">
                  <c:v>42605.166666666664</c:v>
                </c:pt>
                <c:pt idx="909">
                  <c:v>42605.125</c:v>
                </c:pt>
                <c:pt idx="910">
                  <c:v>42605.083333333336</c:v>
                </c:pt>
                <c:pt idx="911">
                  <c:v>42605.041666666664</c:v>
                </c:pt>
                <c:pt idx="912">
                  <c:v>42605</c:v>
                </c:pt>
                <c:pt idx="913">
                  <c:v>42604.958333333336</c:v>
                </c:pt>
                <c:pt idx="914">
                  <c:v>42604.916666666664</c:v>
                </c:pt>
                <c:pt idx="915">
                  <c:v>42604.875</c:v>
                </c:pt>
                <c:pt idx="916">
                  <c:v>42604.833333333336</c:v>
                </c:pt>
                <c:pt idx="917">
                  <c:v>42604.791666666664</c:v>
                </c:pt>
                <c:pt idx="918">
                  <c:v>42604.75</c:v>
                </c:pt>
                <c:pt idx="919">
                  <c:v>42604.708333333336</c:v>
                </c:pt>
                <c:pt idx="920">
                  <c:v>42604.666666666664</c:v>
                </c:pt>
                <c:pt idx="921">
                  <c:v>42604.625</c:v>
                </c:pt>
                <c:pt idx="922">
                  <c:v>42604.583333333336</c:v>
                </c:pt>
                <c:pt idx="923">
                  <c:v>42604.541666666664</c:v>
                </c:pt>
                <c:pt idx="924">
                  <c:v>42604.5</c:v>
                </c:pt>
                <c:pt idx="925">
                  <c:v>42604.458333333336</c:v>
                </c:pt>
                <c:pt idx="926">
                  <c:v>42604.416666666664</c:v>
                </c:pt>
                <c:pt idx="927">
                  <c:v>42604.375</c:v>
                </c:pt>
                <c:pt idx="928">
                  <c:v>42604.333333333336</c:v>
                </c:pt>
                <c:pt idx="929">
                  <c:v>42604.291666666664</c:v>
                </c:pt>
                <c:pt idx="930">
                  <c:v>42604.25</c:v>
                </c:pt>
                <c:pt idx="931">
                  <c:v>42604.208333333336</c:v>
                </c:pt>
                <c:pt idx="932">
                  <c:v>42604.166666666664</c:v>
                </c:pt>
                <c:pt idx="933">
                  <c:v>42604.125</c:v>
                </c:pt>
                <c:pt idx="934">
                  <c:v>42604.083333333336</c:v>
                </c:pt>
                <c:pt idx="935">
                  <c:v>42604.041666666664</c:v>
                </c:pt>
                <c:pt idx="936">
                  <c:v>42604</c:v>
                </c:pt>
                <c:pt idx="937">
                  <c:v>42603.958333333336</c:v>
                </c:pt>
                <c:pt idx="938">
                  <c:v>42603.916666666664</c:v>
                </c:pt>
                <c:pt idx="939">
                  <c:v>42603.875</c:v>
                </c:pt>
                <c:pt idx="940">
                  <c:v>42603.833333333336</c:v>
                </c:pt>
                <c:pt idx="941">
                  <c:v>42603.791666666664</c:v>
                </c:pt>
                <c:pt idx="942">
                  <c:v>42603.75</c:v>
                </c:pt>
                <c:pt idx="943">
                  <c:v>42603.708333333336</c:v>
                </c:pt>
                <c:pt idx="944">
                  <c:v>42603.666666666664</c:v>
                </c:pt>
                <c:pt idx="945">
                  <c:v>42603.625</c:v>
                </c:pt>
                <c:pt idx="946">
                  <c:v>42603.583333333336</c:v>
                </c:pt>
                <c:pt idx="947">
                  <c:v>42603.541666666664</c:v>
                </c:pt>
                <c:pt idx="948">
                  <c:v>42603.5</c:v>
                </c:pt>
                <c:pt idx="949">
                  <c:v>42603.458333333336</c:v>
                </c:pt>
                <c:pt idx="950">
                  <c:v>42603.416666666664</c:v>
                </c:pt>
                <c:pt idx="951">
                  <c:v>42603.375</c:v>
                </c:pt>
                <c:pt idx="952">
                  <c:v>42603.333333333336</c:v>
                </c:pt>
                <c:pt idx="953">
                  <c:v>42603.291666666664</c:v>
                </c:pt>
                <c:pt idx="954">
                  <c:v>42603.25</c:v>
                </c:pt>
                <c:pt idx="955">
                  <c:v>42603.208333333336</c:v>
                </c:pt>
                <c:pt idx="956">
                  <c:v>42603.166666666664</c:v>
                </c:pt>
                <c:pt idx="957">
                  <c:v>42603.125</c:v>
                </c:pt>
                <c:pt idx="958">
                  <c:v>42603.083333333336</c:v>
                </c:pt>
                <c:pt idx="959">
                  <c:v>42603.041666666664</c:v>
                </c:pt>
                <c:pt idx="960">
                  <c:v>42603</c:v>
                </c:pt>
                <c:pt idx="961">
                  <c:v>42602.958333333336</c:v>
                </c:pt>
                <c:pt idx="962">
                  <c:v>42602.916666666664</c:v>
                </c:pt>
                <c:pt idx="963">
                  <c:v>42602.875</c:v>
                </c:pt>
                <c:pt idx="964">
                  <c:v>42602.833333333336</c:v>
                </c:pt>
                <c:pt idx="965">
                  <c:v>42602.791666666664</c:v>
                </c:pt>
                <c:pt idx="966">
                  <c:v>42602.75</c:v>
                </c:pt>
                <c:pt idx="967">
                  <c:v>42602.708333333336</c:v>
                </c:pt>
                <c:pt idx="968">
                  <c:v>42602.666666666664</c:v>
                </c:pt>
                <c:pt idx="969">
                  <c:v>42602.625</c:v>
                </c:pt>
                <c:pt idx="970">
                  <c:v>42602.583333333336</c:v>
                </c:pt>
                <c:pt idx="971">
                  <c:v>42602.541666666664</c:v>
                </c:pt>
                <c:pt idx="972">
                  <c:v>42602.5</c:v>
                </c:pt>
                <c:pt idx="973">
                  <c:v>42602.458333333336</c:v>
                </c:pt>
                <c:pt idx="974">
                  <c:v>42602.416666666664</c:v>
                </c:pt>
                <c:pt idx="975">
                  <c:v>42602.375</c:v>
                </c:pt>
                <c:pt idx="976">
                  <c:v>42602.333333333336</c:v>
                </c:pt>
                <c:pt idx="977">
                  <c:v>42602.291666666664</c:v>
                </c:pt>
                <c:pt idx="978">
                  <c:v>42602.25</c:v>
                </c:pt>
                <c:pt idx="979">
                  <c:v>42602.208333333336</c:v>
                </c:pt>
                <c:pt idx="980">
                  <c:v>42602.166666666664</c:v>
                </c:pt>
                <c:pt idx="981">
                  <c:v>42602.125</c:v>
                </c:pt>
                <c:pt idx="982">
                  <c:v>42602.083333333336</c:v>
                </c:pt>
                <c:pt idx="983">
                  <c:v>42602.041666666664</c:v>
                </c:pt>
                <c:pt idx="984">
                  <c:v>42602</c:v>
                </c:pt>
                <c:pt idx="985">
                  <c:v>42601.958333333336</c:v>
                </c:pt>
                <c:pt idx="986">
                  <c:v>42601.916666666664</c:v>
                </c:pt>
                <c:pt idx="987">
                  <c:v>42601.875</c:v>
                </c:pt>
                <c:pt idx="988">
                  <c:v>42601.833333333336</c:v>
                </c:pt>
                <c:pt idx="989">
                  <c:v>42601.791666666664</c:v>
                </c:pt>
                <c:pt idx="990">
                  <c:v>42601.75</c:v>
                </c:pt>
                <c:pt idx="991">
                  <c:v>42601.708333333336</c:v>
                </c:pt>
                <c:pt idx="992">
                  <c:v>42601.666666666664</c:v>
                </c:pt>
                <c:pt idx="993">
                  <c:v>42601.625</c:v>
                </c:pt>
                <c:pt idx="994">
                  <c:v>42601.583333333336</c:v>
                </c:pt>
                <c:pt idx="995">
                  <c:v>42601.541666666664</c:v>
                </c:pt>
                <c:pt idx="996">
                  <c:v>42601.5</c:v>
                </c:pt>
                <c:pt idx="997">
                  <c:v>42601.458333333336</c:v>
                </c:pt>
                <c:pt idx="998">
                  <c:v>42601.416666666664</c:v>
                </c:pt>
                <c:pt idx="999">
                  <c:v>42601.375</c:v>
                </c:pt>
                <c:pt idx="1000">
                  <c:v>42601.333333333336</c:v>
                </c:pt>
                <c:pt idx="1001">
                  <c:v>42601.291666666664</c:v>
                </c:pt>
                <c:pt idx="1002">
                  <c:v>42601.25</c:v>
                </c:pt>
                <c:pt idx="1003">
                  <c:v>42601.208333333336</c:v>
                </c:pt>
                <c:pt idx="1004">
                  <c:v>42601.166666666664</c:v>
                </c:pt>
                <c:pt idx="1005">
                  <c:v>42601.125</c:v>
                </c:pt>
                <c:pt idx="1006">
                  <c:v>42601.083333333336</c:v>
                </c:pt>
                <c:pt idx="1007">
                  <c:v>42601.041666666664</c:v>
                </c:pt>
                <c:pt idx="1008">
                  <c:v>42601</c:v>
                </c:pt>
                <c:pt idx="1009">
                  <c:v>42600.958333333336</c:v>
                </c:pt>
                <c:pt idx="1010">
                  <c:v>42600.916666666664</c:v>
                </c:pt>
                <c:pt idx="1011">
                  <c:v>42600.875</c:v>
                </c:pt>
                <c:pt idx="1012">
                  <c:v>42600.833333333336</c:v>
                </c:pt>
                <c:pt idx="1013">
                  <c:v>42600.791666666664</c:v>
                </c:pt>
                <c:pt idx="1014">
                  <c:v>42600.75</c:v>
                </c:pt>
                <c:pt idx="1015">
                  <c:v>42600.708333333336</c:v>
                </c:pt>
                <c:pt idx="1016">
                  <c:v>42600.666666666664</c:v>
                </c:pt>
                <c:pt idx="1017">
                  <c:v>42600.625</c:v>
                </c:pt>
                <c:pt idx="1018">
                  <c:v>42600.583333333336</c:v>
                </c:pt>
                <c:pt idx="1019">
                  <c:v>42600.541666666664</c:v>
                </c:pt>
                <c:pt idx="1020">
                  <c:v>42600.5</c:v>
                </c:pt>
                <c:pt idx="1021">
                  <c:v>42600.458333333336</c:v>
                </c:pt>
                <c:pt idx="1022">
                  <c:v>42600.416666666664</c:v>
                </c:pt>
                <c:pt idx="1023">
                  <c:v>42600.375</c:v>
                </c:pt>
                <c:pt idx="1024">
                  <c:v>42600.333333333336</c:v>
                </c:pt>
                <c:pt idx="1025">
                  <c:v>42600.291666666664</c:v>
                </c:pt>
                <c:pt idx="1026">
                  <c:v>42600.25</c:v>
                </c:pt>
                <c:pt idx="1027">
                  <c:v>42600.208333333336</c:v>
                </c:pt>
                <c:pt idx="1028">
                  <c:v>42600.166666666664</c:v>
                </c:pt>
                <c:pt idx="1029">
                  <c:v>42600.125</c:v>
                </c:pt>
                <c:pt idx="1030">
                  <c:v>42600.083333333336</c:v>
                </c:pt>
                <c:pt idx="1031">
                  <c:v>42600.041666666664</c:v>
                </c:pt>
                <c:pt idx="1032">
                  <c:v>42600</c:v>
                </c:pt>
                <c:pt idx="1033">
                  <c:v>42599.958333333336</c:v>
                </c:pt>
                <c:pt idx="1034">
                  <c:v>42599.916666666664</c:v>
                </c:pt>
                <c:pt idx="1035">
                  <c:v>42599.875</c:v>
                </c:pt>
                <c:pt idx="1036">
                  <c:v>42599.833333333336</c:v>
                </c:pt>
                <c:pt idx="1037">
                  <c:v>42599.791666666664</c:v>
                </c:pt>
                <c:pt idx="1038">
                  <c:v>42599.75</c:v>
                </c:pt>
                <c:pt idx="1039">
                  <c:v>42599.708333333336</c:v>
                </c:pt>
                <c:pt idx="1040">
                  <c:v>42599.666666666664</c:v>
                </c:pt>
                <c:pt idx="1041">
                  <c:v>42599.625</c:v>
                </c:pt>
                <c:pt idx="1042">
                  <c:v>42599.583333333336</c:v>
                </c:pt>
                <c:pt idx="1043">
                  <c:v>42599.541666666664</c:v>
                </c:pt>
                <c:pt idx="1044">
                  <c:v>42599.5</c:v>
                </c:pt>
                <c:pt idx="1045">
                  <c:v>42599.458333333336</c:v>
                </c:pt>
                <c:pt idx="1046">
                  <c:v>42599.416666666664</c:v>
                </c:pt>
                <c:pt idx="1047">
                  <c:v>42599.375</c:v>
                </c:pt>
                <c:pt idx="1048">
                  <c:v>42599.333333333336</c:v>
                </c:pt>
                <c:pt idx="1049">
                  <c:v>42599.291666666664</c:v>
                </c:pt>
                <c:pt idx="1050">
                  <c:v>42599.25</c:v>
                </c:pt>
                <c:pt idx="1051">
                  <c:v>42599.208333333336</c:v>
                </c:pt>
                <c:pt idx="1052">
                  <c:v>42599.166666666664</c:v>
                </c:pt>
                <c:pt idx="1053">
                  <c:v>42599.125</c:v>
                </c:pt>
                <c:pt idx="1054">
                  <c:v>42599.083333333336</c:v>
                </c:pt>
                <c:pt idx="1055">
                  <c:v>42599.041666666664</c:v>
                </c:pt>
                <c:pt idx="1056">
                  <c:v>42599</c:v>
                </c:pt>
                <c:pt idx="1057">
                  <c:v>42598.958333333336</c:v>
                </c:pt>
                <c:pt idx="1058">
                  <c:v>42598.916666666664</c:v>
                </c:pt>
                <c:pt idx="1059">
                  <c:v>42598.875</c:v>
                </c:pt>
                <c:pt idx="1060">
                  <c:v>42598.833333333336</c:v>
                </c:pt>
                <c:pt idx="1061">
                  <c:v>42598.791666666664</c:v>
                </c:pt>
                <c:pt idx="1062">
                  <c:v>42598.75</c:v>
                </c:pt>
                <c:pt idx="1063">
                  <c:v>42598.708333333336</c:v>
                </c:pt>
                <c:pt idx="1064">
                  <c:v>42598.666666666664</c:v>
                </c:pt>
                <c:pt idx="1065">
                  <c:v>42598.625</c:v>
                </c:pt>
                <c:pt idx="1066">
                  <c:v>42598.583333333336</c:v>
                </c:pt>
                <c:pt idx="1067">
                  <c:v>42598.541666666664</c:v>
                </c:pt>
                <c:pt idx="1068">
                  <c:v>42598.5</c:v>
                </c:pt>
                <c:pt idx="1069">
                  <c:v>42598.458333333336</c:v>
                </c:pt>
                <c:pt idx="1070">
                  <c:v>42598.416666666664</c:v>
                </c:pt>
                <c:pt idx="1071">
                  <c:v>42598.375</c:v>
                </c:pt>
                <c:pt idx="1072">
                  <c:v>42598.333333333336</c:v>
                </c:pt>
                <c:pt idx="1073">
                  <c:v>42598.291666666664</c:v>
                </c:pt>
                <c:pt idx="1074">
                  <c:v>42598.25</c:v>
                </c:pt>
                <c:pt idx="1075">
                  <c:v>42598.208333333336</c:v>
                </c:pt>
                <c:pt idx="1076">
                  <c:v>42598.166666666664</c:v>
                </c:pt>
                <c:pt idx="1077">
                  <c:v>42598.125</c:v>
                </c:pt>
                <c:pt idx="1078">
                  <c:v>42598.083333333336</c:v>
                </c:pt>
                <c:pt idx="1079">
                  <c:v>42598.041666666664</c:v>
                </c:pt>
                <c:pt idx="1080">
                  <c:v>42598</c:v>
                </c:pt>
                <c:pt idx="1081">
                  <c:v>42597.958333333336</c:v>
                </c:pt>
                <c:pt idx="1082">
                  <c:v>42597.916666666664</c:v>
                </c:pt>
                <c:pt idx="1083">
                  <c:v>42597.875</c:v>
                </c:pt>
                <c:pt idx="1084">
                  <c:v>42597.833333333336</c:v>
                </c:pt>
                <c:pt idx="1085">
                  <c:v>42597.791666666664</c:v>
                </c:pt>
                <c:pt idx="1086">
                  <c:v>42597.75</c:v>
                </c:pt>
                <c:pt idx="1087">
                  <c:v>42597.708333333336</c:v>
                </c:pt>
                <c:pt idx="1088">
                  <c:v>42597.666666666664</c:v>
                </c:pt>
                <c:pt idx="1089">
                  <c:v>42597.625</c:v>
                </c:pt>
                <c:pt idx="1090">
                  <c:v>42597.583333333336</c:v>
                </c:pt>
                <c:pt idx="1091">
                  <c:v>42597.541666666664</c:v>
                </c:pt>
                <c:pt idx="1092">
                  <c:v>42597.5</c:v>
                </c:pt>
                <c:pt idx="1093">
                  <c:v>42597.458333333336</c:v>
                </c:pt>
                <c:pt idx="1094">
                  <c:v>42597.416666666664</c:v>
                </c:pt>
                <c:pt idx="1095">
                  <c:v>42597.375</c:v>
                </c:pt>
                <c:pt idx="1096">
                  <c:v>42597.333333333336</c:v>
                </c:pt>
                <c:pt idx="1097">
                  <c:v>42597.291666666664</c:v>
                </c:pt>
                <c:pt idx="1098">
                  <c:v>42597.25</c:v>
                </c:pt>
                <c:pt idx="1099">
                  <c:v>42597.208333333336</c:v>
                </c:pt>
                <c:pt idx="1100">
                  <c:v>42597.166666666664</c:v>
                </c:pt>
                <c:pt idx="1101">
                  <c:v>42597.125</c:v>
                </c:pt>
                <c:pt idx="1102">
                  <c:v>42597.083333333336</c:v>
                </c:pt>
                <c:pt idx="1103">
                  <c:v>42597.041666666664</c:v>
                </c:pt>
                <c:pt idx="1104">
                  <c:v>42597</c:v>
                </c:pt>
                <c:pt idx="1105">
                  <c:v>42596.958333333336</c:v>
                </c:pt>
                <c:pt idx="1106">
                  <c:v>42596.916666666664</c:v>
                </c:pt>
                <c:pt idx="1107">
                  <c:v>42596.875</c:v>
                </c:pt>
                <c:pt idx="1108">
                  <c:v>42596.833333333336</c:v>
                </c:pt>
                <c:pt idx="1109">
                  <c:v>42596.791666666664</c:v>
                </c:pt>
                <c:pt idx="1110">
                  <c:v>42596.75</c:v>
                </c:pt>
                <c:pt idx="1111">
                  <c:v>42596.708333333336</c:v>
                </c:pt>
                <c:pt idx="1112">
                  <c:v>42596.666666666664</c:v>
                </c:pt>
                <c:pt idx="1113">
                  <c:v>42596.625</c:v>
                </c:pt>
                <c:pt idx="1114">
                  <c:v>42596.583333333336</c:v>
                </c:pt>
                <c:pt idx="1115">
                  <c:v>42596.541666666664</c:v>
                </c:pt>
                <c:pt idx="1116">
                  <c:v>42596.5</c:v>
                </c:pt>
                <c:pt idx="1117">
                  <c:v>42596.458333333336</c:v>
                </c:pt>
                <c:pt idx="1118">
                  <c:v>42596.416666666664</c:v>
                </c:pt>
                <c:pt idx="1119">
                  <c:v>42596.375</c:v>
                </c:pt>
                <c:pt idx="1120">
                  <c:v>42596.333333333336</c:v>
                </c:pt>
                <c:pt idx="1121">
                  <c:v>42596.291666666664</c:v>
                </c:pt>
                <c:pt idx="1122">
                  <c:v>42596.25</c:v>
                </c:pt>
                <c:pt idx="1123">
                  <c:v>42596.208333333336</c:v>
                </c:pt>
                <c:pt idx="1124">
                  <c:v>42596.166666666664</c:v>
                </c:pt>
                <c:pt idx="1125">
                  <c:v>42596.125</c:v>
                </c:pt>
                <c:pt idx="1126">
                  <c:v>42596.083333333336</c:v>
                </c:pt>
                <c:pt idx="1127">
                  <c:v>42596.041666666664</c:v>
                </c:pt>
                <c:pt idx="1128">
                  <c:v>42596</c:v>
                </c:pt>
                <c:pt idx="1129">
                  <c:v>42595.958333333336</c:v>
                </c:pt>
                <c:pt idx="1130">
                  <c:v>42595.916666666664</c:v>
                </c:pt>
                <c:pt idx="1131">
                  <c:v>42595.875</c:v>
                </c:pt>
                <c:pt idx="1132">
                  <c:v>42595.833333333336</c:v>
                </c:pt>
                <c:pt idx="1133">
                  <c:v>42595.791666666664</c:v>
                </c:pt>
                <c:pt idx="1134">
                  <c:v>42595.75</c:v>
                </c:pt>
                <c:pt idx="1135">
                  <c:v>42595.708333333336</c:v>
                </c:pt>
                <c:pt idx="1136">
                  <c:v>42595.666666666664</c:v>
                </c:pt>
                <c:pt idx="1137">
                  <c:v>42595.625</c:v>
                </c:pt>
                <c:pt idx="1138">
                  <c:v>42595.583333333336</c:v>
                </c:pt>
                <c:pt idx="1139">
                  <c:v>42595.541666666664</c:v>
                </c:pt>
                <c:pt idx="1140">
                  <c:v>42595.5</c:v>
                </c:pt>
                <c:pt idx="1141">
                  <c:v>42595.458333333336</c:v>
                </c:pt>
                <c:pt idx="1142">
                  <c:v>42595.416666666664</c:v>
                </c:pt>
                <c:pt idx="1143">
                  <c:v>42595.375</c:v>
                </c:pt>
                <c:pt idx="1144">
                  <c:v>42595.333333333336</c:v>
                </c:pt>
                <c:pt idx="1145">
                  <c:v>42595.291666666664</c:v>
                </c:pt>
                <c:pt idx="1146">
                  <c:v>42595.25</c:v>
                </c:pt>
                <c:pt idx="1147">
                  <c:v>42595.208333333336</c:v>
                </c:pt>
                <c:pt idx="1148">
                  <c:v>42595.166666666664</c:v>
                </c:pt>
                <c:pt idx="1149">
                  <c:v>42595.125</c:v>
                </c:pt>
                <c:pt idx="1150">
                  <c:v>42595.083333333336</c:v>
                </c:pt>
                <c:pt idx="1151">
                  <c:v>42595.041666666664</c:v>
                </c:pt>
                <c:pt idx="1152">
                  <c:v>42595</c:v>
                </c:pt>
                <c:pt idx="1153">
                  <c:v>42594.958333333336</c:v>
                </c:pt>
                <c:pt idx="1154">
                  <c:v>42594.916666666664</c:v>
                </c:pt>
                <c:pt idx="1155">
                  <c:v>42594.875</c:v>
                </c:pt>
                <c:pt idx="1156">
                  <c:v>42594.833333333336</c:v>
                </c:pt>
                <c:pt idx="1157">
                  <c:v>42594.791666666664</c:v>
                </c:pt>
                <c:pt idx="1158">
                  <c:v>42594.75</c:v>
                </c:pt>
                <c:pt idx="1159">
                  <c:v>42594.708333333336</c:v>
                </c:pt>
                <c:pt idx="1160">
                  <c:v>42594.666666666664</c:v>
                </c:pt>
                <c:pt idx="1161">
                  <c:v>42594.625</c:v>
                </c:pt>
                <c:pt idx="1162">
                  <c:v>42594.583333333336</c:v>
                </c:pt>
                <c:pt idx="1163">
                  <c:v>42594.541666666664</c:v>
                </c:pt>
                <c:pt idx="1164">
                  <c:v>42594.5</c:v>
                </c:pt>
                <c:pt idx="1165">
                  <c:v>42594.458333333336</c:v>
                </c:pt>
                <c:pt idx="1166">
                  <c:v>42594.416666666664</c:v>
                </c:pt>
                <c:pt idx="1167">
                  <c:v>42594.375</c:v>
                </c:pt>
                <c:pt idx="1168">
                  <c:v>42594.333333333336</c:v>
                </c:pt>
                <c:pt idx="1169">
                  <c:v>42594.291666666664</c:v>
                </c:pt>
                <c:pt idx="1170">
                  <c:v>42594.25</c:v>
                </c:pt>
                <c:pt idx="1171">
                  <c:v>42594.208333333336</c:v>
                </c:pt>
                <c:pt idx="1172">
                  <c:v>42594.166666666664</c:v>
                </c:pt>
                <c:pt idx="1173">
                  <c:v>42594.125</c:v>
                </c:pt>
                <c:pt idx="1174">
                  <c:v>42594.083333333336</c:v>
                </c:pt>
                <c:pt idx="1175">
                  <c:v>42594.041666666664</c:v>
                </c:pt>
                <c:pt idx="1176">
                  <c:v>42594</c:v>
                </c:pt>
                <c:pt idx="1177">
                  <c:v>42593.958333333336</c:v>
                </c:pt>
                <c:pt idx="1178">
                  <c:v>42593.916666666664</c:v>
                </c:pt>
                <c:pt idx="1179">
                  <c:v>42593.875</c:v>
                </c:pt>
                <c:pt idx="1180">
                  <c:v>42593.833333333336</c:v>
                </c:pt>
                <c:pt idx="1181">
                  <c:v>42593.791666666664</c:v>
                </c:pt>
                <c:pt idx="1182">
                  <c:v>42593.75</c:v>
                </c:pt>
                <c:pt idx="1183">
                  <c:v>42593.708333333336</c:v>
                </c:pt>
                <c:pt idx="1184">
                  <c:v>42593.666666666664</c:v>
                </c:pt>
                <c:pt idx="1185">
                  <c:v>42593.625</c:v>
                </c:pt>
                <c:pt idx="1186">
                  <c:v>42593.583333333336</c:v>
                </c:pt>
                <c:pt idx="1187">
                  <c:v>42593.541666666664</c:v>
                </c:pt>
                <c:pt idx="1188">
                  <c:v>42593.5</c:v>
                </c:pt>
                <c:pt idx="1189">
                  <c:v>42593.458333333336</c:v>
                </c:pt>
                <c:pt idx="1190">
                  <c:v>42593.416666666664</c:v>
                </c:pt>
                <c:pt idx="1191">
                  <c:v>42593.375</c:v>
                </c:pt>
                <c:pt idx="1192">
                  <c:v>42593.333333333336</c:v>
                </c:pt>
                <c:pt idx="1193">
                  <c:v>42593.291666666664</c:v>
                </c:pt>
                <c:pt idx="1194">
                  <c:v>42593.25</c:v>
                </c:pt>
                <c:pt idx="1195">
                  <c:v>42593.208333333336</c:v>
                </c:pt>
                <c:pt idx="1196">
                  <c:v>42593.166666666664</c:v>
                </c:pt>
                <c:pt idx="1197">
                  <c:v>42593.125</c:v>
                </c:pt>
                <c:pt idx="1198">
                  <c:v>42593.083333333336</c:v>
                </c:pt>
                <c:pt idx="1199">
                  <c:v>42593.041666666664</c:v>
                </c:pt>
                <c:pt idx="1200">
                  <c:v>42593</c:v>
                </c:pt>
                <c:pt idx="1201">
                  <c:v>42592.958333333336</c:v>
                </c:pt>
                <c:pt idx="1202">
                  <c:v>42592.916666666664</c:v>
                </c:pt>
                <c:pt idx="1203">
                  <c:v>42592.875</c:v>
                </c:pt>
                <c:pt idx="1204">
                  <c:v>42592.833333333336</c:v>
                </c:pt>
                <c:pt idx="1205">
                  <c:v>42592.791666666664</c:v>
                </c:pt>
                <c:pt idx="1206">
                  <c:v>42592.75</c:v>
                </c:pt>
                <c:pt idx="1207">
                  <c:v>42592.708333333336</c:v>
                </c:pt>
                <c:pt idx="1208">
                  <c:v>42592.666666666664</c:v>
                </c:pt>
                <c:pt idx="1209">
                  <c:v>42592.625</c:v>
                </c:pt>
                <c:pt idx="1210">
                  <c:v>42592.583333333336</c:v>
                </c:pt>
                <c:pt idx="1211">
                  <c:v>42592.541666666664</c:v>
                </c:pt>
                <c:pt idx="1212">
                  <c:v>42592.5</c:v>
                </c:pt>
                <c:pt idx="1213">
                  <c:v>42592.458333333336</c:v>
                </c:pt>
                <c:pt idx="1214">
                  <c:v>42592.416666666664</c:v>
                </c:pt>
                <c:pt idx="1215">
                  <c:v>42592.375</c:v>
                </c:pt>
                <c:pt idx="1216">
                  <c:v>42592.333333333336</c:v>
                </c:pt>
                <c:pt idx="1217">
                  <c:v>42592.291666666664</c:v>
                </c:pt>
                <c:pt idx="1218">
                  <c:v>42592.25</c:v>
                </c:pt>
                <c:pt idx="1219">
                  <c:v>42592.208333333336</c:v>
                </c:pt>
                <c:pt idx="1220">
                  <c:v>42592.166666666664</c:v>
                </c:pt>
                <c:pt idx="1221">
                  <c:v>42592.125</c:v>
                </c:pt>
                <c:pt idx="1222">
                  <c:v>42592.083333333336</c:v>
                </c:pt>
                <c:pt idx="1223">
                  <c:v>42592.041666666664</c:v>
                </c:pt>
                <c:pt idx="1224">
                  <c:v>42592</c:v>
                </c:pt>
                <c:pt idx="1225">
                  <c:v>42591.958333333336</c:v>
                </c:pt>
                <c:pt idx="1226">
                  <c:v>42591.916666666664</c:v>
                </c:pt>
                <c:pt idx="1227">
                  <c:v>42591.875</c:v>
                </c:pt>
                <c:pt idx="1228">
                  <c:v>42591.833333333336</c:v>
                </c:pt>
                <c:pt idx="1229">
                  <c:v>42591.791666666664</c:v>
                </c:pt>
                <c:pt idx="1230">
                  <c:v>42591.75</c:v>
                </c:pt>
                <c:pt idx="1231">
                  <c:v>42591.708333333336</c:v>
                </c:pt>
                <c:pt idx="1232">
                  <c:v>42591.666666666664</c:v>
                </c:pt>
                <c:pt idx="1233">
                  <c:v>42591.625</c:v>
                </c:pt>
                <c:pt idx="1234">
                  <c:v>42591.583333333336</c:v>
                </c:pt>
                <c:pt idx="1235">
                  <c:v>42591.541666666664</c:v>
                </c:pt>
                <c:pt idx="1236">
                  <c:v>42591.5</c:v>
                </c:pt>
                <c:pt idx="1237">
                  <c:v>42591.458333333336</c:v>
                </c:pt>
                <c:pt idx="1238">
                  <c:v>42591.416666666664</c:v>
                </c:pt>
                <c:pt idx="1239">
                  <c:v>42591.375</c:v>
                </c:pt>
                <c:pt idx="1240">
                  <c:v>42591.333333333336</c:v>
                </c:pt>
                <c:pt idx="1241">
                  <c:v>42591.291666666664</c:v>
                </c:pt>
                <c:pt idx="1242">
                  <c:v>42591.25</c:v>
                </c:pt>
                <c:pt idx="1243">
                  <c:v>42591.208333333336</c:v>
                </c:pt>
                <c:pt idx="1244">
                  <c:v>42591.166666666664</c:v>
                </c:pt>
                <c:pt idx="1245">
                  <c:v>42591.125</c:v>
                </c:pt>
                <c:pt idx="1246">
                  <c:v>42591.083333333336</c:v>
                </c:pt>
                <c:pt idx="1247">
                  <c:v>42591.041666666664</c:v>
                </c:pt>
                <c:pt idx="1248">
                  <c:v>42591</c:v>
                </c:pt>
                <c:pt idx="1249">
                  <c:v>42590.958333333336</c:v>
                </c:pt>
                <c:pt idx="1250">
                  <c:v>42590.916666666664</c:v>
                </c:pt>
                <c:pt idx="1251">
                  <c:v>42590.875</c:v>
                </c:pt>
                <c:pt idx="1252">
                  <c:v>42590.833333333336</c:v>
                </c:pt>
                <c:pt idx="1253">
                  <c:v>42590.791666666664</c:v>
                </c:pt>
                <c:pt idx="1254">
                  <c:v>42590.75</c:v>
                </c:pt>
                <c:pt idx="1255">
                  <c:v>42590.708333333336</c:v>
                </c:pt>
                <c:pt idx="1256">
                  <c:v>42590.666666666664</c:v>
                </c:pt>
                <c:pt idx="1257">
                  <c:v>42590.625</c:v>
                </c:pt>
                <c:pt idx="1258">
                  <c:v>42590.583333333336</c:v>
                </c:pt>
                <c:pt idx="1259">
                  <c:v>42590.541666666664</c:v>
                </c:pt>
                <c:pt idx="1260">
                  <c:v>42590.5</c:v>
                </c:pt>
                <c:pt idx="1261">
                  <c:v>42590.458333333336</c:v>
                </c:pt>
                <c:pt idx="1262">
                  <c:v>42590.416666666664</c:v>
                </c:pt>
                <c:pt idx="1263">
                  <c:v>42590.375</c:v>
                </c:pt>
                <c:pt idx="1264">
                  <c:v>42590.333333333336</c:v>
                </c:pt>
                <c:pt idx="1265">
                  <c:v>42590.291666666664</c:v>
                </c:pt>
                <c:pt idx="1266">
                  <c:v>42590.25</c:v>
                </c:pt>
                <c:pt idx="1267">
                  <c:v>42590.208333333336</c:v>
                </c:pt>
                <c:pt idx="1268">
                  <c:v>42590.166666666664</c:v>
                </c:pt>
                <c:pt idx="1269">
                  <c:v>42590.125</c:v>
                </c:pt>
                <c:pt idx="1270">
                  <c:v>42590.083333333336</c:v>
                </c:pt>
                <c:pt idx="1271">
                  <c:v>42590.041666666664</c:v>
                </c:pt>
                <c:pt idx="1272">
                  <c:v>42590</c:v>
                </c:pt>
                <c:pt idx="1273">
                  <c:v>42589.958333333336</c:v>
                </c:pt>
                <c:pt idx="1274">
                  <c:v>42589.916666666664</c:v>
                </c:pt>
                <c:pt idx="1275">
                  <c:v>42589.875</c:v>
                </c:pt>
                <c:pt idx="1276">
                  <c:v>42589.833333333336</c:v>
                </c:pt>
                <c:pt idx="1277">
                  <c:v>42589.791666666664</c:v>
                </c:pt>
                <c:pt idx="1278">
                  <c:v>42589.75</c:v>
                </c:pt>
                <c:pt idx="1279">
                  <c:v>42589.708333333336</c:v>
                </c:pt>
                <c:pt idx="1280">
                  <c:v>42589.666666666664</c:v>
                </c:pt>
                <c:pt idx="1281">
                  <c:v>42589.625</c:v>
                </c:pt>
                <c:pt idx="1282">
                  <c:v>42589.583333333336</c:v>
                </c:pt>
                <c:pt idx="1283">
                  <c:v>42589.541666666664</c:v>
                </c:pt>
                <c:pt idx="1284">
                  <c:v>42589.5</c:v>
                </c:pt>
                <c:pt idx="1285">
                  <c:v>42589.458333333336</c:v>
                </c:pt>
                <c:pt idx="1286">
                  <c:v>42589.416666666664</c:v>
                </c:pt>
                <c:pt idx="1287">
                  <c:v>42589.375</c:v>
                </c:pt>
                <c:pt idx="1288">
                  <c:v>42589.333333333336</c:v>
                </c:pt>
                <c:pt idx="1289">
                  <c:v>42589.291666666664</c:v>
                </c:pt>
                <c:pt idx="1290">
                  <c:v>42589.25</c:v>
                </c:pt>
                <c:pt idx="1291">
                  <c:v>42589.208333333336</c:v>
                </c:pt>
                <c:pt idx="1292">
                  <c:v>42589.166666666664</c:v>
                </c:pt>
                <c:pt idx="1293">
                  <c:v>42589.125</c:v>
                </c:pt>
                <c:pt idx="1294">
                  <c:v>42589.083333333336</c:v>
                </c:pt>
                <c:pt idx="1295">
                  <c:v>42589.041666666664</c:v>
                </c:pt>
                <c:pt idx="1296">
                  <c:v>42589</c:v>
                </c:pt>
                <c:pt idx="1297">
                  <c:v>42588.958333333336</c:v>
                </c:pt>
                <c:pt idx="1298">
                  <c:v>42588.916666666664</c:v>
                </c:pt>
                <c:pt idx="1299">
                  <c:v>42588.875</c:v>
                </c:pt>
                <c:pt idx="1300">
                  <c:v>42588.833333333336</c:v>
                </c:pt>
                <c:pt idx="1301">
                  <c:v>42588.791666666664</c:v>
                </c:pt>
                <c:pt idx="1302">
                  <c:v>42588.75</c:v>
                </c:pt>
                <c:pt idx="1303">
                  <c:v>42588.708333333336</c:v>
                </c:pt>
                <c:pt idx="1304">
                  <c:v>42588.666666666664</c:v>
                </c:pt>
                <c:pt idx="1305">
                  <c:v>42588.625</c:v>
                </c:pt>
                <c:pt idx="1306">
                  <c:v>42588.583333333336</c:v>
                </c:pt>
                <c:pt idx="1307">
                  <c:v>42588.541666666664</c:v>
                </c:pt>
                <c:pt idx="1308">
                  <c:v>42588.5</c:v>
                </c:pt>
                <c:pt idx="1309">
                  <c:v>42588.458333333336</c:v>
                </c:pt>
                <c:pt idx="1310">
                  <c:v>42588.416666666664</c:v>
                </c:pt>
                <c:pt idx="1311">
                  <c:v>42588.375</c:v>
                </c:pt>
                <c:pt idx="1312">
                  <c:v>42588.333333333336</c:v>
                </c:pt>
                <c:pt idx="1313">
                  <c:v>42588.291666666664</c:v>
                </c:pt>
                <c:pt idx="1314">
                  <c:v>42588.25</c:v>
                </c:pt>
                <c:pt idx="1315">
                  <c:v>42588.208333333336</c:v>
                </c:pt>
                <c:pt idx="1316">
                  <c:v>42588.166666666664</c:v>
                </c:pt>
                <c:pt idx="1317">
                  <c:v>42588.125</c:v>
                </c:pt>
                <c:pt idx="1318">
                  <c:v>42588.083333333336</c:v>
                </c:pt>
                <c:pt idx="1319">
                  <c:v>42588.041666666664</c:v>
                </c:pt>
                <c:pt idx="1320">
                  <c:v>42588</c:v>
                </c:pt>
                <c:pt idx="1321">
                  <c:v>42587.958333333336</c:v>
                </c:pt>
                <c:pt idx="1322">
                  <c:v>42587.916666666664</c:v>
                </c:pt>
                <c:pt idx="1323">
                  <c:v>42587.875</c:v>
                </c:pt>
                <c:pt idx="1324">
                  <c:v>42587.833333333336</c:v>
                </c:pt>
                <c:pt idx="1325">
                  <c:v>42587.791666666664</c:v>
                </c:pt>
                <c:pt idx="1326">
                  <c:v>42587.75</c:v>
                </c:pt>
                <c:pt idx="1327">
                  <c:v>42587.708333333336</c:v>
                </c:pt>
                <c:pt idx="1328">
                  <c:v>42587.666666666664</c:v>
                </c:pt>
                <c:pt idx="1329">
                  <c:v>42587.625</c:v>
                </c:pt>
                <c:pt idx="1330">
                  <c:v>42587.583333333336</c:v>
                </c:pt>
                <c:pt idx="1331">
                  <c:v>42587.541666666664</c:v>
                </c:pt>
                <c:pt idx="1332">
                  <c:v>42587.5</c:v>
                </c:pt>
                <c:pt idx="1333">
                  <c:v>42587.458333333336</c:v>
                </c:pt>
                <c:pt idx="1334">
                  <c:v>42587.416666666664</c:v>
                </c:pt>
                <c:pt idx="1335">
                  <c:v>42587.375</c:v>
                </c:pt>
                <c:pt idx="1336">
                  <c:v>42587.333333333336</c:v>
                </c:pt>
                <c:pt idx="1337">
                  <c:v>42587.291666666664</c:v>
                </c:pt>
                <c:pt idx="1338">
                  <c:v>42587.25</c:v>
                </c:pt>
                <c:pt idx="1339">
                  <c:v>42587.208333333336</c:v>
                </c:pt>
                <c:pt idx="1340">
                  <c:v>42587.166666666664</c:v>
                </c:pt>
                <c:pt idx="1341">
                  <c:v>42587.125</c:v>
                </c:pt>
                <c:pt idx="1342">
                  <c:v>42587.083333333336</c:v>
                </c:pt>
                <c:pt idx="1343">
                  <c:v>42587.041666666664</c:v>
                </c:pt>
                <c:pt idx="1344">
                  <c:v>42587</c:v>
                </c:pt>
                <c:pt idx="1345">
                  <c:v>42586.958333333336</c:v>
                </c:pt>
                <c:pt idx="1346">
                  <c:v>42586.916666666664</c:v>
                </c:pt>
                <c:pt idx="1347">
                  <c:v>42586.875</c:v>
                </c:pt>
                <c:pt idx="1348">
                  <c:v>42586.833333333336</c:v>
                </c:pt>
                <c:pt idx="1349">
                  <c:v>42586.791666666664</c:v>
                </c:pt>
                <c:pt idx="1350">
                  <c:v>42586.75</c:v>
                </c:pt>
                <c:pt idx="1351">
                  <c:v>42586.708333333336</c:v>
                </c:pt>
                <c:pt idx="1352">
                  <c:v>42586.666666666664</c:v>
                </c:pt>
                <c:pt idx="1353">
                  <c:v>42586.625</c:v>
                </c:pt>
                <c:pt idx="1354">
                  <c:v>42586.583333333336</c:v>
                </c:pt>
                <c:pt idx="1355">
                  <c:v>42586.541666666664</c:v>
                </c:pt>
                <c:pt idx="1356">
                  <c:v>42586.5</c:v>
                </c:pt>
                <c:pt idx="1357">
                  <c:v>42586.458333333336</c:v>
                </c:pt>
                <c:pt idx="1358">
                  <c:v>42586.416666666664</c:v>
                </c:pt>
                <c:pt idx="1359">
                  <c:v>42586.375</c:v>
                </c:pt>
                <c:pt idx="1360">
                  <c:v>42586.333333333336</c:v>
                </c:pt>
                <c:pt idx="1361">
                  <c:v>42586.291666666664</c:v>
                </c:pt>
                <c:pt idx="1362">
                  <c:v>42586.25</c:v>
                </c:pt>
                <c:pt idx="1363">
                  <c:v>42586.208333333336</c:v>
                </c:pt>
                <c:pt idx="1364">
                  <c:v>42586.166666666664</c:v>
                </c:pt>
                <c:pt idx="1365">
                  <c:v>42586.125</c:v>
                </c:pt>
                <c:pt idx="1366">
                  <c:v>42586.083333333336</c:v>
                </c:pt>
                <c:pt idx="1367">
                  <c:v>42586.041666666664</c:v>
                </c:pt>
                <c:pt idx="1368">
                  <c:v>42586</c:v>
                </c:pt>
                <c:pt idx="1369">
                  <c:v>42585.958333333336</c:v>
                </c:pt>
                <c:pt idx="1370">
                  <c:v>42585.916666666664</c:v>
                </c:pt>
                <c:pt idx="1371">
                  <c:v>42585.875</c:v>
                </c:pt>
                <c:pt idx="1372">
                  <c:v>42585.833333333336</c:v>
                </c:pt>
                <c:pt idx="1373">
                  <c:v>42585.791666666664</c:v>
                </c:pt>
                <c:pt idx="1374">
                  <c:v>42585.75</c:v>
                </c:pt>
                <c:pt idx="1375">
                  <c:v>42585.708333333336</c:v>
                </c:pt>
                <c:pt idx="1376">
                  <c:v>42585.666666666664</c:v>
                </c:pt>
                <c:pt idx="1377">
                  <c:v>42585.625</c:v>
                </c:pt>
                <c:pt idx="1378">
                  <c:v>42585.583333333336</c:v>
                </c:pt>
                <c:pt idx="1379">
                  <c:v>42585.541666666664</c:v>
                </c:pt>
                <c:pt idx="1380">
                  <c:v>42585.5</c:v>
                </c:pt>
                <c:pt idx="1381">
                  <c:v>42585.458333333336</c:v>
                </c:pt>
                <c:pt idx="1382">
                  <c:v>42585.416666666664</c:v>
                </c:pt>
                <c:pt idx="1383">
                  <c:v>42585.375</c:v>
                </c:pt>
                <c:pt idx="1384">
                  <c:v>42585.333333333336</c:v>
                </c:pt>
                <c:pt idx="1385">
                  <c:v>42585.291666666664</c:v>
                </c:pt>
                <c:pt idx="1386">
                  <c:v>42585.25</c:v>
                </c:pt>
                <c:pt idx="1387">
                  <c:v>42585.208333333336</c:v>
                </c:pt>
                <c:pt idx="1388">
                  <c:v>42585.166666666664</c:v>
                </c:pt>
                <c:pt idx="1389">
                  <c:v>42585.125</c:v>
                </c:pt>
                <c:pt idx="1390">
                  <c:v>42585.083333333336</c:v>
                </c:pt>
                <c:pt idx="1391">
                  <c:v>42585.041666666664</c:v>
                </c:pt>
                <c:pt idx="1392">
                  <c:v>42585</c:v>
                </c:pt>
                <c:pt idx="1393">
                  <c:v>42584.958333333336</c:v>
                </c:pt>
                <c:pt idx="1394">
                  <c:v>42584.916666666664</c:v>
                </c:pt>
                <c:pt idx="1395">
                  <c:v>42584.875</c:v>
                </c:pt>
                <c:pt idx="1396">
                  <c:v>42584.833333333336</c:v>
                </c:pt>
                <c:pt idx="1397">
                  <c:v>42584.791666666664</c:v>
                </c:pt>
                <c:pt idx="1398">
                  <c:v>42584.75</c:v>
                </c:pt>
                <c:pt idx="1399">
                  <c:v>42584.708333333336</c:v>
                </c:pt>
                <c:pt idx="1400">
                  <c:v>42584.666666666664</c:v>
                </c:pt>
                <c:pt idx="1401">
                  <c:v>42584.625</c:v>
                </c:pt>
                <c:pt idx="1402">
                  <c:v>42584.583333333336</c:v>
                </c:pt>
                <c:pt idx="1403">
                  <c:v>42584.541666666664</c:v>
                </c:pt>
                <c:pt idx="1404">
                  <c:v>42584.5</c:v>
                </c:pt>
                <c:pt idx="1405">
                  <c:v>42584.458333333336</c:v>
                </c:pt>
                <c:pt idx="1406">
                  <c:v>42584.416666666664</c:v>
                </c:pt>
                <c:pt idx="1407">
                  <c:v>42584.375</c:v>
                </c:pt>
                <c:pt idx="1408">
                  <c:v>42584.333333333336</c:v>
                </c:pt>
                <c:pt idx="1409">
                  <c:v>42584.291666666664</c:v>
                </c:pt>
                <c:pt idx="1410">
                  <c:v>42584.25</c:v>
                </c:pt>
                <c:pt idx="1411">
                  <c:v>42584.208333333336</c:v>
                </c:pt>
                <c:pt idx="1412">
                  <c:v>42584.166666666664</c:v>
                </c:pt>
                <c:pt idx="1413">
                  <c:v>42584.125</c:v>
                </c:pt>
                <c:pt idx="1414">
                  <c:v>42584.083333333336</c:v>
                </c:pt>
                <c:pt idx="1415">
                  <c:v>42584.041666666664</c:v>
                </c:pt>
                <c:pt idx="1416">
                  <c:v>42584</c:v>
                </c:pt>
                <c:pt idx="1417">
                  <c:v>42583.958333333336</c:v>
                </c:pt>
                <c:pt idx="1418">
                  <c:v>42583.916666666664</c:v>
                </c:pt>
                <c:pt idx="1419">
                  <c:v>42583.875</c:v>
                </c:pt>
                <c:pt idx="1420">
                  <c:v>42583.833333333336</c:v>
                </c:pt>
                <c:pt idx="1421">
                  <c:v>42583.791666666664</c:v>
                </c:pt>
                <c:pt idx="1422">
                  <c:v>42583.75</c:v>
                </c:pt>
                <c:pt idx="1423">
                  <c:v>42583.708333333336</c:v>
                </c:pt>
                <c:pt idx="1424">
                  <c:v>42583.666666666664</c:v>
                </c:pt>
                <c:pt idx="1425">
                  <c:v>42583.625</c:v>
                </c:pt>
                <c:pt idx="1426">
                  <c:v>42583.583333333336</c:v>
                </c:pt>
                <c:pt idx="1427">
                  <c:v>42583.541666666664</c:v>
                </c:pt>
                <c:pt idx="1428">
                  <c:v>42583.5</c:v>
                </c:pt>
                <c:pt idx="1429">
                  <c:v>42583.458333333336</c:v>
                </c:pt>
                <c:pt idx="1430">
                  <c:v>42583.416666666664</c:v>
                </c:pt>
                <c:pt idx="1431">
                  <c:v>42583.375</c:v>
                </c:pt>
                <c:pt idx="1432">
                  <c:v>42583.333333333336</c:v>
                </c:pt>
                <c:pt idx="1433">
                  <c:v>42583.291666666664</c:v>
                </c:pt>
                <c:pt idx="1434">
                  <c:v>42583.25</c:v>
                </c:pt>
                <c:pt idx="1435">
                  <c:v>42583.208333333336</c:v>
                </c:pt>
                <c:pt idx="1436">
                  <c:v>42583.166666666664</c:v>
                </c:pt>
                <c:pt idx="1437">
                  <c:v>42583.125</c:v>
                </c:pt>
                <c:pt idx="1438">
                  <c:v>42583.083333333336</c:v>
                </c:pt>
                <c:pt idx="1439">
                  <c:v>42583.041666666664</c:v>
                </c:pt>
                <c:pt idx="1440">
                  <c:v>42583</c:v>
                </c:pt>
                <c:pt idx="1441">
                  <c:v>42582.958333333336</c:v>
                </c:pt>
                <c:pt idx="1442">
                  <c:v>42582.916666666664</c:v>
                </c:pt>
                <c:pt idx="1443">
                  <c:v>42582.875</c:v>
                </c:pt>
                <c:pt idx="1444">
                  <c:v>42582.833333333336</c:v>
                </c:pt>
                <c:pt idx="1445">
                  <c:v>42582.791666666664</c:v>
                </c:pt>
                <c:pt idx="1446">
                  <c:v>42582.75</c:v>
                </c:pt>
                <c:pt idx="1447">
                  <c:v>42582.708333333336</c:v>
                </c:pt>
                <c:pt idx="1448">
                  <c:v>42582.666666666664</c:v>
                </c:pt>
                <c:pt idx="1449">
                  <c:v>42582.625</c:v>
                </c:pt>
                <c:pt idx="1450">
                  <c:v>42582.583333333336</c:v>
                </c:pt>
                <c:pt idx="1451">
                  <c:v>42582.541666666664</c:v>
                </c:pt>
                <c:pt idx="1452">
                  <c:v>42582.5</c:v>
                </c:pt>
                <c:pt idx="1453">
                  <c:v>42582.458333333336</c:v>
                </c:pt>
                <c:pt idx="1454">
                  <c:v>42582.416666666664</c:v>
                </c:pt>
                <c:pt idx="1455">
                  <c:v>42582.375</c:v>
                </c:pt>
                <c:pt idx="1456">
                  <c:v>42582.333333333336</c:v>
                </c:pt>
                <c:pt idx="1457">
                  <c:v>42582.291666666664</c:v>
                </c:pt>
                <c:pt idx="1458">
                  <c:v>42582.25</c:v>
                </c:pt>
                <c:pt idx="1459">
                  <c:v>42582.208333333336</c:v>
                </c:pt>
                <c:pt idx="1460">
                  <c:v>42582.166666666664</c:v>
                </c:pt>
                <c:pt idx="1461">
                  <c:v>42582.125</c:v>
                </c:pt>
                <c:pt idx="1462">
                  <c:v>42582.083333333336</c:v>
                </c:pt>
                <c:pt idx="1463">
                  <c:v>42582.041666666664</c:v>
                </c:pt>
                <c:pt idx="1464">
                  <c:v>42582</c:v>
                </c:pt>
                <c:pt idx="1465">
                  <c:v>42581.958333333336</c:v>
                </c:pt>
                <c:pt idx="1466">
                  <c:v>42581.916666666664</c:v>
                </c:pt>
                <c:pt idx="1467">
                  <c:v>42581.875</c:v>
                </c:pt>
                <c:pt idx="1468">
                  <c:v>42581.833333333336</c:v>
                </c:pt>
                <c:pt idx="1469">
                  <c:v>42581.791666666664</c:v>
                </c:pt>
                <c:pt idx="1470">
                  <c:v>42581.75</c:v>
                </c:pt>
                <c:pt idx="1471">
                  <c:v>42581.708333333336</c:v>
                </c:pt>
                <c:pt idx="1472">
                  <c:v>42581.666666666664</c:v>
                </c:pt>
                <c:pt idx="1473">
                  <c:v>42581.625</c:v>
                </c:pt>
                <c:pt idx="1474">
                  <c:v>42581.583333333336</c:v>
                </c:pt>
                <c:pt idx="1475">
                  <c:v>42581.541666666664</c:v>
                </c:pt>
                <c:pt idx="1476">
                  <c:v>42581.5</c:v>
                </c:pt>
                <c:pt idx="1477">
                  <c:v>42581.458333333336</c:v>
                </c:pt>
                <c:pt idx="1478">
                  <c:v>42581.416666666664</c:v>
                </c:pt>
                <c:pt idx="1479">
                  <c:v>42581.375</c:v>
                </c:pt>
                <c:pt idx="1480">
                  <c:v>42581.333333333336</c:v>
                </c:pt>
                <c:pt idx="1481">
                  <c:v>42581.291666666664</c:v>
                </c:pt>
                <c:pt idx="1482">
                  <c:v>42581.25</c:v>
                </c:pt>
                <c:pt idx="1483">
                  <c:v>42581.208333333336</c:v>
                </c:pt>
                <c:pt idx="1484">
                  <c:v>42581.166666666664</c:v>
                </c:pt>
                <c:pt idx="1485">
                  <c:v>42581.125</c:v>
                </c:pt>
                <c:pt idx="1486">
                  <c:v>42581.083333333336</c:v>
                </c:pt>
                <c:pt idx="1487">
                  <c:v>42581.041666666664</c:v>
                </c:pt>
                <c:pt idx="1488">
                  <c:v>42581</c:v>
                </c:pt>
                <c:pt idx="1489">
                  <c:v>42580.958333333336</c:v>
                </c:pt>
                <c:pt idx="1490">
                  <c:v>42580.916666666664</c:v>
                </c:pt>
                <c:pt idx="1491">
                  <c:v>42580.875</c:v>
                </c:pt>
                <c:pt idx="1492">
                  <c:v>42580.833333333336</c:v>
                </c:pt>
                <c:pt idx="1493">
                  <c:v>42580.791666666664</c:v>
                </c:pt>
                <c:pt idx="1494">
                  <c:v>42580.75</c:v>
                </c:pt>
                <c:pt idx="1495">
                  <c:v>42580.708333333336</c:v>
                </c:pt>
                <c:pt idx="1496">
                  <c:v>42580.666666666664</c:v>
                </c:pt>
                <c:pt idx="1497">
                  <c:v>42580.625</c:v>
                </c:pt>
                <c:pt idx="1498">
                  <c:v>42580.583333333336</c:v>
                </c:pt>
                <c:pt idx="1499">
                  <c:v>42580.541666666664</c:v>
                </c:pt>
                <c:pt idx="1500">
                  <c:v>42580.5</c:v>
                </c:pt>
                <c:pt idx="1501">
                  <c:v>42580.458333333336</c:v>
                </c:pt>
                <c:pt idx="1502">
                  <c:v>42580.416666666664</c:v>
                </c:pt>
                <c:pt idx="1503">
                  <c:v>42580.375</c:v>
                </c:pt>
                <c:pt idx="1504">
                  <c:v>42580.333333333336</c:v>
                </c:pt>
                <c:pt idx="1505">
                  <c:v>42580.291666666664</c:v>
                </c:pt>
                <c:pt idx="1506">
                  <c:v>42580.25</c:v>
                </c:pt>
                <c:pt idx="1507">
                  <c:v>42580.208333333336</c:v>
                </c:pt>
                <c:pt idx="1508">
                  <c:v>42580.166666666664</c:v>
                </c:pt>
                <c:pt idx="1509">
                  <c:v>42580.125</c:v>
                </c:pt>
                <c:pt idx="1510">
                  <c:v>42580.083333333336</c:v>
                </c:pt>
                <c:pt idx="1511">
                  <c:v>42580.041666666664</c:v>
                </c:pt>
                <c:pt idx="1512">
                  <c:v>42580</c:v>
                </c:pt>
                <c:pt idx="1513">
                  <c:v>42579.958333333336</c:v>
                </c:pt>
                <c:pt idx="1514">
                  <c:v>42579.916666666664</c:v>
                </c:pt>
                <c:pt idx="1515">
                  <c:v>42579.875</c:v>
                </c:pt>
                <c:pt idx="1516">
                  <c:v>42579.833333333336</c:v>
                </c:pt>
                <c:pt idx="1517">
                  <c:v>42579.791666666664</c:v>
                </c:pt>
                <c:pt idx="1518">
                  <c:v>42579.75</c:v>
                </c:pt>
                <c:pt idx="1519">
                  <c:v>42579.708333333336</c:v>
                </c:pt>
                <c:pt idx="1520">
                  <c:v>42579.666666666664</c:v>
                </c:pt>
                <c:pt idx="1521">
                  <c:v>42579.625</c:v>
                </c:pt>
                <c:pt idx="1522">
                  <c:v>42579.583333333336</c:v>
                </c:pt>
                <c:pt idx="1523">
                  <c:v>42579.541666666664</c:v>
                </c:pt>
                <c:pt idx="1524">
                  <c:v>42579.5</c:v>
                </c:pt>
                <c:pt idx="1525">
                  <c:v>42579.458333333336</c:v>
                </c:pt>
                <c:pt idx="1526">
                  <c:v>42579.416666666664</c:v>
                </c:pt>
                <c:pt idx="1527">
                  <c:v>42579.375</c:v>
                </c:pt>
                <c:pt idx="1528">
                  <c:v>42579.333333333336</c:v>
                </c:pt>
                <c:pt idx="1529">
                  <c:v>42579.291666666664</c:v>
                </c:pt>
                <c:pt idx="1530">
                  <c:v>42579.25</c:v>
                </c:pt>
                <c:pt idx="1531">
                  <c:v>42579.208333333336</c:v>
                </c:pt>
                <c:pt idx="1532">
                  <c:v>42579.166666666664</c:v>
                </c:pt>
                <c:pt idx="1533">
                  <c:v>42579.125</c:v>
                </c:pt>
                <c:pt idx="1534">
                  <c:v>42579.083333333336</c:v>
                </c:pt>
                <c:pt idx="1535">
                  <c:v>42579.041666666664</c:v>
                </c:pt>
                <c:pt idx="1536">
                  <c:v>42579</c:v>
                </c:pt>
                <c:pt idx="1537">
                  <c:v>42578.958333333336</c:v>
                </c:pt>
                <c:pt idx="1538">
                  <c:v>42578.916666666664</c:v>
                </c:pt>
                <c:pt idx="1539">
                  <c:v>42578.875</c:v>
                </c:pt>
                <c:pt idx="1540">
                  <c:v>42578.833333333336</c:v>
                </c:pt>
                <c:pt idx="1541">
                  <c:v>42578.791666666664</c:v>
                </c:pt>
                <c:pt idx="1542">
                  <c:v>42578.75</c:v>
                </c:pt>
                <c:pt idx="1543">
                  <c:v>42578.708333333336</c:v>
                </c:pt>
                <c:pt idx="1544">
                  <c:v>42578.666666666664</c:v>
                </c:pt>
                <c:pt idx="1545">
                  <c:v>42578.625</c:v>
                </c:pt>
                <c:pt idx="1546">
                  <c:v>42578.583333333336</c:v>
                </c:pt>
                <c:pt idx="1547">
                  <c:v>42578.541666666664</c:v>
                </c:pt>
                <c:pt idx="1548">
                  <c:v>42578.5</c:v>
                </c:pt>
                <c:pt idx="1549">
                  <c:v>42578.458333333336</c:v>
                </c:pt>
                <c:pt idx="1550">
                  <c:v>42578.416666666664</c:v>
                </c:pt>
                <c:pt idx="1551">
                  <c:v>42578.375</c:v>
                </c:pt>
                <c:pt idx="1552">
                  <c:v>42578.333333333336</c:v>
                </c:pt>
                <c:pt idx="1553">
                  <c:v>42578.291666666664</c:v>
                </c:pt>
                <c:pt idx="1554">
                  <c:v>42578.25</c:v>
                </c:pt>
                <c:pt idx="1555">
                  <c:v>42578.208333333336</c:v>
                </c:pt>
                <c:pt idx="1556">
                  <c:v>42578.166666666664</c:v>
                </c:pt>
                <c:pt idx="1557">
                  <c:v>42578.125</c:v>
                </c:pt>
                <c:pt idx="1558">
                  <c:v>42578.083333333336</c:v>
                </c:pt>
                <c:pt idx="1559">
                  <c:v>42578.041666666664</c:v>
                </c:pt>
                <c:pt idx="1560">
                  <c:v>42578</c:v>
                </c:pt>
                <c:pt idx="1561">
                  <c:v>42577.958333333336</c:v>
                </c:pt>
                <c:pt idx="1562">
                  <c:v>42577.916666666664</c:v>
                </c:pt>
                <c:pt idx="1563">
                  <c:v>42577.875</c:v>
                </c:pt>
                <c:pt idx="1564">
                  <c:v>42577.833333333336</c:v>
                </c:pt>
                <c:pt idx="1565">
                  <c:v>42577.791666666664</c:v>
                </c:pt>
                <c:pt idx="1566">
                  <c:v>42577.75</c:v>
                </c:pt>
                <c:pt idx="1567">
                  <c:v>42577.708333333336</c:v>
                </c:pt>
                <c:pt idx="1568">
                  <c:v>42577.666666666664</c:v>
                </c:pt>
                <c:pt idx="1569">
                  <c:v>42577.625</c:v>
                </c:pt>
                <c:pt idx="1570">
                  <c:v>42577.583333333336</c:v>
                </c:pt>
                <c:pt idx="1571">
                  <c:v>42577.541666666664</c:v>
                </c:pt>
                <c:pt idx="1572">
                  <c:v>42577.5</c:v>
                </c:pt>
                <c:pt idx="1573">
                  <c:v>42577.458333333336</c:v>
                </c:pt>
                <c:pt idx="1574">
                  <c:v>42577.416666666664</c:v>
                </c:pt>
                <c:pt idx="1575">
                  <c:v>42577.375</c:v>
                </c:pt>
                <c:pt idx="1576">
                  <c:v>42577.333333333336</c:v>
                </c:pt>
                <c:pt idx="1577">
                  <c:v>42577.291666666664</c:v>
                </c:pt>
                <c:pt idx="1578">
                  <c:v>42577.25</c:v>
                </c:pt>
                <c:pt idx="1579">
                  <c:v>42577.208333333336</c:v>
                </c:pt>
                <c:pt idx="1580">
                  <c:v>42577.166666666664</c:v>
                </c:pt>
                <c:pt idx="1581">
                  <c:v>42577.125</c:v>
                </c:pt>
                <c:pt idx="1582">
                  <c:v>42577.083333333336</c:v>
                </c:pt>
                <c:pt idx="1583">
                  <c:v>42577.041666666664</c:v>
                </c:pt>
                <c:pt idx="1584">
                  <c:v>42577</c:v>
                </c:pt>
                <c:pt idx="1585">
                  <c:v>42576.958333333336</c:v>
                </c:pt>
                <c:pt idx="1586">
                  <c:v>42576.916666666664</c:v>
                </c:pt>
                <c:pt idx="1587">
                  <c:v>42576.875</c:v>
                </c:pt>
                <c:pt idx="1588">
                  <c:v>42576.833333333336</c:v>
                </c:pt>
                <c:pt idx="1589">
                  <c:v>42576.791666666664</c:v>
                </c:pt>
                <c:pt idx="1590">
                  <c:v>42576.75</c:v>
                </c:pt>
                <c:pt idx="1591">
                  <c:v>42576.708333333336</c:v>
                </c:pt>
                <c:pt idx="1592">
                  <c:v>42576.666666666664</c:v>
                </c:pt>
                <c:pt idx="1593">
                  <c:v>42576.625</c:v>
                </c:pt>
                <c:pt idx="1594">
                  <c:v>42576.583333333336</c:v>
                </c:pt>
                <c:pt idx="1595">
                  <c:v>42576.541666666664</c:v>
                </c:pt>
                <c:pt idx="1596">
                  <c:v>42576.5</c:v>
                </c:pt>
                <c:pt idx="1597">
                  <c:v>42576.458333333336</c:v>
                </c:pt>
                <c:pt idx="1598">
                  <c:v>42576.416666666664</c:v>
                </c:pt>
                <c:pt idx="1599">
                  <c:v>42576.375</c:v>
                </c:pt>
                <c:pt idx="1600">
                  <c:v>42576.333333333336</c:v>
                </c:pt>
                <c:pt idx="1601">
                  <c:v>42576.291666666664</c:v>
                </c:pt>
                <c:pt idx="1602">
                  <c:v>42576.25</c:v>
                </c:pt>
                <c:pt idx="1603">
                  <c:v>42576.208333333336</c:v>
                </c:pt>
                <c:pt idx="1604">
                  <c:v>42576.166666666664</c:v>
                </c:pt>
                <c:pt idx="1605">
                  <c:v>42576.125</c:v>
                </c:pt>
                <c:pt idx="1606">
                  <c:v>42576.083333333336</c:v>
                </c:pt>
                <c:pt idx="1607">
                  <c:v>42576.041666666664</c:v>
                </c:pt>
                <c:pt idx="1608">
                  <c:v>42576</c:v>
                </c:pt>
                <c:pt idx="1609">
                  <c:v>42575.958333333336</c:v>
                </c:pt>
                <c:pt idx="1610">
                  <c:v>42575.916666666664</c:v>
                </c:pt>
                <c:pt idx="1611">
                  <c:v>42575.875</c:v>
                </c:pt>
                <c:pt idx="1612">
                  <c:v>42575.833333333336</c:v>
                </c:pt>
                <c:pt idx="1613">
                  <c:v>42575.791666666664</c:v>
                </c:pt>
                <c:pt idx="1614">
                  <c:v>42575.75</c:v>
                </c:pt>
                <c:pt idx="1615">
                  <c:v>42575.708333333336</c:v>
                </c:pt>
                <c:pt idx="1616">
                  <c:v>42575.666666666664</c:v>
                </c:pt>
                <c:pt idx="1617">
                  <c:v>42575.625</c:v>
                </c:pt>
                <c:pt idx="1618">
                  <c:v>42575.583333333336</c:v>
                </c:pt>
                <c:pt idx="1619">
                  <c:v>42575.541666666664</c:v>
                </c:pt>
                <c:pt idx="1620">
                  <c:v>42575.5</c:v>
                </c:pt>
                <c:pt idx="1621">
                  <c:v>42575.458333333336</c:v>
                </c:pt>
                <c:pt idx="1622">
                  <c:v>42575.416666666664</c:v>
                </c:pt>
                <c:pt idx="1623">
                  <c:v>42575.375</c:v>
                </c:pt>
                <c:pt idx="1624">
                  <c:v>42575.333333333336</c:v>
                </c:pt>
                <c:pt idx="1625">
                  <c:v>42575.291666666664</c:v>
                </c:pt>
                <c:pt idx="1626">
                  <c:v>42575.25</c:v>
                </c:pt>
                <c:pt idx="1627">
                  <c:v>42575.208333333336</c:v>
                </c:pt>
                <c:pt idx="1628">
                  <c:v>42575.166666666664</c:v>
                </c:pt>
                <c:pt idx="1629">
                  <c:v>42575.125</c:v>
                </c:pt>
                <c:pt idx="1630">
                  <c:v>42575.083333333336</c:v>
                </c:pt>
                <c:pt idx="1631">
                  <c:v>42575.041666666664</c:v>
                </c:pt>
                <c:pt idx="1632">
                  <c:v>42575</c:v>
                </c:pt>
                <c:pt idx="1633">
                  <c:v>42574.958333333336</c:v>
                </c:pt>
                <c:pt idx="1634">
                  <c:v>42574.916666666664</c:v>
                </c:pt>
                <c:pt idx="1635">
                  <c:v>42574.875</c:v>
                </c:pt>
                <c:pt idx="1636">
                  <c:v>42574.833333333336</c:v>
                </c:pt>
                <c:pt idx="1637">
                  <c:v>42574.791666666664</c:v>
                </c:pt>
                <c:pt idx="1638">
                  <c:v>42574.75</c:v>
                </c:pt>
                <c:pt idx="1639">
                  <c:v>42574.708333333336</c:v>
                </c:pt>
                <c:pt idx="1640">
                  <c:v>42574.666666666664</c:v>
                </c:pt>
                <c:pt idx="1641">
                  <c:v>42574.625</c:v>
                </c:pt>
                <c:pt idx="1642">
                  <c:v>42574.583333333336</c:v>
                </c:pt>
                <c:pt idx="1643">
                  <c:v>42574.541666666664</c:v>
                </c:pt>
                <c:pt idx="1644">
                  <c:v>42574.5</c:v>
                </c:pt>
                <c:pt idx="1645">
                  <c:v>42574.458333333336</c:v>
                </c:pt>
                <c:pt idx="1646">
                  <c:v>42574.416666666664</c:v>
                </c:pt>
                <c:pt idx="1647">
                  <c:v>42574.375</c:v>
                </c:pt>
                <c:pt idx="1648">
                  <c:v>42574.333333333336</c:v>
                </c:pt>
                <c:pt idx="1649">
                  <c:v>42574.291666666664</c:v>
                </c:pt>
                <c:pt idx="1650">
                  <c:v>42574.25</c:v>
                </c:pt>
                <c:pt idx="1651">
                  <c:v>42574.208333333336</c:v>
                </c:pt>
                <c:pt idx="1652">
                  <c:v>42574.166666666664</c:v>
                </c:pt>
                <c:pt idx="1653">
                  <c:v>42574.125</c:v>
                </c:pt>
                <c:pt idx="1654">
                  <c:v>42574.083333333336</c:v>
                </c:pt>
                <c:pt idx="1655">
                  <c:v>42574.041666666664</c:v>
                </c:pt>
                <c:pt idx="1656">
                  <c:v>42574</c:v>
                </c:pt>
                <c:pt idx="1657">
                  <c:v>42573.958333333336</c:v>
                </c:pt>
                <c:pt idx="1658">
                  <c:v>42573.916666666664</c:v>
                </c:pt>
                <c:pt idx="1659">
                  <c:v>42573.875</c:v>
                </c:pt>
                <c:pt idx="1660">
                  <c:v>42573.833333333336</c:v>
                </c:pt>
                <c:pt idx="1661">
                  <c:v>42573.791666666664</c:v>
                </c:pt>
                <c:pt idx="1662">
                  <c:v>42573.75</c:v>
                </c:pt>
                <c:pt idx="1663">
                  <c:v>42573.708333333336</c:v>
                </c:pt>
                <c:pt idx="1664">
                  <c:v>42573.666666666664</c:v>
                </c:pt>
                <c:pt idx="1665">
                  <c:v>42573.625</c:v>
                </c:pt>
                <c:pt idx="1666">
                  <c:v>42573.583333333336</c:v>
                </c:pt>
                <c:pt idx="1667">
                  <c:v>42573.541666666664</c:v>
                </c:pt>
                <c:pt idx="1668">
                  <c:v>42573.5</c:v>
                </c:pt>
                <c:pt idx="1669">
                  <c:v>42573.458333333336</c:v>
                </c:pt>
                <c:pt idx="1670">
                  <c:v>42573.416666666664</c:v>
                </c:pt>
                <c:pt idx="1671">
                  <c:v>42573.375</c:v>
                </c:pt>
                <c:pt idx="1672">
                  <c:v>42573.333333333336</c:v>
                </c:pt>
                <c:pt idx="1673">
                  <c:v>42573.291666666664</c:v>
                </c:pt>
                <c:pt idx="1674">
                  <c:v>42573.25</c:v>
                </c:pt>
                <c:pt idx="1675">
                  <c:v>42573.208333333336</c:v>
                </c:pt>
                <c:pt idx="1676">
                  <c:v>42573.166666666664</c:v>
                </c:pt>
                <c:pt idx="1677">
                  <c:v>42573.125</c:v>
                </c:pt>
                <c:pt idx="1678">
                  <c:v>42573.083333333336</c:v>
                </c:pt>
                <c:pt idx="1679">
                  <c:v>42573.041666666664</c:v>
                </c:pt>
                <c:pt idx="1680">
                  <c:v>42573</c:v>
                </c:pt>
                <c:pt idx="1681">
                  <c:v>42572.958333333336</c:v>
                </c:pt>
                <c:pt idx="1682">
                  <c:v>42572.916666666664</c:v>
                </c:pt>
                <c:pt idx="1683">
                  <c:v>42572.875</c:v>
                </c:pt>
                <c:pt idx="1684">
                  <c:v>42572.833333333336</c:v>
                </c:pt>
                <c:pt idx="1685">
                  <c:v>42572.791666666664</c:v>
                </c:pt>
                <c:pt idx="1686">
                  <c:v>42572.75</c:v>
                </c:pt>
                <c:pt idx="1687">
                  <c:v>42572.708333333336</c:v>
                </c:pt>
                <c:pt idx="1688">
                  <c:v>42572.666666666664</c:v>
                </c:pt>
                <c:pt idx="1689">
                  <c:v>42572.625</c:v>
                </c:pt>
                <c:pt idx="1690">
                  <c:v>42572.583333333336</c:v>
                </c:pt>
                <c:pt idx="1691">
                  <c:v>42572.541666666664</c:v>
                </c:pt>
                <c:pt idx="1692">
                  <c:v>42572.5</c:v>
                </c:pt>
                <c:pt idx="1693">
                  <c:v>42572.458333333336</c:v>
                </c:pt>
                <c:pt idx="1694">
                  <c:v>42572.416666666664</c:v>
                </c:pt>
                <c:pt idx="1695">
                  <c:v>42572.375</c:v>
                </c:pt>
                <c:pt idx="1696">
                  <c:v>42572.333333333336</c:v>
                </c:pt>
                <c:pt idx="1697">
                  <c:v>42572.291666666664</c:v>
                </c:pt>
                <c:pt idx="1698">
                  <c:v>42572.25</c:v>
                </c:pt>
                <c:pt idx="1699">
                  <c:v>42572.208333333336</c:v>
                </c:pt>
                <c:pt idx="1700">
                  <c:v>42572.166666666664</c:v>
                </c:pt>
                <c:pt idx="1701">
                  <c:v>42572.125</c:v>
                </c:pt>
                <c:pt idx="1702">
                  <c:v>42572.083333333336</c:v>
                </c:pt>
                <c:pt idx="1703">
                  <c:v>42572.041666666664</c:v>
                </c:pt>
                <c:pt idx="1704">
                  <c:v>42572</c:v>
                </c:pt>
                <c:pt idx="1705">
                  <c:v>42571.958333333336</c:v>
                </c:pt>
                <c:pt idx="1706">
                  <c:v>42571.916666666664</c:v>
                </c:pt>
                <c:pt idx="1707">
                  <c:v>42571.875</c:v>
                </c:pt>
                <c:pt idx="1708">
                  <c:v>42571.833333333336</c:v>
                </c:pt>
                <c:pt idx="1709">
                  <c:v>42571.791666666664</c:v>
                </c:pt>
                <c:pt idx="1710">
                  <c:v>42571.75</c:v>
                </c:pt>
                <c:pt idx="1711">
                  <c:v>42571.708333333336</c:v>
                </c:pt>
                <c:pt idx="1712">
                  <c:v>42571.666666666664</c:v>
                </c:pt>
                <c:pt idx="1713">
                  <c:v>42571.625</c:v>
                </c:pt>
                <c:pt idx="1714">
                  <c:v>42571.583333333336</c:v>
                </c:pt>
                <c:pt idx="1715">
                  <c:v>42571.541666666664</c:v>
                </c:pt>
                <c:pt idx="1716">
                  <c:v>42571.5</c:v>
                </c:pt>
                <c:pt idx="1717">
                  <c:v>42571.458333333336</c:v>
                </c:pt>
                <c:pt idx="1718">
                  <c:v>42571.416666666664</c:v>
                </c:pt>
                <c:pt idx="1719">
                  <c:v>42571.375</c:v>
                </c:pt>
                <c:pt idx="1720">
                  <c:v>42571.333333333336</c:v>
                </c:pt>
                <c:pt idx="1721">
                  <c:v>42571.291666666664</c:v>
                </c:pt>
                <c:pt idx="1722">
                  <c:v>42571.25</c:v>
                </c:pt>
                <c:pt idx="1723">
                  <c:v>42571.208333333336</c:v>
                </c:pt>
                <c:pt idx="1724">
                  <c:v>42571.166666666664</c:v>
                </c:pt>
                <c:pt idx="1725">
                  <c:v>42571.125</c:v>
                </c:pt>
                <c:pt idx="1726">
                  <c:v>42571.083333333336</c:v>
                </c:pt>
                <c:pt idx="1727">
                  <c:v>42571.041666666664</c:v>
                </c:pt>
                <c:pt idx="1728">
                  <c:v>42571</c:v>
                </c:pt>
                <c:pt idx="1729">
                  <c:v>42570.958333333336</c:v>
                </c:pt>
                <c:pt idx="1730">
                  <c:v>42570.916666666664</c:v>
                </c:pt>
                <c:pt idx="1731">
                  <c:v>42570.875</c:v>
                </c:pt>
                <c:pt idx="1732">
                  <c:v>42570.833333333336</c:v>
                </c:pt>
                <c:pt idx="1733">
                  <c:v>42570.791666666664</c:v>
                </c:pt>
                <c:pt idx="1734">
                  <c:v>42570.75</c:v>
                </c:pt>
                <c:pt idx="1735">
                  <c:v>42570.708333333336</c:v>
                </c:pt>
                <c:pt idx="1736">
                  <c:v>42570.666666666664</c:v>
                </c:pt>
                <c:pt idx="1737">
                  <c:v>42570.625</c:v>
                </c:pt>
                <c:pt idx="1738">
                  <c:v>42570.583333333336</c:v>
                </c:pt>
                <c:pt idx="1739">
                  <c:v>42570.541666666664</c:v>
                </c:pt>
                <c:pt idx="1740">
                  <c:v>42570.5</c:v>
                </c:pt>
                <c:pt idx="1741">
                  <c:v>42570.458333333336</c:v>
                </c:pt>
                <c:pt idx="1742">
                  <c:v>42570.416666666664</c:v>
                </c:pt>
                <c:pt idx="1743">
                  <c:v>42570.375</c:v>
                </c:pt>
                <c:pt idx="1744">
                  <c:v>42570.333333333336</c:v>
                </c:pt>
                <c:pt idx="1745">
                  <c:v>42570.291666666664</c:v>
                </c:pt>
                <c:pt idx="1746">
                  <c:v>42570.25</c:v>
                </c:pt>
                <c:pt idx="1747">
                  <c:v>42570.208333333336</c:v>
                </c:pt>
                <c:pt idx="1748">
                  <c:v>42570.166666666664</c:v>
                </c:pt>
                <c:pt idx="1749">
                  <c:v>42570.125</c:v>
                </c:pt>
                <c:pt idx="1750">
                  <c:v>42570.083333333336</c:v>
                </c:pt>
                <c:pt idx="1751">
                  <c:v>42570.041666666664</c:v>
                </c:pt>
                <c:pt idx="1752">
                  <c:v>42570</c:v>
                </c:pt>
                <c:pt idx="1753">
                  <c:v>42569.958333333336</c:v>
                </c:pt>
                <c:pt idx="1754">
                  <c:v>42569.916666666664</c:v>
                </c:pt>
                <c:pt idx="1755">
                  <c:v>42569.875</c:v>
                </c:pt>
                <c:pt idx="1756">
                  <c:v>42569.833333333336</c:v>
                </c:pt>
                <c:pt idx="1757">
                  <c:v>42569.791666666664</c:v>
                </c:pt>
                <c:pt idx="1758">
                  <c:v>42569.75</c:v>
                </c:pt>
                <c:pt idx="1759">
                  <c:v>42569.708333333336</c:v>
                </c:pt>
                <c:pt idx="1760">
                  <c:v>42569.666666666664</c:v>
                </c:pt>
                <c:pt idx="1761">
                  <c:v>42569.625</c:v>
                </c:pt>
                <c:pt idx="1762">
                  <c:v>42569.583333333336</c:v>
                </c:pt>
                <c:pt idx="1763">
                  <c:v>42569.541666666664</c:v>
                </c:pt>
                <c:pt idx="1764">
                  <c:v>42569.5</c:v>
                </c:pt>
                <c:pt idx="1765">
                  <c:v>42569.458333333336</c:v>
                </c:pt>
                <c:pt idx="1766">
                  <c:v>42569.416666666664</c:v>
                </c:pt>
                <c:pt idx="1767">
                  <c:v>42569.375</c:v>
                </c:pt>
                <c:pt idx="1768">
                  <c:v>42569.333333333336</c:v>
                </c:pt>
                <c:pt idx="1769">
                  <c:v>42569.291666666664</c:v>
                </c:pt>
                <c:pt idx="1770">
                  <c:v>42569.25</c:v>
                </c:pt>
                <c:pt idx="1771">
                  <c:v>42569.208333333336</c:v>
                </c:pt>
                <c:pt idx="1772">
                  <c:v>42569.166666666664</c:v>
                </c:pt>
                <c:pt idx="1773">
                  <c:v>42569.125</c:v>
                </c:pt>
                <c:pt idx="1774">
                  <c:v>42569.083333333336</c:v>
                </c:pt>
                <c:pt idx="1775">
                  <c:v>42569.041666666664</c:v>
                </c:pt>
                <c:pt idx="1776">
                  <c:v>42569</c:v>
                </c:pt>
                <c:pt idx="1777">
                  <c:v>42568.958333333336</c:v>
                </c:pt>
                <c:pt idx="1778">
                  <c:v>42568.916666666664</c:v>
                </c:pt>
                <c:pt idx="1779">
                  <c:v>42568.875</c:v>
                </c:pt>
                <c:pt idx="1780">
                  <c:v>42568.833333333336</c:v>
                </c:pt>
                <c:pt idx="1781">
                  <c:v>42568.791666666664</c:v>
                </c:pt>
                <c:pt idx="1782">
                  <c:v>42568.75</c:v>
                </c:pt>
                <c:pt idx="1783">
                  <c:v>42568.708333333336</c:v>
                </c:pt>
                <c:pt idx="1784">
                  <c:v>42568.666666666664</c:v>
                </c:pt>
                <c:pt idx="1785">
                  <c:v>42568.625</c:v>
                </c:pt>
                <c:pt idx="1786">
                  <c:v>42568.583333333336</c:v>
                </c:pt>
                <c:pt idx="1787">
                  <c:v>42568.541666666664</c:v>
                </c:pt>
                <c:pt idx="1788">
                  <c:v>42568.5</c:v>
                </c:pt>
                <c:pt idx="1789">
                  <c:v>42568.458333333336</c:v>
                </c:pt>
                <c:pt idx="1790">
                  <c:v>42568.416666666664</c:v>
                </c:pt>
                <c:pt idx="1791">
                  <c:v>42568.375</c:v>
                </c:pt>
                <c:pt idx="1792">
                  <c:v>42568.333333333336</c:v>
                </c:pt>
                <c:pt idx="1793">
                  <c:v>42568.291666666664</c:v>
                </c:pt>
                <c:pt idx="1794">
                  <c:v>42568.25</c:v>
                </c:pt>
                <c:pt idx="1795">
                  <c:v>42568.208333333336</c:v>
                </c:pt>
                <c:pt idx="1796">
                  <c:v>42568.166666666664</c:v>
                </c:pt>
                <c:pt idx="1797">
                  <c:v>42568.125</c:v>
                </c:pt>
                <c:pt idx="1798">
                  <c:v>42568.083333333336</c:v>
                </c:pt>
                <c:pt idx="1799">
                  <c:v>42568.041666666664</c:v>
                </c:pt>
                <c:pt idx="1800">
                  <c:v>42568</c:v>
                </c:pt>
                <c:pt idx="1801">
                  <c:v>42567.958333333336</c:v>
                </c:pt>
                <c:pt idx="1802">
                  <c:v>42567.916666666664</c:v>
                </c:pt>
                <c:pt idx="1803">
                  <c:v>42567.875</c:v>
                </c:pt>
                <c:pt idx="1804">
                  <c:v>42567.833333333336</c:v>
                </c:pt>
                <c:pt idx="1805">
                  <c:v>42567.791666666664</c:v>
                </c:pt>
                <c:pt idx="1806">
                  <c:v>42567.75</c:v>
                </c:pt>
                <c:pt idx="1807">
                  <c:v>42567.708333333336</c:v>
                </c:pt>
                <c:pt idx="1808">
                  <c:v>42567.666666666664</c:v>
                </c:pt>
                <c:pt idx="1809">
                  <c:v>42567.625</c:v>
                </c:pt>
                <c:pt idx="1810">
                  <c:v>42567.583333333336</c:v>
                </c:pt>
                <c:pt idx="1811">
                  <c:v>42567.541666666664</c:v>
                </c:pt>
                <c:pt idx="1812">
                  <c:v>42567.5</c:v>
                </c:pt>
                <c:pt idx="1813">
                  <c:v>42567.458333333336</c:v>
                </c:pt>
                <c:pt idx="1814">
                  <c:v>42567.416666666664</c:v>
                </c:pt>
                <c:pt idx="1815">
                  <c:v>42567.375</c:v>
                </c:pt>
                <c:pt idx="1816">
                  <c:v>42567.333333333336</c:v>
                </c:pt>
                <c:pt idx="1817">
                  <c:v>42567.291666666664</c:v>
                </c:pt>
                <c:pt idx="1818">
                  <c:v>42567.25</c:v>
                </c:pt>
                <c:pt idx="1819">
                  <c:v>42567.208333333336</c:v>
                </c:pt>
                <c:pt idx="1820">
                  <c:v>42567.166666666664</c:v>
                </c:pt>
                <c:pt idx="1821">
                  <c:v>42567.125</c:v>
                </c:pt>
                <c:pt idx="1822">
                  <c:v>42567.083333333336</c:v>
                </c:pt>
                <c:pt idx="1823">
                  <c:v>42567.041666666664</c:v>
                </c:pt>
                <c:pt idx="1824">
                  <c:v>42567</c:v>
                </c:pt>
                <c:pt idx="1825">
                  <c:v>42566.958333333336</c:v>
                </c:pt>
                <c:pt idx="1826">
                  <c:v>42566.916666666664</c:v>
                </c:pt>
                <c:pt idx="1827">
                  <c:v>42566.875</c:v>
                </c:pt>
                <c:pt idx="1828">
                  <c:v>42566.833333333336</c:v>
                </c:pt>
                <c:pt idx="1829">
                  <c:v>42566.791666666664</c:v>
                </c:pt>
                <c:pt idx="1830">
                  <c:v>42566.75</c:v>
                </c:pt>
                <c:pt idx="1831">
                  <c:v>42566.708333333336</c:v>
                </c:pt>
                <c:pt idx="1832">
                  <c:v>42566.666666666664</c:v>
                </c:pt>
                <c:pt idx="1833">
                  <c:v>42566.625</c:v>
                </c:pt>
                <c:pt idx="1834">
                  <c:v>42566.583333333336</c:v>
                </c:pt>
                <c:pt idx="1835">
                  <c:v>42566.541666666664</c:v>
                </c:pt>
                <c:pt idx="1836">
                  <c:v>42566.5</c:v>
                </c:pt>
                <c:pt idx="1837">
                  <c:v>42566.458333333336</c:v>
                </c:pt>
                <c:pt idx="1838">
                  <c:v>42566.416666666664</c:v>
                </c:pt>
                <c:pt idx="1839">
                  <c:v>42566.375</c:v>
                </c:pt>
                <c:pt idx="1840">
                  <c:v>42566.333333333336</c:v>
                </c:pt>
                <c:pt idx="1841">
                  <c:v>42566.291666666664</c:v>
                </c:pt>
                <c:pt idx="1842">
                  <c:v>42566.25</c:v>
                </c:pt>
                <c:pt idx="1843">
                  <c:v>42566.208333333336</c:v>
                </c:pt>
                <c:pt idx="1844">
                  <c:v>42566.166666666664</c:v>
                </c:pt>
                <c:pt idx="1845">
                  <c:v>42566.125</c:v>
                </c:pt>
                <c:pt idx="1846">
                  <c:v>42566.083333333336</c:v>
                </c:pt>
                <c:pt idx="1847">
                  <c:v>42566.041666666664</c:v>
                </c:pt>
                <c:pt idx="1848">
                  <c:v>42566</c:v>
                </c:pt>
                <c:pt idx="1849">
                  <c:v>42565.958333333336</c:v>
                </c:pt>
                <c:pt idx="1850">
                  <c:v>42565.916666666664</c:v>
                </c:pt>
                <c:pt idx="1851">
                  <c:v>42565.875</c:v>
                </c:pt>
                <c:pt idx="1852">
                  <c:v>42565.833333333336</c:v>
                </c:pt>
                <c:pt idx="1853">
                  <c:v>42565.791666666664</c:v>
                </c:pt>
                <c:pt idx="1854">
                  <c:v>42565.75</c:v>
                </c:pt>
                <c:pt idx="1855">
                  <c:v>42565.708333333336</c:v>
                </c:pt>
                <c:pt idx="1856">
                  <c:v>42565.666666666664</c:v>
                </c:pt>
                <c:pt idx="1857">
                  <c:v>42565.625</c:v>
                </c:pt>
                <c:pt idx="1858">
                  <c:v>42565.583333333336</c:v>
                </c:pt>
                <c:pt idx="1859">
                  <c:v>42565.541666666664</c:v>
                </c:pt>
                <c:pt idx="1860">
                  <c:v>42565.5</c:v>
                </c:pt>
                <c:pt idx="1861">
                  <c:v>42565.458333333336</c:v>
                </c:pt>
                <c:pt idx="1862">
                  <c:v>42565.416666666664</c:v>
                </c:pt>
                <c:pt idx="1863">
                  <c:v>42565.375</c:v>
                </c:pt>
                <c:pt idx="1864">
                  <c:v>42565.333333333336</c:v>
                </c:pt>
                <c:pt idx="1865">
                  <c:v>42565.291666666664</c:v>
                </c:pt>
                <c:pt idx="1866">
                  <c:v>42565.25</c:v>
                </c:pt>
                <c:pt idx="1867">
                  <c:v>42565.208333333336</c:v>
                </c:pt>
                <c:pt idx="1868">
                  <c:v>42565.166666666664</c:v>
                </c:pt>
                <c:pt idx="1869">
                  <c:v>42565.125</c:v>
                </c:pt>
                <c:pt idx="1870">
                  <c:v>42565.083333333336</c:v>
                </c:pt>
                <c:pt idx="1871">
                  <c:v>42565.041666666664</c:v>
                </c:pt>
                <c:pt idx="1872">
                  <c:v>42565</c:v>
                </c:pt>
                <c:pt idx="1873">
                  <c:v>42564.958333333336</c:v>
                </c:pt>
                <c:pt idx="1874">
                  <c:v>42564.916666666664</c:v>
                </c:pt>
                <c:pt idx="1875">
                  <c:v>42564.875</c:v>
                </c:pt>
                <c:pt idx="1876">
                  <c:v>42564.833333333336</c:v>
                </c:pt>
                <c:pt idx="1877">
                  <c:v>42564.791666666664</c:v>
                </c:pt>
                <c:pt idx="1878">
                  <c:v>42564.75</c:v>
                </c:pt>
                <c:pt idx="1879">
                  <c:v>42564.708333333336</c:v>
                </c:pt>
                <c:pt idx="1880">
                  <c:v>42564.666666666664</c:v>
                </c:pt>
                <c:pt idx="1881">
                  <c:v>42564.625</c:v>
                </c:pt>
                <c:pt idx="1882">
                  <c:v>42564.583333333336</c:v>
                </c:pt>
                <c:pt idx="1883">
                  <c:v>42564.541666666664</c:v>
                </c:pt>
                <c:pt idx="1884">
                  <c:v>42564.5</c:v>
                </c:pt>
                <c:pt idx="1885">
                  <c:v>42564.458333333336</c:v>
                </c:pt>
                <c:pt idx="1886">
                  <c:v>42564.416666666664</c:v>
                </c:pt>
                <c:pt idx="1887">
                  <c:v>42564.375</c:v>
                </c:pt>
                <c:pt idx="1888">
                  <c:v>42564.333333333336</c:v>
                </c:pt>
                <c:pt idx="1889">
                  <c:v>42564.291666666664</c:v>
                </c:pt>
                <c:pt idx="1890">
                  <c:v>42564.25</c:v>
                </c:pt>
                <c:pt idx="1891">
                  <c:v>42564.208333333336</c:v>
                </c:pt>
                <c:pt idx="1892">
                  <c:v>42564.166666666664</c:v>
                </c:pt>
                <c:pt idx="1893">
                  <c:v>42564.125</c:v>
                </c:pt>
                <c:pt idx="1894">
                  <c:v>42564.083333333336</c:v>
                </c:pt>
                <c:pt idx="1895">
                  <c:v>42564.041666666664</c:v>
                </c:pt>
                <c:pt idx="1896">
                  <c:v>42564</c:v>
                </c:pt>
                <c:pt idx="1897">
                  <c:v>42563.958333333336</c:v>
                </c:pt>
                <c:pt idx="1898">
                  <c:v>42563.916666666664</c:v>
                </c:pt>
                <c:pt idx="1899">
                  <c:v>42563.875</c:v>
                </c:pt>
                <c:pt idx="1900">
                  <c:v>42563.833333333336</c:v>
                </c:pt>
                <c:pt idx="1901">
                  <c:v>42563.791666666664</c:v>
                </c:pt>
                <c:pt idx="1902">
                  <c:v>42563.75</c:v>
                </c:pt>
                <c:pt idx="1903">
                  <c:v>42563.708333333336</c:v>
                </c:pt>
                <c:pt idx="1904">
                  <c:v>42563.666666666664</c:v>
                </c:pt>
                <c:pt idx="1905">
                  <c:v>42563.625</c:v>
                </c:pt>
                <c:pt idx="1906">
                  <c:v>42563.583333333336</c:v>
                </c:pt>
                <c:pt idx="1907">
                  <c:v>42563.541666666664</c:v>
                </c:pt>
                <c:pt idx="1908">
                  <c:v>42563.5</c:v>
                </c:pt>
                <c:pt idx="1909">
                  <c:v>42563.458333333336</c:v>
                </c:pt>
                <c:pt idx="1910">
                  <c:v>42563.416666666664</c:v>
                </c:pt>
                <c:pt idx="1911">
                  <c:v>42563.375</c:v>
                </c:pt>
                <c:pt idx="1912">
                  <c:v>42563.333333333336</c:v>
                </c:pt>
                <c:pt idx="1913">
                  <c:v>42563.291666666664</c:v>
                </c:pt>
                <c:pt idx="1914">
                  <c:v>42563.25</c:v>
                </c:pt>
                <c:pt idx="1915">
                  <c:v>42563.208333333336</c:v>
                </c:pt>
                <c:pt idx="1916">
                  <c:v>42563.166666666664</c:v>
                </c:pt>
                <c:pt idx="1917">
                  <c:v>42563.125</c:v>
                </c:pt>
                <c:pt idx="1918">
                  <c:v>42563.083333333336</c:v>
                </c:pt>
                <c:pt idx="1919">
                  <c:v>42563.041666666664</c:v>
                </c:pt>
                <c:pt idx="1920">
                  <c:v>42563</c:v>
                </c:pt>
                <c:pt idx="1921">
                  <c:v>42562.958333333336</c:v>
                </c:pt>
                <c:pt idx="1922">
                  <c:v>42562.916666666664</c:v>
                </c:pt>
                <c:pt idx="1923">
                  <c:v>42562.875</c:v>
                </c:pt>
                <c:pt idx="1924">
                  <c:v>42562.833333333336</c:v>
                </c:pt>
                <c:pt idx="1925">
                  <c:v>42562.791666666664</c:v>
                </c:pt>
                <c:pt idx="1926">
                  <c:v>42562.75</c:v>
                </c:pt>
                <c:pt idx="1927">
                  <c:v>42562.708333333336</c:v>
                </c:pt>
                <c:pt idx="1928">
                  <c:v>42562.666666666664</c:v>
                </c:pt>
                <c:pt idx="1929">
                  <c:v>42562.625</c:v>
                </c:pt>
                <c:pt idx="1930">
                  <c:v>42562.583333333336</c:v>
                </c:pt>
                <c:pt idx="1931">
                  <c:v>42562.541666666664</c:v>
                </c:pt>
                <c:pt idx="1932">
                  <c:v>42562.5</c:v>
                </c:pt>
                <c:pt idx="1933">
                  <c:v>42562.458333333336</c:v>
                </c:pt>
                <c:pt idx="1934">
                  <c:v>42562.416666666664</c:v>
                </c:pt>
                <c:pt idx="1935">
                  <c:v>42562.375</c:v>
                </c:pt>
                <c:pt idx="1936">
                  <c:v>42562.333333333336</c:v>
                </c:pt>
                <c:pt idx="1937">
                  <c:v>42562.291666666664</c:v>
                </c:pt>
                <c:pt idx="1938">
                  <c:v>42562.25</c:v>
                </c:pt>
                <c:pt idx="1939">
                  <c:v>42562.208333333336</c:v>
                </c:pt>
                <c:pt idx="1940">
                  <c:v>42562.166666666664</c:v>
                </c:pt>
                <c:pt idx="1941">
                  <c:v>42562.125</c:v>
                </c:pt>
                <c:pt idx="1942">
                  <c:v>42562.083333333336</c:v>
                </c:pt>
                <c:pt idx="1943">
                  <c:v>42562.041666666664</c:v>
                </c:pt>
                <c:pt idx="1944">
                  <c:v>42562</c:v>
                </c:pt>
                <c:pt idx="1945">
                  <c:v>42561.958333333336</c:v>
                </c:pt>
                <c:pt idx="1946">
                  <c:v>42561.916666666664</c:v>
                </c:pt>
                <c:pt idx="1947">
                  <c:v>42561.875</c:v>
                </c:pt>
                <c:pt idx="1948">
                  <c:v>42561.833333333336</c:v>
                </c:pt>
                <c:pt idx="1949">
                  <c:v>42561.791666666664</c:v>
                </c:pt>
                <c:pt idx="1950">
                  <c:v>42561.75</c:v>
                </c:pt>
                <c:pt idx="1951">
                  <c:v>42561.708333333336</c:v>
                </c:pt>
                <c:pt idx="1952">
                  <c:v>42561.666666666664</c:v>
                </c:pt>
                <c:pt idx="1953">
                  <c:v>42561.625</c:v>
                </c:pt>
                <c:pt idx="1954">
                  <c:v>42561.583333333336</c:v>
                </c:pt>
                <c:pt idx="1955">
                  <c:v>42561.541666666664</c:v>
                </c:pt>
                <c:pt idx="1956">
                  <c:v>42561.5</c:v>
                </c:pt>
                <c:pt idx="1957">
                  <c:v>42561.458333333336</c:v>
                </c:pt>
                <c:pt idx="1958">
                  <c:v>42561.416666666664</c:v>
                </c:pt>
                <c:pt idx="1959">
                  <c:v>42561.375</c:v>
                </c:pt>
                <c:pt idx="1960">
                  <c:v>42561.333333333336</c:v>
                </c:pt>
                <c:pt idx="1961">
                  <c:v>42561.291666666664</c:v>
                </c:pt>
                <c:pt idx="1962">
                  <c:v>42561.25</c:v>
                </c:pt>
                <c:pt idx="1963">
                  <c:v>42561.208333333336</c:v>
                </c:pt>
                <c:pt idx="1964">
                  <c:v>42561.166666666664</c:v>
                </c:pt>
                <c:pt idx="1965">
                  <c:v>42561.125</c:v>
                </c:pt>
                <c:pt idx="1966">
                  <c:v>42561.083333333336</c:v>
                </c:pt>
                <c:pt idx="1967">
                  <c:v>42561.041666666664</c:v>
                </c:pt>
                <c:pt idx="1968">
                  <c:v>42561</c:v>
                </c:pt>
                <c:pt idx="1969">
                  <c:v>42560.958333333336</c:v>
                </c:pt>
                <c:pt idx="1970">
                  <c:v>42560.916666666664</c:v>
                </c:pt>
                <c:pt idx="1971">
                  <c:v>42560.875</c:v>
                </c:pt>
                <c:pt idx="1972">
                  <c:v>42560.833333333336</c:v>
                </c:pt>
                <c:pt idx="1973">
                  <c:v>42560.791666666664</c:v>
                </c:pt>
                <c:pt idx="1974">
                  <c:v>42560.75</c:v>
                </c:pt>
                <c:pt idx="1975">
                  <c:v>42560.708333333336</c:v>
                </c:pt>
                <c:pt idx="1976">
                  <c:v>42560.666666666664</c:v>
                </c:pt>
                <c:pt idx="1977">
                  <c:v>42560.625</c:v>
                </c:pt>
                <c:pt idx="1978">
                  <c:v>42560.583333333336</c:v>
                </c:pt>
                <c:pt idx="1979">
                  <c:v>42560.541666666664</c:v>
                </c:pt>
                <c:pt idx="1980">
                  <c:v>42560.5</c:v>
                </c:pt>
                <c:pt idx="1981">
                  <c:v>42560.458333333336</c:v>
                </c:pt>
                <c:pt idx="1982">
                  <c:v>42560.416666666664</c:v>
                </c:pt>
                <c:pt idx="1983">
                  <c:v>42560.375</c:v>
                </c:pt>
                <c:pt idx="1984">
                  <c:v>42560.333333333336</c:v>
                </c:pt>
                <c:pt idx="1985">
                  <c:v>42560.291666666664</c:v>
                </c:pt>
                <c:pt idx="1986">
                  <c:v>42560.25</c:v>
                </c:pt>
                <c:pt idx="1987">
                  <c:v>42560.208333333336</c:v>
                </c:pt>
                <c:pt idx="1988">
                  <c:v>42560.166666666664</c:v>
                </c:pt>
                <c:pt idx="1989">
                  <c:v>42560.125</c:v>
                </c:pt>
                <c:pt idx="1990">
                  <c:v>42560.083333333336</c:v>
                </c:pt>
                <c:pt idx="1991">
                  <c:v>42560.041666666664</c:v>
                </c:pt>
                <c:pt idx="1992">
                  <c:v>42560</c:v>
                </c:pt>
                <c:pt idx="1993">
                  <c:v>42559.958333333336</c:v>
                </c:pt>
                <c:pt idx="1994">
                  <c:v>42559.916666666664</c:v>
                </c:pt>
                <c:pt idx="1995">
                  <c:v>42559.875</c:v>
                </c:pt>
                <c:pt idx="1996">
                  <c:v>42559.833333333336</c:v>
                </c:pt>
                <c:pt idx="1997">
                  <c:v>42559.791666666664</c:v>
                </c:pt>
                <c:pt idx="1998">
                  <c:v>42559.75</c:v>
                </c:pt>
                <c:pt idx="1999">
                  <c:v>42559.708333333336</c:v>
                </c:pt>
                <c:pt idx="2000">
                  <c:v>42559.666666666664</c:v>
                </c:pt>
                <c:pt idx="2001">
                  <c:v>42559.625</c:v>
                </c:pt>
                <c:pt idx="2002">
                  <c:v>42559.583333333336</c:v>
                </c:pt>
                <c:pt idx="2003">
                  <c:v>42559.541666666664</c:v>
                </c:pt>
                <c:pt idx="2004">
                  <c:v>42559.5</c:v>
                </c:pt>
                <c:pt idx="2005">
                  <c:v>42559.458333333336</c:v>
                </c:pt>
                <c:pt idx="2006">
                  <c:v>42559.416666666664</c:v>
                </c:pt>
                <c:pt idx="2007">
                  <c:v>42559.375</c:v>
                </c:pt>
                <c:pt idx="2008">
                  <c:v>42559.333333333336</c:v>
                </c:pt>
                <c:pt idx="2009">
                  <c:v>42559.291666666664</c:v>
                </c:pt>
                <c:pt idx="2010">
                  <c:v>42559.25</c:v>
                </c:pt>
                <c:pt idx="2011">
                  <c:v>42559.208333333336</c:v>
                </c:pt>
                <c:pt idx="2012">
                  <c:v>42559.166666666664</c:v>
                </c:pt>
                <c:pt idx="2013">
                  <c:v>42559.125</c:v>
                </c:pt>
                <c:pt idx="2014">
                  <c:v>42559.083333333336</c:v>
                </c:pt>
                <c:pt idx="2015">
                  <c:v>42559.041666666664</c:v>
                </c:pt>
                <c:pt idx="2016">
                  <c:v>42559</c:v>
                </c:pt>
                <c:pt idx="2017">
                  <c:v>42558.958333333336</c:v>
                </c:pt>
                <c:pt idx="2018">
                  <c:v>42558.916666666664</c:v>
                </c:pt>
                <c:pt idx="2019">
                  <c:v>42558.875</c:v>
                </c:pt>
                <c:pt idx="2020">
                  <c:v>42558.833333333336</c:v>
                </c:pt>
                <c:pt idx="2021">
                  <c:v>42558.791666666664</c:v>
                </c:pt>
                <c:pt idx="2022">
                  <c:v>42558.75</c:v>
                </c:pt>
                <c:pt idx="2023">
                  <c:v>42558.708333333336</c:v>
                </c:pt>
                <c:pt idx="2024">
                  <c:v>42558.666666666664</c:v>
                </c:pt>
                <c:pt idx="2025">
                  <c:v>42558.625</c:v>
                </c:pt>
                <c:pt idx="2026">
                  <c:v>42558.583333333336</c:v>
                </c:pt>
                <c:pt idx="2027">
                  <c:v>42558.541666666664</c:v>
                </c:pt>
                <c:pt idx="2028">
                  <c:v>42558.5</c:v>
                </c:pt>
                <c:pt idx="2029">
                  <c:v>42558.458333333336</c:v>
                </c:pt>
                <c:pt idx="2030">
                  <c:v>42558.416666666664</c:v>
                </c:pt>
                <c:pt idx="2031">
                  <c:v>42558.375</c:v>
                </c:pt>
                <c:pt idx="2032">
                  <c:v>42558.333333333336</c:v>
                </c:pt>
                <c:pt idx="2033">
                  <c:v>42558.291666666664</c:v>
                </c:pt>
                <c:pt idx="2034">
                  <c:v>42558.25</c:v>
                </c:pt>
                <c:pt idx="2035">
                  <c:v>42558.208333333336</c:v>
                </c:pt>
                <c:pt idx="2036">
                  <c:v>42558.166666666664</c:v>
                </c:pt>
                <c:pt idx="2037">
                  <c:v>42558.125</c:v>
                </c:pt>
                <c:pt idx="2038">
                  <c:v>42558.083333333336</c:v>
                </c:pt>
                <c:pt idx="2039">
                  <c:v>42558.041666666664</c:v>
                </c:pt>
                <c:pt idx="2040">
                  <c:v>42558</c:v>
                </c:pt>
                <c:pt idx="2041">
                  <c:v>42557.958333333336</c:v>
                </c:pt>
                <c:pt idx="2042">
                  <c:v>42557.916666666664</c:v>
                </c:pt>
                <c:pt idx="2043">
                  <c:v>42557.875</c:v>
                </c:pt>
                <c:pt idx="2044">
                  <c:v>42557.833333333336</c:v>
                </c:pt>
                <c:pt idx="2045">
                  <c:v>42557.791666666664</c:v>
                </c:pt>
                <c:pt idx="2046">
                  <c:v>42557.75</c:v>
                </c:pt>
                <c:pt idx="2047">
                  <c:v>42557.708333333336</c:v>
                </c:pt>
                <c:pt idx="2048">
                  <c:v>42557.666666666664</c:v>
                </c:pt>
                <c:pt idx="2049">
                  <c:v>42557.625</c:v>
                </c:pt>
                <c:pt idx="2050">
                  <c:v>42557.583333333336</c:v>
                </c:pt>
                <c:pt idx="2051">
                  <c:v>42557.541666666664</c:v>
                </c:pt>
                <c:pt idx="2052">
                  <c:v>42557.5</c:v>
                </c:pt>
                <c:pt idx="2053">
                  <c:v>42557.458333333336</c:v>
                </c:pt>
                <c:pt idx="2054">
                  <c:v>42557.416666666664</c:v>
                </c:pt>
                <c:pt idx="2055">
                  <c:v>42557.375</c:v>
                </c:pt>
                <c:pt idx="2056">
                  <c:v>42557.333333333336</c:v>
                </c:pt>
                <c:pt idx="2057">
                  <c:v>42557.291666666664</c:v>
                </c:pt>
                <c:pt idx="2058">
                  <c:v>42557.25</c:v>
                </c:pt>
                <c:pt idx="2059">
                  <c:v>42557.208333333336</c:v>
                </c:pt>
                <c:pt idx="2060">
                  <c:v>42557.166666666664</c:v>
                </c:pt>
                <c:pt idx="2061">
                  <c:v>42557.125</c:v>
                </c:pt>
                <c:pt idx="2062">
                  <c:v>42557.083333333336</c:v>
                </c:pt>
                <c:pt idx="2063">
                  <c:v>42557.041666666664</c:v>
                </c:pt>
                <c:pt idx="2064">
                  <c:v>42557</c:v>
                </c:pt>
                <c:pt idx="2065">
                  <c:v>42556.958333333336</c:v>
                </c:pt>
                <c:pt idx="2066">
                  <c:v>42556.916666666664</c:v>
                </c:pt>
                <c:pt idx="2067">
                  <c:v>42556.875</c:v>
                </c:pt>
                <c:pt idx="2068">
                  <c:v>42556.833333333336</c:v>
                </c:pt>
                <c:pt idx="2069">
                  <c:v>42556.791666666664</c:v>
                </c:pt>
                <c:pt idx="2070">
                  <c:v>42556.75</c:v>
                </c:pt>
                <c:pt idx="2071">
                  <c:v>42556.708333333336</c:v>
                </c:pt>
                <c:pt idx="2072">
                  <c:v>42556.666666666664</c:v>
                </c:pt>
                <c:pt idx="2073">
                  <c:v>42556.625</c:v>
                </c:pt>
                <c:pt idx="2074">
                  <c:v>42556.583333333336</c:v>
                </c:pt>
                <c:pt idx="2075">
                  <c:v>42556.541666666664</c:v>
                </c:pt>
                <c:pt idx="2076">
                  <c:v>42556.5</c:v>
                </c:pt>
                <c:pt idx="2077">
                  <c:v>42556.458333333336</c:v>
                </c:pt>
                <c:pt idx="2078">
                  <c:v>42556.416666666664</c:v>
                </c:pt>
                <c:pt idx="2079">
                  <c:v>42556.375</c:v>
                </c:pt>
                <c:pt idx="2080">
                  <c:v>42556.333333333336</c:v>
                </c:pt>
                <c:pt idx="2081">
                  <c:v>42556.291666666664</c:v>
                </c:pt>
                <c:pt idx="2082">
                  <c:v>42556.25</c:v>
                </c:pt>
                <c:pt idx="2083">
                  <c:v>42556.208333333336</c:v>
                </c:pt>
                <c:pt idx="2084">
                  <c:v>42556.166666666664</c:v>
                </c:pt>
                <c:pt idx="2085">
                  <c:v>42556.125</c:v>
                </c:pt>
                <c:pt idx="2086">
                  <c:v>42556.083333333336</c:v>
                </c:pt>
                <c:pt idx="2087">
                  <c:v>42556.041666666664</c:v>
                </c:pt>
                <c:pt idx="2088">
                  <c:v>42556</c:v>
                </c:pt>
                <c:pt idx="2089">
                  <c:v>42555.958333333336</c:v>
                </c:pt>
                <c:pt idx="2090">
                  <c:v>42555.916666666664</c:v>
                </c:pt>
                <c:pt idx="2091">
                  <c:v>42555.875</c:v>
                </c:pt>
                <c:pt idx="2092">
                  <c:v>42555.833333333336</c:v>
                </c:pt>
                <c:pt idx="2093">
                  <c:v>42555.791666666664</c:v>
                </c:pt>
                <c:pt idx="2094">
                  <c:v>42555.75</c:v>
                </c:pt>
                <c:pt idx="2095">
                  <c:v>42555.708333333336</c:v>
                </c:pt>
                <c:pt idx="2096">
                  <c:v>42555.666666666664</c:v>
                </c:pt>
                <c:pt idx="2097">
                  <c:v>42555.625</c:v>
                </c:pt>
                <c:pt idx="2098">
                  <c:v>42555.583333333336</c:v>
                </c:pt>
                <c:pt idx="2099">
                  <c:v>42555.541666666664</c:v>
                </c:pt>
                <c:pt idx="2100">
                  <c:v>42555.5</c:v>
                </c:pt>
                <c:pt idx="2101">
                  <c:v>42555.458333333336</c:v>
                </c:pt>
                <c:pt idx="2102">
                  <c:v>42555.416666666664</c:v>
                </c:pt>
                <c:pt idx="2103">
                  <c:v>42555.375</c:v>
                </c:pt>
                <c:pt idx="2104">
                  <c:v>42555.333333333336</c:v>
                </c:pt>
                <c:pt idx="2105">
                  <c:v>42555.291666666664</c:v>
                </c:pt>
                <c:pt idx="2106">
                  <c:v>42555.25</c:v>
                </c:pt>
                <c:pt idx="2107">
                  <c:v>42555.208333333336</c:v>
                </c:pt>
                <c:pt idx="2108">
                  <c:v>42555.166666666664</c:v>
                </c:pt>
                <c:pt idx="2109">
                  <c:v>42555.125</c:v>
                </c:pt>
                <c:pt idx="2110">
                  <c:v>42555.083333333336</c:v>
                </c:pt>
                <c:pt idx="2111">
                  <c:v>42555.041666666664</c:v>
                </c:pt>
                <c:pt idx="2112">
                  <c:v>42555</c:v>
                </c:pt>
                <c:pt idx="2113">
                  <c:v>42554.958333333336</c:v>
                </c:pt>
                <c:pt idx="2114">
                  <c:v>42554.916666666664</c:v>
                </c:pt>
                <c:pt idx="2115">
                  <c:v>42554.875</c:v>
                </c:pt>
                <c:pt idx="2116">
                  <c:v>42554.833333333336</c:v>
                </c:pt>
                <c:pt idx="2117">
                  <c:v>42554.791666666664</c:v>
                </c:pt>
                <c:pt idx="2118">
                  <c:v>42554.75</c:v>
                </c:pt>
                <c:pt idx="2119">
                  <c:v>42554.708333333336</c:v>
                </c:pt>
                <c:pt idx="2120">
                  <c:v>42554.666666666664</c:v>
                </c:pt>
                <c:pt idx="2121">
                  <c:v>42554.625</c:v>
                </c:pt>
                <c:pt idx="2122">
                  <c:v>42554.583333333336</c:v>
                </c:pt>
                <c:pt idx="2123">
                  <c:v>42554.541666666664</c:v>
                </c:pt>
                <c:pt idx="2124">
                  <c:v>42554.5</c:v>
                </c:pt>
                <c:pt idx="2125">
                  <c:v>42554.458333333336</c:v>
                </c:pt>
                <c:pt idx="2126">
                  <c:v>42554.416666666664</c:v>
                </c:pt>
                <c:pt idx="2127">
                  <c:v>42554.375</c:v>
                </c:pt>
                <c:pt idx="2128">
                  <c:v>42554.333333333336</c:v>
                </c:pt>
                <c:pt idx="2129">
                  <c:v>42554.291666666664</c:v>
                </c:pt>
                <c:pt idx="2130">
                  <c:v>42554.25</c:v>
                </c:pt>
                <c:pt idx="2131">
                  <c:v>42554.208333333336</c:v>
                </c:pt>
                <c:pt idx="2132">
                  <c:v>42554.166666666664</c:v>
                </c:pt>
                <c:pt idx="2133">
                  <c:v>42554.125</c:v>
                </c:pt>
                <c:pt idx="2134">
                  <c:v>42554.083333333336</c:v>
                </c:pt>
                <c:pt idx="2135">
                  <c:v>42554.041666666664</c:v>
                </c:pt>
                <c:pt idx="2136">
                  <c:v>42554</c:v>
                </c:pt>
                <c:pt idx="2137">
                  <c:v>42553.958333333336</c:v>
                </c:pt>
                <c:pt idx="2138">
                  <c:v>42553.916666666664</c:v>
                </c:pt>
                <c:pt idx="2139">
                  <c:v>42553.875</c:v>
                </c:pt>
                <c:pt idx="2140">
                  <c:v>42553.833333333336</c:v>
                </c:pt>
                <c:pt idx="2141">
                  <c:v>42553.791666666664</c:v>
                </c:pt>
                <c:pt idx="2142">
                  <c:v>42553.75</c:v>
                </c:pt>
                <c:pt idx="2143">
                  <c:v>42553.708333333336</c:v>
                </c:pt>
                <c:pt idx="2144">
                  <c:v>42553.666666666664</c:v>
                </c:pt>
                <c:pt idx="2145">
                  <c:v>42553.625</c:v>
                </c:pt>
                <c:pt idx="2146">
                  <c:v>42553.583333333336</c:v>
                </c:pt>
                <c:pt idx="2147">
                  <c:v>42553.541666666664</c:v>
                </c:pt>
                <c:pt idx="2148">
                  <c:v>42553.5</c:v>
                </c:pt>
                <c:pt idx="2149">
                  <c:v>42553.458333333336</c:v>
                </c:pt>
                <c:pt idx="2150">
                  <c:v>42553.416666666664</c:v>
                </c:pt>
                <c:pt idx="2151">
                  <c:v>42553.375</c:v>
                </c:pt>
                <c:pt idx="2152">
                  <c:v>42553.333333333336</c:v>
                </c:pt>
                <c:pt idx="2153">
                  <c:v>42553.291666666664</c:v>
                </c:pt>
                <c:pt idx="2154">
                  <c:v>42553.25</c:v>
                </c:pt>
                <c:pt idx="2155">
                  <c:v>42553.208333333336</c:v>
                </c:pt>
                <c:pt idx="2156">
                  <c:v>42553.166666666664</c:v>
                </c:pt>
                <c:pt idx="2157">
                  <c:v>42553.125</c:v>
                </c:pt>
                <c:pt idx="2158">
                  <c:v>42553.083333333336</c:v>
                </c:pt>
                <c:pt idx="2159">
                  <c:v>42553.041666666664</c:v>
                </c:pt>
                <c:pt idx="2160">
                  <c:v>42553</c:v>
                </c:pt>
                <c:pt idx="2161">
                  <c:v>42552.958333333336</c:v>
                </c:pt>
                <c:pt idx="2162">
                  <c:v>42552.916666666664</c:v>
                </c:pt>
                <c:pt idx="2163">
                  <c:v>42552.875</c:v>
                </c:pt>
                <c:pt idx="2164">
                  <c:v>42552.833333333336</c:v>
                </c:pt>
                <c:pt idx="2165">
                  <c:v>42552.791666666664</c:v>
                </c:pt>
                <c:pt idx="2166">
                  <c:v>42552.75</c:v>
                </c:pt>
                <c:pt idx="2167">
                  <c:v>42552.708333333336</c:v>
                </c:pt>
                <c:pt idx="2168">
                  <c:v>42552.666666666664</c:v>
                </c:pt>
                <c:pt idx="2169">
                  <c:v>42552.625</c:v>
                </c:pt>
                <c:pt idx="2170">
                  <c:v>42552.583333333336</c:v>
                </c:pt>
                <c:pt idx="2171">
                  <c:v>42552.541666666664</c:v>
                </c:pt>
                <c:pt idx="2172">
                  <c:v>42552.5</c:v>
                </c:pt>
                <c:pt idx="2173">
                  <c:v>42552.458333333336</c:v>
                </c:pt>
                <c:pt idx="2174">
                  <c:v>42552.416666666664</c:v>
                </c:pt>
                <c:pt idx="2175">
                  <c:v>42552.375</c:v>
                </c:pt>
                <c:pt idx="2176">
                  <c:v>42552.333333333336</c:v>
                </c:pt>
                <c:pt idx="2177">
                  <c:v>42552.291666666664</c:v>
                </c:pt>
                <c:pt idx="2178">
                  <c:v>42552.25</c:v>
                </c:pt>
                <c:pt idx="2179">
                  <c:v>42552.208333333336</c:v>
                </c:pt>
                <c:pt idx="2180">
                  <c:v>42552.166666666664</c:v>
                </c:pt>
                <c:pt idx="2181">
                  <c:v>42552.125</c:v>
                </c:pt>
                <c:pt idx="2182">
                  <c:v>42552.083333333336</c:v>
                </c:pt>
                <c:pt idx="2183">
                  <c:v>42552.041666666664</c:v>
                </c:pt>
                <c:pt idx="2184">
                  <c:v>42552</c:v>
                </c:pt>
                <c:pt idx="2185">
                  <c:v>42551.958333333336</c:v>
                </c:pt>
                <c:pt idx="2186">
                  <c:v>42551.916666666664</c:v>
                </c:pt>
                <c:pt idx="2187">
                  <c:v>42551.875</c:v>
                </c:pt>
                <c:pt idx="2188">
                  <c:v>42551.833333333336</c:v>
                </c:pt>
                <c:pt idx="2189">
                  <c:v>42551.791666666664</c:v>
                </c:pt>
                <c:pt idx="2190">
                  <c:v>42551.75</c:v>
                </c:pt>
                <c:pt idx="2191">
                  <c:v>42551.708333333336</c:v>
                </c:pt>
                <c:pt idx="2192">
                  <c:v>42551.666666666664</c:v>
                </c:pt>
                <c:pt idx="2193">
                  <c:v>42551.625</c:v>
                </c:pt>
                <c:pt idx="2194">
                  <c:v>42551.583333333336</c:v>
                </c:pt>
                <c:pt idx="2195">
                  <c:v>42551.541666666664</c:v>
                </c:pt>
                <c:pt idx="2196">
                  <c:v>42551.5</c:v>
                </c:pt>
                <c:pt idx="2197">
                  <c:v>42551.458333333336</c:v>
                </c:pt>
                <c:pt idx="2198">
                  <c:v>42551.416666666664</c:v>
                </c:pt>
                <c:pt idx="2199">
                  <c:v>42551.375</c:v>
                </c:pt>
                <c:pt idx="2200">
                  <c:v>42551.333333333336</c:v>
                </c:pt>
                <c:pt idx="2201">
                  <c:v>42551.291666666664</c:v>
                </c:pt>
                <c:pt idx="2202">
                  <c:v>42551.25</c:v>
                </c:pt>
                <c:pt idx="2203">
                  <c:v>42551.208333333336</c:v>
                </c:pt>
                <c:pt idx="2204">
                  <c:v>42551.166666666664</c:v>
                </c:pt>
                <c:pt idx="2205">
                  <c:v>42551.125</c:v>
                </c:pt>
                <c:pt idx="2206">
                  <c:v>42551.083333333336</c:v>
                </c:pt>
                <c:pt idx="2207">
                  <c:v>42551.041666666664</c:v>
                </c:pt>
                <c:pt idx="2208">
                  <c:v>42551</c:v>
                </c:pt>
                <c:pt idx="2209">
                  <c:v>42550.958333333336</c:v>
                </c:pt>
                <c:pt idx="2210">
                  <c:v>42550.916666666664</c:v>
                </c:pt>
                <c:pt idx="2211">
                  <c:v>42550.875</c:v>
                </c:pt>
                <c:pt idx="2212">
                  <c:v>42550.833333333336</c:v>
                </c:pt>
                <c:pt idx="2213">
                  <c:v>42550.791666666664</c:v>
                </c:pt>
                <c:pt idx="2214">
                  <c:v>42550.75</c:v>
                </c:pt>
                <c:pt idx="2215">
                  <c:v>42550.708333333336</c:v>
                </c:pt>
                <c:pt idx="2216">
                  <c:v>42550.666666666664</c:v>
                </c:pt>
                <c:pt idx="2217">
                  <c:v>42550.625</c:v>
                </c:pt>
                <c:pt idx="2218">
                  <c:v>42550.583333333336</c:v>
                </c:pt>
                <c:pt idx="2219">
                  <c:v>42550.541666666664</c:v>
                </c:pt>
                <c:pt idx="2220">
                  <c:v>42550.5</c:v>
                </c:pt>
                <c:pt idx="2221">
                  <c:v>42550.458333333336</c:v>
                </c:pt>
                <c:pt idx="2222">
                  <c:v>42550.416666666664</c:v>
                </c:pt>
                <c:pt idx="2223">
                  <c:v>42550.375</c:v>
                </c:pt>
                <c:pt idx="2224">
                  <c:v>42550.333333333336</c:v>
                </c:pt>
                <c:pt idx="2225">
                  <c:v>42550.291666666664</c:v>
                </c:pt>
                <c:pt idx="2226">
                  <c:v>42550.25</c:v>
                </c:pt>
                <c:pt idx="2227">
                  <c:v>42550.208333333336</c:v>
                </c:pt>
                <c:pt idx="2228">
                  <c:v>42550.166666666664</c:v>
                </c:pt>
                <c:pt idx="2229">
                  <c:v>42550.125</c:v>
                </c:pt>
                <c:pt idx="2230">
                  <c:v>42550.083333333336</c:v>
                </c:pt>
                <c:pt idx="2231">
                  <c:v>42550.041666666664</c:v>
                </c:pt>
                <c:pt idx="2232">
                  <c:v>42550</c:v>
                </c:pt>
                <c:pt idx="2233">
                  <c:v>42549.958333333336</c:v>
                </c:pt>
                <c:pt idx="2234">
                  <c:v>42549.916666666664</c:v>
                </c:pt>
                <c:pt idx="2235">
                  <c:v>42549.875</c:v>
                </c:pt>
                <c:pt idx="2236">
                  <c:v>42549.833333333336</c:v>
                </c:pt>
                <c:pt idx="2237">
                  <c:v>42549.791666666664</c:v>
                </c:pt>
                <c:pt idx="2238">
                  <c:v>42549.75</c:v>
                </c:pt>
                <c:pt idx="2239">
                  <c:v>42549.708333333336</c:v>
                </c:pt>
                <c:pt idx="2240">
                  <c:v>42549.666666666664</c:v>
                </c:pt>
                <c:pt idx="2241">
                  <c:v>42549.625</c:v>
                </c:pt>
                <c:pt idx="2242">
                  <c:v>42549.583333333336</c:v>
                </c:pt>
                <c:pt idx="2243">
                  <c:v>42549.541666666664</c:v>
                </c:pt>
                <c:pt idx="2244">
                  <c:v>42549.5</c:v>
                </c:pt>
                <c:pt idx="2245">
                  <c:v>42549.458333333336</c:v>
                </c:pt>
                <c:pt idx="2246">
                  <c:v>42549.416666666664</c:v>
                </c:pt>
                <c:pt idx="2247">
                  <c:v>42549.375</c:v>
                </c:pt>
                <c:pt idx="2248">
                  <c:v>42549.333333333336</c:v>
                </c:pt>
                <c:pt idx="2249">
                  <c:v>42549.291666666664</c:v>
                </c:pt>
                <c:pt idx="2250">
                  <c:v>42549.25</c:v>
                </c:pt>
                <c:pt idx="2251">
                  <c:v>42549.208333333336</c:v>
                </c:pt>
                <c:pt idx="2252">
                  <c:v>42549.166666666664</c:v>
                </c:pt>
                <c:pt idx="2253">
                  <c:v>42549.125</c:v>
                </c:pt>
                <c:pt idx="2254">
                  <c:v>42549.083333333336</c:v>
                </c:pt>
                <c:pt idx="2255">
                  <c:v>42549.041666666664</c:v>
                </c:pt>
                <c:pt idx="2256">
                  <c:v>42549</c:v>
                </c:pt>
                <c:pt idx="2257">
                  <c:v>42548.958333333336</c:v>
                </c:pt>
                <c:pt idx="2258">
                  <c:v>42548.916666666664</c:v>
                </c:pt>
                <c:pt idx="2259">
                  <c:v>42548.875</c:v>
                </c:pt>
                <c:pt idx="2260">
                  <c:v>42548.833333333336</c:v>
                </c:pt>
                <c:pt idx="2261">
                  <c:v>42548.791666666664</c:v>
                </c:pt>
                <c:pt idx="2262">
                  <c:v>42548.75</c:v>
                </c:pt>
                <c:pt idx="2263">
                  <c:v>42548.708333333336</c:v>
                </c:pt>
                <c:pt idx="2264">
                  <c:v>42548.666666666664</c:v>
                </c:pt>
                <c:pt idx="2265">
                  <c:v>42548.625</c:v>
                </c:pt>
                <c:pt idx="2266">
                  <c:v>42548.583333333336</c:v>
                </c:pt>
                <c:pt idx="2267">
                  <c:v>42548.541666666664</c:v>
                </c:pt>
                <c:pt idx="2268">
                  <c:v>42548.5</c:v>
                </c:pt>
                <c:pt idx="2269">
                  <c:v>42548.458333333336</c:v>
                </c:pt>
                <c:pt idx="2270">
                  <c:v>42548.416666666664</c:v>
                </c:pt>
                <c:pt idx="2271">
                  <c:v>42548.375</c:v>
                </c:pt>
                <c:pt idx="2272">
                  <c:v>42548.333333333336</c:v>
                </c:pt>
                <c:pt idx="2273">
                  <c:v>42548.291666666664</c:v>
                </c:pt>
                <c:pt idx="2274">
                  <c:v>42548.25</c:v>
                </c:pt>
                <c:pt idx="2275">
                  <c:v>42548.208333333336</c:v>
                </c:pt>
                <c:pt idx="2276">
                  <c:v>42548.166666666664</c:v>
                </c:pt>
                <c:pt idx="2277">
                  <c:v>42548.125</c:v>
                </c:pt>
                <c:pt idx="2278">
                  <c:v>42548.083333333336</c:v>
                </c:pt>
                <c:pt idx="2279">
                  <c:v>42548.041666666664</c:v>
                </c:pt>
                <c:pt idx="2280">
                  <c:v>42548</c:v>
                </c:pt>
                <c:pt idx="2281">
                  <c:v>42547.958333333336</c:v>
                </c:pt>
                <c:pt idx="2282">
                  <c:v>42547.916666666664</c:v>
                </c:pt>
                <c:pt idx="2283">
                  <c:v>42547.875</c:v>
                </c:pt>
                <c:pt idx="2284">
                  <c:v>42547.833333333336</c:v>
                </c:pt>
                <c:pt idx="2285">
                  <c:v>42547.791666666664</c:v>
                </c:pt>
                <c:pt idx="2286">
                  <c:v>42547.75</c:v>
                </c:pt>
                <c:pt idx="2287">
                  <c:v>42547.708333333336</c:v>
                </c:pt>
                <c:pt idx="2288">
                  <c:v>42547.666666666664</c:v>
                </c:pt>
                <c:pt idx="2289">
                  <c:v>42547.625</c:v>
                </c:pt>
                <c:pt idx="2290">
                  <c:v>42547.583333333336</c:v>
                </c:pt>
                <c:pt idx="2291">
                  <c:v>42547.541666666664</c:v>
                </c:pt>
                <c:pt idx="2292">
                  <c:v>42547.5</c:v>
                </c:pt>
                <c:pt idx="2293">
                  <c:v>42547.458333333336</c:v>
                </c:pt>
                <c:pt idx="2294">
                  <c:v>42547.416666666664</c:v>
                </c:pt>
                <c:pt idx="2295">
                  <c:v>42547.375</c:v>
                </c:pt>
                <c:pt idx="2296">
                  <c:v>42547.333333333336</c:v>
                </c:pt>
                <c:pt idx="2297">
                  <c:v>42547.291666666664</c:v>
                </c:pt>
                <c:pt idx="2298">
                  <c:v>42547.25</c:v>
                </c:pt>
                <c:pt idx="2299">
                  <c:v>42547.208333333336</c:v>
                </c:pt>
                <c:pt idx="2300">
                  <c:v>42547.166666666664</c:v>
                </c:pt>
                <c:pt idx="2301">
                  <c:v>42547.125</c:v>
                </c:pt>
                <c:pt idx="2302">
                  <c:v>42547.083333333336</c:v>
                </c:pt>
                <c:pt idx="2303">
                  <c:v>42547.041666666664</c:v>
                </c:pt>
                <c:pt idx="2304">
                  <c:v>42547</c:v>
                </c:pt>
                <c:pt idx="2305">
                  <c:v>42546.958333333336</c:v>
                </c:pt>
                <c:pt idx="2306">
                  <c:v>42546.916666666664</c:v>
                </c:pt>
                <c:pt idx="2307">
                  <c:v>42546.875</c:v>
                </c:pt>
                <c:pt idx="2308">
                  <c:v>42546.833333333336</c:v>
                </c:pt>
                <c:pt idx="2309">
                  <c:v>42546.791666666664</c:v>
                </c:pt>
                <c:pt idx="2310">
                  <c:v>42546.75</c:v>
                </c:pt>
                <c:pt idx="2311">
                  <c:v>42546.708333333336</c:v>
                </c:pt>
                <c:pt idx="2312">
                  <c:v>42546.666666666664</c:v>
                </c:pt>
                <c:pt idx="2313">
                  <c:v>42546.625</c:v>
                </c:pt>
                <c:pt idx="2314">
                  <c:v>42546.583333333336</c:v>
                </c:pt>
                <c:pt idx="2315">
                  <c:v>42546.541666666664</c:v>
                </c:pt>
                <c:pt idx="2316">
                  <c:v>42546.5</c:v>
                </c:pt>
                <c:pt idx="2317">
                  <c:v>42546.458333333336</c:v>
                </c:pt>
                <c:pt idx="2318">
                  <c:v>42546.416666666664</c:v>
                </c:pt>
                <c:pt idx="2319">
                  <c:v>42546.375</c:v>
                </c:pt>
                <c:pt idx="2320">
                  <c:v>42546.333333333336</c:v>
                </c:pt>
                <c:pt idx="2321">
                  <c:v>42546.291666666664</c:v>
                </c:pt>
                <c:pt idx="2322">
                  <c:v>42546.25</c:v>
                </c:pt>
                <c:pt idx="2323">
                  <c:v>42546.208333333336</c:v>
                </c:pt>
                <c:pt idx="2324">
                  <c:v>42546.166666666664</c:v>
                </c:pt>
                <c:pt idx="2325">
                  <c:v>42546.125</c:v>
                </c:pt>
                <c:pt idx="2326">
                  <c:v>42546.083333333336</c:v>
                </c:pt>
                <c:pt idx="2327">
                  <c:v>42546.041666666664</c:v>
                </c:pt>
                <c:pt idx="2328">
                  <c:v>42546</c:v>
                </c:pt>
                <c:pt idx="2329">
                  <c:v>42545.958333333336</c:v>
                </c:pt>
                <c:pt idx="2330">
                  <c:v>42545.916666666664</c:v>
                </c:pt>
                <c:pt idx="2331">
                  <c:v>42545.875</c:v>
                </c:pt>
                <c:pt idx="2332">
                  <c:v>42545.833333333336</c:v>
                </c:pt>
                <c:pt idx="2333">
                  <c:v>42545.791666666664</c:v>
                </c:pt>
                <c:pt idx="2334">
                  <c:v>42545.75</c:v>
                </c:pt>
                <c:pt idx="2335">
                  <c:v>42545.708333333336</c:v>
                </c:pt>
                <c:pt idx="2336">
                  <c:v>42545.666666666664</c:v>
                </c:pt>
                <c:pt idx="2337">
                  <c:v>42545.625</c:v>
                </c:pt>
                <c:pt idx="2338">
                  <c:v>42545.583333333336</c:v>
                </c:pt>
                <c:pt idx="2339">
                  <c:v>42545.541666666664</c:v>
                </c:pt>
                <c:pt idx="2340">
                  <c:v>42545.5</c:v>
                </c:pt>
                <c:pt idx="2341">
                  <c:v>42545.458333333336</c:v>
                </c:pt>
                <c:pt idx="2342">
                  <c:v>42545.416666666664</c:v>
                </c:pt>
                <c:pt idx="2343">
                  <c:v>42545.375</c:v>
                </c:pt>
                <c:pt idx="2344">
                  <c:v>42545.333333333336</c:v>
                </c:pt>
                <c:pt idx="2345">
                  <c:v>42545.291666666664</c:v>
                </c:pt>
                <c:pt idx="2346">
                  <c:v>42545.25</c:v>
                </c:pt>
                <c:pt idx="2347">
                  <c:v>42545.208333333336</c:v>
                </c:pt>
                <c:pt idx="2348">
                  <c:v>42545.166666666664</c:v>
                </c:pt>
                <c:pt idx="2349">
                  <c:v>42545.125</c:v>
                </c:pt>
                <c:pt idx="2350">
                  <c:v>42545.083333333336</c:v>
                </c:pt>
                <c:pt idx="2351">
                  <c:v>42545.041666666664</c:v>
                </c:pt>
                <c:pt idx="2352">
                  <c:v>42545</c:v>
                </c:pt>
                <c:pt idx="2353">
                  <c:v>42544.958333333336</c:v>
                </c:pt>
                <c:pt idx="2354">
                  <c:v>42544.916666666664</c:v>
                </c:pt>
                <c:pt idx="2355">
                  <c:v>42544.875</c:v>
                </c:pt>
                <c:pt idx="2356">
                  <c:v>42544.833333333336</c:v>
                </c:pt>
                <c:pt idx="2357">
                  <c:v>42544.791666666664</c:v>
                </c:pt>
                <c:pt idx="2358">
                  <c:v>42544.75</c:v>
                </c:pt>
                <c:pt idx="2359">
                  <c:v>42544.708333333336</c:v>
                </c:pt>
                <c:pt idx="2360">
                  <c:v>42544.666666666664</c:v>
                </c:pt>
                <c:pt idx="2361">
                  <c:v>42544.625</c:v>
                </c:pt>
                <c:pt idx="2362">
                  <c:v>42544.583333333336</c:v>
                </c:pt>
                <c:pt idx="2363">
                  <c:v>42544.541666666664</c:v>
                </c:pt>
                <c:pt idx="2364">
                  <c:v>42544.5</c:v>
                </c:pt>
                <c:pt idx="2365">
                  <c:v>42544.458333333336</c:v>
                </c:pt>
                <c:pt idx="2366">
                  <c:v>42544.416666666664</c:v>
                </c:pt>
                <c:pt idx="2367">
                  <c:v>42544.375</c:v>
                </c:pt>
                <c:pt idx="2368">
                  <c:v>42544.333333333336</c:v>
                </c:pt>
                <c:pt idx="2369">
                  <c:v>42544.291666666664</c:v>
                </c:pt>
                <c:pt idx="2370">
                  <c:v>42544.25</c:v>
                </c:pt>
                <c:pt idx="2371">
                  <c:v>42544.208333333336</c:v>
                </c:pt>
                <c:pt idx="2372">
                  <c:v>42544.166666666664</c:v>
                </c:pt>
                <c:pt idx="2373">
                  <c:v>42544.125</c:v>
                </c:pt>
                <c:pt idx="2374">
                  <c:v>42544.083333333336</c:v>
                </c:pt>
                <c:pt idx="2375">
                  <c:v>42544.041666666664</c:v>
                </c:pt>
                <c:pt idx="2376">
                  <c:v>42544</c:v>
                </c:pt>
                <c:pt idx="2377">
                  <c:v>42543.958333333336</c:v>
                </c:pt>
                <c:pt idx="2378">
                  <c:v>42543.916666666664</c:v>
                </c:pt>
                <c:pt idx="2379">
                  <c:v>42543.875</c:v>
                </c:pt>
                <c:pt idx="2380">
                  <c:v>42543.833333333336</c:v>
                </c:pt>
                <c:pt idx="2381">
                  <c:v>42543.791666666664</c:v>
                </c:pt>
                <c:pt idx="2382">
                  <c:v>42543.75</c:v>
                </c:pt>
                <c:pt idx="2383">
                  <c:v>42543.708333333336</c:v>
                </c:pt>
                <c:pt idx="2384">
                  <c:v>42543.666666666664</c:v>
                </c:pt>
                <c:pt idx="2385">
                  <c:v>42543.625</c:v>
                </c:pt>
                <c:pt idx="2386">
                  <c:v>42543.583333333336</c:v>
                </c:pt>
                <c:pt idx="2387">
                  <c:v>42543.541666666664</c:v>
                </c:pt>
                <c:pt idx="2388">
                  <c:v>42543.5</c:v>
                </c:pt>
                <c:pt idx="2389">
                  <c:v>42543.458333333336</c:v>
                </c:pt>
                <c:pt idx="2390">
                  <c:v>42543.416666666664</c:v>
                </c:pt>
                <c:pt idx="2391">
                  <c:v>42543.375</c:v>
                </c:pt>
                <c:pt idx="2392">
                  <c:v>42543.333333333336</c:v>
                </c:pt>
                <c:pt idx="2393">
                  <c:v>42543.291666666664</c:v>
                </c:pt>
                <c:pt idx="2394">
                  <c:v>42543.25</c:v>
                </c:pt>
                <c:pt idx="2395">
                  <c:v>42543.208333333336</c:v>
                </c:pt>
                <c:pt idx="2396">
                  <c:v>42543.166666666664</c:v>
                </c:pt>
                <c:pt idx="2397">
                  <c:v>42543.125</c:v>
                </c:pt>
                <c:pt idx="2398">
                  <c:v>42543.083333333336</c:v>
                </c:pt>
                <c:pt idx="2399">
                  <c:v>42543.041666666664</c:v>
                </c:pt>
                <c:pt idx="2400">
                  <c:v>42543</c:v>
                </c:pt>
                <c:pt idx="2401">
                  <c:v>42542.958333333336</c:v>
                </c:pt>
                <c:pt idx="2402">
                  <c:v>42542.916666666664</c:v>
                </c:pt>
                <c:pt idx="2403">
                  <c:v>42542.875</c:v>
                </c:pt>
                <c:pt idx="2404">
                  <c:v>42542.833333333336</c:v>
                </c:pt>
                <c:pt idx="2405">
                  <c:v>42542.791666666664</c:v>
                </c:pt>
                <c:pt idx="2406">
                  <c:v>42542.75</c:v>
                </c:pt>
                <c:pt idx="2407">
                  <c:v>42542.708333333336</c:v>
                </c:pt>
                <c:pt idx="2408">
                  <c:v>42542.666666666664</c:v>
                </c:pt>
                <c:pt idx="2409">
                  <c:v>42542.625</c:v>
                </c:pt>
                <c:pt idx="2410">
                  <c:v>42542.583333333336</c:v>
                </c:pt>
                <c:pt idx="2411">
                  <c:v>42542.541666666664</c:v>
                </c:pt>
                <c:pt idx="2412">
                  <c:v>42542.5</c:v>
                </c:pt>
                <c:pt idx="2413">
                  <c:v>42542.458333333336</c:v>
                </c:pt>
                <c:pt idx="2414">
                  <c:v>42542.416666666664</c:v>
                </c:pt>
                <c:pt idx="2415">
                  <c:v>42542.375</c:v>
                </c:pt>
                <c:pt idx="2416">
                  <c:v>42542.333333333336</c:v>
                </c:pt>
                <c:pt idx="2417">
                  <c:v>42542.291666666664</c:v>
                </c:pt>
                <c:pt idx="2418">
                  <c:v>42542.25</c:v>
                </c:pt>
                <c:pt idx="2419">
                  <c:v>42542.208333333336</c:v>
                </c:pt>
                <c:pt idx="2420">
                  <c:v>42542.166666666664</c:v>
                </c:pt>
                <c:pt idx="2421">
                  <c:v>42542.125</c:v>
                </c:pt>
                <c:pt idx="2422">
                  <c:v>42542.083333333336</c:v>
                </c:pt>
                <c:pt idx="2423">
                  <c:v>42542.041666666664</c:v>
                </c:pt>
                <c:pt idx="2424">
                  <c:v>42542</c:v>
                </c:pt>
                <c:pt idx="2425">
                  <c:v>42541.958333333336</c:v>
                </c:pt>
                <c:pt idx="2426">
                  <c:v>42541.916666666664</c:v>
                </c:pt>
                <c:pt idx="2427">
                  <c:v>42541.875</c:v>
                </c:pt>
                <c:pt idx="2428">
                  <c:v>42541.833333333336</c:v>
                </c:pt>
                <c:pt idx="2429">
                  <c:v>42541.791666666664</c:v>
                </c:pt>
                <c:pt idx="2430">
                  <c:v>42541.75</c:v>
                </c:pt>
                <c:pt idx="2431">
                  <c:v>42541.708333333336</c:v>
                </c:pt>
                <c:pt idx="2432">
                  <c:v>42541.666666666664</c:v>
                </c:pt>
                <c:pt idx="2433">
                  <c:v>42541.625</c:v>
                </c:pt>
                <c:pt idx="2434">
                  <c:v>42541.583333333336</c:v>
                </c:pt>
                <c:pt idx="2435">
                  <c:v>42541.541666666664</c:v>
                </c:pt>
                <c:pt idx="2436">
                  <c:v>42541.5</c:v>
                </c:pt>
                <c:pt idx="2437">
                  <c:v>42541.458333333336</c:v>
                </c:pt>
                <c:pt idx="2438">
                  <c:v>42541.416666666664</c:v>
                </c:pt>
                <c:pt idx="2439">
                  <c:v>42541.375</c:v>
                </c:pt>
                <c:pt idx="2440">
                  <c:v>42541.333333333336</c:v>
                </c:pt>
                <c:pt idx="2441">
                  <c:v>42541.291666666664</c:v>
                </c:pt>
                <c:pt idx="2442">
                  <c:v>42541.25</c:v>
                </c:pt>
                <c:pt idx="2443">
                  <c:v>42541.208333333336</c:v>
                </c:pt>
                <c:pt idx="2444">
                  <c:v>42541.166666666664</c:v>
                </c:pt>
                <c:pt idx="2445">
                  <c:v>42541.125</c:v>
                </c:pt>
                <c:pt idx="2446">
                  <c:v>42541.083333333336</c:v>
                </c:pt>
                <c:pt idx="2447">
                  <c:v>42541.041666666664</c:v>
                </c:pt>
                <c:pt idx="2448">
                  <c:v>42541</c:v>
                </c:pt>
                <c:pt idx="2449">
                  <c:v>42540.958333333336</c:v>
                </c:pt>
                <c:pt idx="2450">
                  <c:v>42540.916666666664</c:v>
                </c:pt>
                <c:pt idx="2451">
                  <c:v>42540.875</c:v>
                </c:pt>
                <c:pt idx="2452">
                  <c:v>42540.833333333336</c:v>
                </c:pt>
                <c:pt idx="2453">
                  <c:v>42540.791666666664</c:v>
                </c:pt>
                <c:pt idx="2454">
                  <c:v>42540.75</c:v>
                </c:pt>
                <c:pt idx="2455">
                  <c:v>42540.708333333336</c:v>
                </c:pt>
                <c:pt idx="2456">
                  <c:v>42540.666666666664</c:v>
                </c:pt>
                <c:pt idx="2457">
                  <c:v>42540.625</c:v>
                </c:pt>
                <c:pt idx="2458">
                  <c:v>42540.583333333336</c:v>
                </c:pt>
                <c:pt idx="2459">
                  <c:v>42540.541666666664</c:v>
                </c:pt>
                <c:pt idx="2460">
                  <c:v>42540.5</c:v>
                </c:pt>
                <c:pt idx="2461">
                  <c:v>42540.458333333336</c:v>
                </c:pt>
                <c:pt idx="2462">
                  <c:v>42540.416666666664</c:v>
                </c:pt>
                <c:pt idx="2463">
                  <c:v>42540.375</c:v>
                </c:pt>
                <c:pt idx="2464">
                  <c:v>42540.333333333336</c:v>
                </c:pt>
                <c:pt idx="2465">
                  <c:v>42540.291666666664</c:v>
                </c:pt>
                <c:pt idx="2466">
                  <c:v>42540.25</c:v>
                </c:pt>
                <c:pt idx="2467">
                  <c:v>42540.208333333336</c:v>
                </c:pt>
                <c:pt idx="2468">
                  <c:v>42540.166666666664</c:v>
                </c:pt>
                <c:pt idx="2469">
                  <c:v>42540.125</c:v>
                </c:pt>
                <c:pt idx="2470">
                  <c:v>42540.083333333336</c:v>
                </c:pt>
                <c:pt idx="2471">
                  <c:v>42540.041666666664</c:v>
                </c:pt>
                <c:pt idx="2472">
                  <c:v>42540</c:v>
                </c:pt>
                <c:pt idx="2473">
                  <c:v>42539.958333333336</c:v>
                </c:pt>
                <c:pt idx="2474">
                  <c:v>42539.916666666664</c:v>
                </c:pt>
                <c:pt idx="2475">
                  <c:v>42539.875</c:v>
                </c:pt>
                <c:pt idx="2476">
                  <c:v>42539.833333333336</c:v>
                </c:pt>
                <c:pt idx="2477">
                  <c:v>42539.791666666664</c:v>
                </c:pt>
                <c:pt idx="2478">
                  <c:v>42539.75</c:v>
                </c:pt>
                <c:pt idx="2479">
                  <c:v>42539.708333333336</c:v>
                </c:pt>
                <c:pt idx="2480">
                  <c:v>42539.666666666664</c:v>
                </c:pt>
                <c:pt idx="2481">
                  <c:v>42539.625</c:v>
                </c:pt>
                <c:pt idx="2482">
                  <c:v>42539.583333333336</c:v>
                </c:pt>
                <c:pt idx="2483">
                  <c:v>42539.541666666664</c:v>
                </c:pt>
                <c:pt idx="2484">
                  <c:v>42539.5</c:v>
                </c:pt>
                <c:pt idx="2485">
                  <c:v>42539.458333333336</c:v>
                </c:pt>
                <c:pt idx="2486">
                  <c:v>42539.416666666664</c:v>
                </c:pt>
                <c:pt idx="2487">
                  <c:v>42539.375</c:v>
                </c:pt>
                <c:pt idx="2488">
                  <c:v>42539.333333333336</c:v>
                </c:pt>
                <c:pt idx="2489">
                  <c:v>42539.291666666664</c:v>
                </c:pt>
                <c:pt idx="2490">
                  <c:v>42539.25</c:v>
                </c:pt>
                <c:pt idx="2491">
                  <c:v>42539.208333333336</c:v>
                </c:pt>
                <c:pt idx="2492">
                  <c:v>42539.166666666664</c:v>
                </c:pt>
                <c:pt idx="2493">
                  <c:v>42539.125</c:v>
                </c:pt>
                <c:pt idx="2494">
                  <c:v>42539.083333333336</c:v>
                </c:pt>
                <c:pt idx="2495">
                  <c:v>42539.041666666664</c:v>
                </c:pt>
                <c:pt idx="2496">
                  <c:v>42539</c:v>
                </c:pt>
                <c:pt idx="2497">
                  <c:v>42538.958333333336</c:v>
                </c:pt>
                <c:pt idx="2498">
                  <c:v>42538.916666666664</c:v>
                </c:pt>
                <c:pt idx="2499">
                  <c:v>42538.875</c:v>
                </c:pt>
                <c:pt idx="2500">
                  <c:v>42538.833333333336</c:v>
                </c:pt>
                <c:pt idx="2501">
                  <c:v>42538.791666666664</c:v>
                </c:pt>
                <c:pt idx="2502">
                  <c:v>42538.75</c:v>
                </c:pt>
                <c:pt idx="2503">
                  <c:v>42538.708333333336</c:v>
                </c:pt>
                <c:pt idx="2504">
                  <c:v>42538.666666666664</c:v>
                </c:pt>
                <c:pt idx="2505">
                  <c:v>42538.625</c:v>
                </c:pt>
                <c:pt idx="2506">
                  <c:v>42538.583333333336</c:v>
                </c:pt>
                <c:pt idx="2507">
                  <c:v>42538.541666666664</c:v>
                </c:pt>
                <c:pt idx="2508">
                  <c:v>42538.5</c:v>
                </c:pt>
                <c:pt idx="2509">
                  <c:v>42538.458333333336</c:v>
                </c:pt>
                <c:pt idx="2510">
                  <c:v>42538.416666666664</c:v>
                </c:pt>
                <c:pt idx="2511">
                  <c:v>42538.375</c:v>
                </c:pt>
                <c:pt idx="2512">
                  <c:v>42538.333333333336</c:v>
                </c:pt>
                <c:pt idx="2513">
                  <c:v>42538.291666666664</c:v>
                </c:pt>
                <c:pt idx="2514">
                  <c:v>42538.25</c:v>
                </c:pt>
                <c:pt idx="2515">
                  <c:v>42538.208333333336</c:v>
                </c:pt>
                <c:pt idx="2516">
                  <c:v>42538.166666666664</c:v>
                </c:pt>
                <c:pt idx="2517">
                  <c:v>42538.125</c:v>
                </c:pt>
                <c:pt idx="2518">
                  <c:v>42538.083333333336</c:v>
                </c:pt>
                <c:pt idx="2519">
                  <c:v>42538.041666666664</c:v>
                </c:pt>
                <c:pt idx="2520">
                  <c:v>42538</c:v>
                </c:pt>
                <c:pt idx="2521">
                  <c:v>42537.958333333336</c:v>
                </c:pt>
                <c:pt idx="2522">
                  <c:v>42537.916666666664</c:v>
                </c:pt>
                <c:pt idx="2523">
                  <c:v>42537.875</c:v>
                </c:pt>
                <c:pt idx="2524">
                  <c:v>42537.833333333336</c:v>
                </c:pt>
                <c:pt idx="2525">
                  <c:v>42537.791666666664</c:v>
                </c:pt>
                <c:pt idx="2526">
                  <c:v>42537.75</c:v>
                </c:pt>
                <c:pt idx="2527">
                  <c:v>42537.708333333336</c:v>
                </c:pt>
                <c:pt idx="2528">
                  <c:v>42537.666666666664</c:v>
                </c:pt>
                <c:pt idx="2529">
                  <c:v>42537.625</c:v>
                </c:pt>
                <c:pt idx="2530">
                  <c:v>42537.583333333336</c:v>
                </c:pt>
                <c:pt idx="2531">
                  <c:v>42537.541666666664</c:v>
                </c:pt>
                <c:pt idx="2532">
                  <c:v>42537.5</c:v>
                </c:pt>
                <c:pt idx="2533">
                  <c:v>42537.458333333336</c:v>
                </c:pt>
                <c:pt idx="2534">
                  <c:v>42537.416666666664</c:v>
                </c:pt>
                <c:pt idx="2535">
                  <c:v>42537.375</c:v>
                </c:pt>
                <c:pt idx="2536">
                  <c:v>42537.333333333336</c:v>
                </c:pt>
                <c:pt idx="2537">
                  <c:v>42537.291666666664</c:v>
                </c:pt>
                <c:pt idx="2538">
                  <c:v>42537.25</c:v>
                </c:pt>
                <c:pt idx="2539">
                  <c:v>42537.208333333336</c:v>
                </c:pt>
                <c:pt idx="2540">
                  <c:v>42537.166666666664</c:v>
                </c:pt>
                <c:pt idx="2541">
                  <c:v>42537.125</c:v>
                </c:pt>
                <c:pt idx="2542">
                  <c:v>42537.083333333336</c:v>
                </c:pt>
                <c:pt idx="2543">
                  <c:v>42537.041666666664</c:v>
                </c:pt>
                <c:pt idx="2544">
                  <c:v>42537</c:v>
                </c:pt>
                <c:pt idx="2545">
                  <c:v>42536.958333333336</c:v>
                </c:pt>
                <c:pt idx="2546">
                  <c:v>42536.916666666664</c:v>
                </c:pt>
                <c:pt idx="2547">
                  <c:v>42536.875</c:v>
                </c:pt>
                <c:pt idx="2548">
                  <c:v>42536.833333333336</c:v>
                </c:pt>
                <c:pt idx="2549">
                  <c:v>42536.791666666664</c:v>
                </c:pt>
                <c:pt idx="2550">
                  <c:v>42536.75</c:v>
                </c:pt>
                <c:pt idx="2551">
                  <c:v>42536.708333333336</c:v>
                </c:pt>
                <c:pt idx="2552">
                  <c:v>42536.666666666664</c:v>
                </c:pt>
                <c:pt idx="2553">
                  <c:v>42536.625</c:v>
                </c:pt>
                <c:pt idx="2554">
                  <c:v>42536.583333333336</c:v>
                </c:pt>
                <c:pt idx="2555">
                  <c:v>42536.541666666664</c:v>
                </c:pt>
                <c:pt idx="2556">
                  <c:v>42536.5</c:v>
                </c:pt>
                <c:pt idx="2557">
                  <c:v>42536.458333333336</c:v>
                </c:pt>
                <c:pt idx="2558">
                  <c:v>42536.416666666664</c:v>
                </c:pt>
                <c:pt idx="2559">
                  <c:v>42536.375</c:v>
                </c:pt>
                <c:pt idx="2560">
                  <c:v>42536.333333333336</c:v>
                </c:pt>
                <c:pt idx="2561">
                  <c:v>42536.291666666664</c:v>
                </c:pt>
                <c:pt idx="2562">
                  <c:v>42536.25</c:v>
                </c:pt>
                <c:pt idx="2563">
                  <c:v>42536.208333333336</c:v>
                </c:pt>
                <c:pt idx="2564">
                  <c:v>42536.166666666664</c:v>
                </c:pt>
                <c:pt idx="2565">
                  <c:v>42536.125</c:v>
                </c:pt>
                <c:pt idx="2566">
                  <c:v>42536.083333333336</c:v>
                </c:pt>
                <c:pt idx="2567">
                  <c:v>42536.041666666664</c:v>
                </c:pt>
                <c:pt idx="2568">
                  <c:v>42536</c:v>
                </c:pt>
                <c:pt idx="2569">
                  <c:v>42535.958333333336</c:v>
                </c:pt>
                <c:pt idx="2570">
                  <c:v>42535.916666666664</c:v>
                </c:pt>
                <c:pt idx="2571">
                  <c:v>42535.875</c:v>
                </c:pt>
                <c:pt idx="2572">
                  <c:v>42535.833333333336</c:v>
                </c:pt>
                <c:pt idx="2573">
                  <c:v>42535.791666666664</c:v>
                </c:pt>
                <c:pt idx="2574">
                  <c:v>42535.75</c:v>
                </c:pt>
                <c:pt idx="2575">
                  <c:v>42535.708333333336</c:v>
                </c:pt>
                <c:pt idx="2576">
                  <c:v>42535.666666666664</c:v>
                </c:pt>
                <c:pt idx="2577">
                  <c:v>42535.625</c:v>
                </c:pt>
                <c:pt idx="2578">
                  <c:v>42535.583333333336</c:v>
                </c:pt>
                <c:pt idx="2579">
                  <c:v>42535.541666666664</c:v>
                </c:pt>
                <c:pt idx="2580">
                  <c:v>42535.5</c:v>
                </c:pt>
                <c:pt idx="2581">
                  <c:v>42535.458333333336</c:v>
                </c:pt>
                <c:pt idx="2582">
                  <c:v>42535.416666666664</c:v>
                </c:pt>
                <c:pt idx="2583">
                  <c:v>42535.375</c:v>
                </c:pt>
                <c:pt idx="2584">
                  <c:v>42535.333333333336</c:v>
                </c:pt>
                <c:pt idx="2585">
                  <c:v>42535.291666666664</c:v>
                </c:pt>
                <c:pt idx="2586">
                  <c:v>42535.25</c:v>
                </c:pt>
                <c:pt idx="2587">
                  <c:v>42535.208333333336</c:v>
                </c:pt>
                <c:pt idx="2588">
                  <c:v>42535.166666666664</c:v>
                </c:pt>
                <c:pt idx="2589">
                  <c:v>42535.125</c:v>
                </c:pt>
                <c:pt idx="2590">
                  <c:v>42535.083333333336</c:v>
                </c:pt>
                <c:pt idx="2591">
                  <c:v>42535.041666666664</c:v>
                </c:pt>
                <c:pt idx="2592">
                  <c:v>42535</c:v>
                </c:pt>
                <c:pt idx="2593">
                  <c:v>42534.958333333336</c:v>
                </c:pt>
                <c:pt idx="2594">
                  <c:v>42534.916666666664</c:v>
                </c:pt>
                <c:pt idx="2595">
                  <c:v>42534.875</c:v>
                </c:pt>
                <c:pt idx="2596">
                  <c:v>42534.833333333336</c:v>
                </c:pt>
                <c:pt idx="2597">
                  <c:v>42534.791666666664</c:v>
                </c:pt>
                <c:pt idx="2598">
                  <c:v>42534.75</c:v>
                </c:pt>
                <c:pt idx="2599">
                  <c:v>42534.708333333336</c:v>
                </c:pt>
                <c:pt idx="2600">
                  <c:v>42534.666666666664</c:v>
                </c:pt>
                <c:pt idx="2601">
                  <c:v>42534.625</c:v>
                </c:pt>
                <c:pt idx="2602">
                  <c:v>42534.583333333336</c:v>
                </c:pt>
                <c:pt idx="2603">
                  <c:v>42534.541666666664</c:v>
                </c:pt>
                <c:pt idx="2604">
                  <c:v>42534.5</c:v>
                </c:pt>
                <c:pt idx="2605">
                  <c:v>42534.458333333336</c:v>
                </c:pt>
                <c:pt idx="2606">
                  <c:v>42534.416666666664</c:v>
                </c:pt>
                <c:pt idx="2607">
                  <c:v>42534.375</c:v>
                </c:pt>
                <c:pt idx="2608">
                  <c:v>42534.333333333336</c:v>
                </c:pt>
                <c:pt idx="2609">
                  <c:v>42534.291666666664</c:v>
                </c:pt>
                <c:pt idx="2610">
                  <c:v>42534.25</c:v>
                </c:pt>
                <c:pt idx="2611">
                  <c:v>42534.208333333336</c:v>
                </c:pt>
                <c:pt idx="2612">
                  <c:v>42534.166666666664</c:v>
                </c:pt>
                <c:pt idx="2613">
                  <c:v>42534.125</c:v>
                </c:pt>
                <c:pt idx="2614">
                  <c:v>42534.083333333336</c:v>
                </c:pt>
                <c:pt idx="2615">
                  <c:v>42534.041666666664</c:v>
                </c:pt>
                <c:pt idx="2616">
                  <c:v>42534</c:v>
                </c:pt>
                <c:pt idx="2617">
                  <c:v>42533.958333333336</c:v>
                </c:pt>
                <c:pt idx="2618">
                  <c:v>42533.916666666664</c:v>
                </c:pt>
                <c:pt idx="2619">
                  <c:v>42533.875</c:v>
                </c:pt>
                <c:pt idx="2620">
                  <c:v>42533.833333333336</c:v>
                </c:pt>
                <c:pt idx="2621">
                  <c:v>42533.791666666664</c:v>
                </c:pt>
                <c:pt idx="2622">
                  <c:v>42533.75</c:v>
                </c:pt>
                <c:pt idx="2623">
                  <c:v>42533.708333333336</c:v>
                </c:pt>
                <c:pt idx="2624">
                  <c:v>42533.666666666664</c:v>
                </c:pt>
                <c:pt idx="2625">
                  <c:v>42533.625</c:v>
                </c:pt>
                <c:pt idx="2626">
                  <c:v>42533.583333333336</c:v>
                </c:pt>
                <c:pt idx="2627">
                  <c:v>42533.541666666664</c:v>
                </c:pt>
                <c:pt idx="2628">
                  <c:v>42533.5</c:v>
                </c:pt>
                <c:pt idx="2629">
                  <c:v>42533.458333333336</c:v>
                </c:pt>
                <c:pt idx="2630">
                  <c:v>42533.416666666664</c:v>
                </c:pt>
                <c:pt idx="2631">
                  <c:v>42533.375</c:v>
                </c:pt>
                <c:pt idx="2632">
                  <c:v>42533.333333333336</c:v>
                </c:pt>
                <c:pt idx="2633">
                  <c:v>42533.291666666664</c:v>
                </c:pt>
                <c:pt idx="2634">
                  <c:v>42533.25</c:v>
                </c:pt>
                <c:pt idx="2635">
                  <c:v>42533.208333333336</c:v>
                </c:pt>
                <c:pt idx="2636">
                  <c:v>42533.166666666664</c:v>
                </c:pt>
                <c:pt idx="2637">
                  <c:v>42533.125</c:v>
                </c:pt>
                <c:pt idx="2638">
                  <c:v>42533.083333333336</c:v>
                </c:pt>
                <c:pt idx="2639">
                  <c:v>42533.041666666664</c:v>
                </c:pt>
                <c:pt idx="2640">
                  <c:v>42533</c:v>
                </c:pt>
                <c:pt idx="2641">
                  <c:v>42532.958333333336</c:v>
                </c:pt>
                <c:pt idx="2642">
                  <c:v>42532.916666666664</c:v>
                </c:pt>
                <c:pt idx="2643">
                  <c:v>42532.875</c:v>
                </c:pt>
                <c:pt idx="2644">
                  <c:v>42532.833333333336</c:v>
                </c:pt>
                <c:pt idx="2645">
                  <c:v>42532.791666666664</c:v>
                </c:pt>
                <c:pt idx="2646">
                  <c:v>42532.75</c:v>
                </c:pt>
                <c:pt idx="2647">
                  <c:v>42532.708333333336</c:v>
                </c:pt>
                <c:pt idx="2648">
                  <c:v>42532.666666666664</c:v>
                </c:pt>
                <c:pt idx="2649">
                  <c:v>42532.625</c:v>
                </c:pt>
                <c:pt idx="2650">
                  <c:v>42532.583333333336</c:v>
                </c:pt>
                <c:pt idx="2651">
                  <c:v>42532.541666666664</c:v>
                </c:pt>
                <c:pt idx="2652">
                  <c:v>42532.5</c:v>
                </c:pt>
                <c:pt idx="2653">
                  <c:v>42532.458333333336</c:v>
                </c:pt>
                <c:pt idx="2654">
                  <c:v>42532.416666666664</c:v>
                </c:pt>
                <c:pt idx="2655">
                  <c:v>42532.375</c:v>
                </c:pt>
                <c:pt idx="2656">
                  <c:v>42532.333333333336</c:v>
                </c:pt>
                <c:pt idx="2657">
                  <c:v>42532.291666666664</c:v>
                </c:pt>
                <c:pt idx="2658">
                  <c:v>42532.25</c:v>
                </c:pt>
                <c:pt idx="2659">
                  <c:v>42532.208333333336</c:v>
                </c:pt>
                <c:pt idx="2660">
                  <c:v>42532.166666666664</c:v>
                </c:pt>
                <c:pt idx="2661">
                  <c:v>42532.125</c:v>
                </c:pt>
                <c:pt idx="2662">
                  <c:v>42532.083333333336</c:v>
                </c:pt>
                <c:pt idx="2663">
                  <c:v>42532.041666666664</c:v>
                </c:pt>
                <c:pt idx="2664">
                  <c:v>42532</c:v>
                </c:pt>
                <c:pt idx="2665">
                  <c:v>42531.958333333336</c:v>
                </c:pt>
                <c:pt idx="2666">
                  <c:v>42531.916666666664</c:v>
                </c:pt>
                <c:pt idx="2667">
                  <c:v>42531.875</c:v>
                </c:pt>
                <c:pt idx="2668">
                  <c:v>42531.833333333336</c:v>
                </c:pt>
                <c:pt idx="2669">
                  <c:v>42531.791666666664</c:v>
                </c:pt>
                <c:pt idx="2670">
                  <c:v>42531.75</c:v>
                </c:pt>
                <c:pt idx="2671">
                  <c:v>42531.708333333336</c:v>
                </c:pt>
                <c:pt idx="2672">
                  <c:v>42531.666666666664</c:v>
                </c:pt>
                <c:pt idx="2673">
                  <c:v>42531.625</c:v>
                </c:pt>
                <c:pt idx="2674">
                  <c:v>42531.583333333336</c:v>
                </c:pt>
                <c:pt idx="2675">
                  <c:v>42531.541666666664</c:v>
                </c:pt>
                <c:pt idx="2676">
                  <c:v>42531.5</c:v>
                </c:pt>
                <c:pt idx="2677">
                  <c:v>42531.458333333336</c:v>
                </c:pt>
                <c:pt idx="2678">
                  <c:v>42531.416666666664</c:v>
                </c:pt>
                <c:pt idx="2679">
                  <c:v>42531.375</c:v>
                </c:pt>
                <c:pt idx="2680">
                  <c:v>42531.333333333336</c:v>
                </c:pt>
                <c:pt idx="2681">
                  <c:v>42531.291666666664</c:v>
                </c:pt>
                <c:pt idx="2682">
                  <c:v>42531.25</c:v>
                </c:pt>
                <c:pt idx="2683">
                  <c:v>42531.208333333336</c:v>
                </c:pt>
                <c:pt idx="2684">
                  <c:v>42531.166666666664</c:v>
                </c:pt>
                <c:pt idx="2685">
                  <c:v>42531.125</c:v>
                </c:pt>
                <c:pt idx="2686">
                  <c:v>42531.083333333336</c:v>
                </c:pt>
                <c:pt idx="2687">
                  <c:v>42531.041666666664</c:v>
                </c:pt>
                <c:pt idx="2688">
                  <c:v>42531</c:v>
                </c:pt>
                <c:pt idx="2689">
                  <c:v>42530.958333333336</c:v>
                </c:pt>
                <c:pt idx="2690">
                  <c:v>42530.916666666664</c:v>
                </c:pt>
                <c:pt idx="2691">
                  <c:v>42530.875</c:v>
                </c:pt>
                <c:pt idx="2692">
                  <c:v>42530.833333333336</c:v>
                </c:pt>
                <c:pt idx="2693">
                  <c:v>42530.791666666664</c:v>
                </c:pt>
                <c:pt idx="2694">
                  <c:v>42530.75</c:v>
                </c:pt>
                <c:pt idx="2695">
                  <c:v>42530.708333333336</c:v>
                </c:pt>
                <c:pt idx="2696">
                  <c:v>42530.666666666664</c:v>
                </c:pt>
                <c:pt idx="2697">
                  <c:v>42530.625</c:v>
                </c:pt>
                <c:pt idx="2698">
                  <c:v>42530.583333333336</c:v>
                </c:pt>
                <c:pt idx="2699">
                  <c:v>42530.541666666664</c:v>
                </c:pt>
                <c:pt idx="2700">
                  <c:v>42530.5</c:v>
                </c:pt>
                <c:pt idx="2701">
                  <c:v>42530.458333333336</c:v>
                </c:pt>
                <c:pt idx="2702">
                  <c:v>42530.416666666664</c:v>
                </c:pt>
                <c:pt idx="2703">
                  <c:v>42530.375</c:v>
                </c:pt>
                <c:pt idx="2704">
                  <c:v>42530.333333333336</c:v>
                </c:pt>
                <c:pt idx="2705">
                  <c:v>42530.291666666664</c:v>
                </c:pt>
                <c:pt idx="2706">
                  <c:v>42530.25</c:v>
                </c:pt>
                <c:pt idx="2707">
                  <c:v>42530.208333333336</c:v>
                </c:pt>
                <c:pt idx="2708">
                  <c:v>42530.166666666664</c:v>
                </c:pt>
                <c:pt idx="2709">
                  <c:v>42530.125</c:v>
                </c:pt>
                <c:pt idx="2710">
                  <c:v>42530.083333333336</c:v>
                </c:pt>
                <c:pt idx="2711">
                  <c:v>42530.041666666664</c:v>
                </c:pt>
                <c:pt idx="2712">
                  <c:v>42530</c:v>
                </c:pt>
                <c:pt idx="2713">
                  <c:v>42529.958333333336</c:v>
                </c:pt>
                <c:pt idx="2714">
                  <c:v>42529.916666666664</c:v>
                </c:pt>
                <c:pt idx="2715">
                  <c:v>42529.875</c:v>
                </c:pt>
                <c:pt idx="2716">
                  <c:v>42529.833333333336</c:v>
                </c:pt>
                <c:pt idx="2717">
                  <c:v>42529.791666666664</c:v>
                </c:pt>
                <c:pt idx="2718">
                  <c:v>42529.75</c:v>
                </c:pt>
                <c:pt idx="2719">
                  <c:v>42529.708333333336</c:v>
                </c:pt>
                <c:pt idx="2720">
                  <c:v>42529.666666666664</c:v>
                </c:pt>
                <c:pt idx="2721">
                  <c:v>42529.625</c:v>
                </c:pt>
                <c:pt idx="2722">
                  <c:v>42529.583333333336</c:v>
                </c:pt>
                <c:pt idx="2723">
                  <c:v>42529.541666666664</c:v>
                </c:pt>
                <c:pt idx="2724">
                  <c:v>42529.5</c:v>
                </c:pt>
                <c:pt idx="2725">
                  <c:v>42529.458333333336</c:v>
                </c:pt>
                <c:pt idx="2726">
                  <c:v>42529.416666666664</c:v>
                </c:pt>
                <c:pt idx="2727">
                  <c:v>42529.375</c:v>
                </c:pt>
                <c:pt idx="2728">
                  <c:v>42529.333333333336</c:v>
                </c:pt>
                <c:pt idx="2729">
                  <c:v>42529.291666666664</c:v>
                </c:pt>
                <c:pt idx="2730">
                  <c:v>42529.25</c:v>
                </c:pt>
                <c:pt idx="2731">
                  <c:v>42529.208333333336</c:v>
                </c:pt>
                <c:pt idx="2732">
                  <c:v>42529.166666666664</c:v>
                </c:pt>
                <c:pt idx="2733">
                  <c:v>42529.125</c:v>
                </c:pt>
                <c:pt idx="2734">
                  <c:v>42529.083333333336</c:v>
                </c:pt>
                <c:pt idx="2735">
                  <c:v>42529.041666666664</c:v>
                </c:pt>
                <c:pt idx="2736">
                  <c:v>42529</c:v>
                </c:pt>
                <c:pt idx="2737">
                  <c:v>42528.958333333336</c:v>
                </c:pt>
                <c:pt idx="2738">
                  <c:v>42528.916666666664</c:v>
                </c:pt>
                <c:pt idx="2739">
                  <c:v>42528.875</c:v>
                </c:pt>
                <c:pt idx="2740">
                  <c:v>42528.833333333336</c:v>
                </c:pt>
                <c:pt idx="2741">
                  <c:v>42528.791666666664</c:v>
                </c:pt>
                <c:pt idx="2742">
                  <c:v>42528.75</c:v>
                </c:pt>
                <c:pt idx="2743">
                  <c:v>42528.708333333336</c:v>
                </c:pt>
                <c:pt idx="2744">
                  <c:v>42528.666666666664</c:v>
                </c:pt>
                <c:pt idx="2745">
                  <c:v>42528.625</c:v>
                </c:pt>
                <c:pt idx="2746">
                  <c:v>42528.583333333336</c:v>
                </c:pt>
                <c:pt idx="2747">
                  <c:v>42528.541666666664</c:v>
                </c:pt>
                <c:pt idx="2748">
                  <c:v>42528.5</c:v>
                </c:pt>
                <c:pt idx="2749">
                  <c:v>42528.458333333336</c:v>
                </c:pt>
                <c:pt idx="2750">
                  <c:v>42528.416666666664</c:v>
                </c:pt>
                <c:pt idx="2751">
                  <c:v>42528.375</c:v>
                </c:pt>
                <c:pt idx="2752">
                  <c:v>42528.333333333336</c:v>
                </c:pt>
                <c:pt idx="2753">
                  <c:v>42528.291666666664</c:v>
                </c:pt>
                <c:pt idx="2754">
                  <c:v>42528.25</c:v>
                </c:pt>
                <c:pt idx="2755">
                  <c:v>42528.208333333336</c:v>
                </c:pt>
                <c:pt idx="2756">
                  <c:v>42528.166666666664</c:v>
                </c:pt>
                <c:pt idx="2757">
                  <c:v>42528.125</c:v>
                </c:pt>
                <c:pt idx="2758">
                  <c:v>42528.083333333336</c:v>
                </c:pt>
                <c:pt idx="2759">
                  <c:v>42528.041666666664</c:v>
                </c:pt>
                <c:pt idx="2760">
                  <c:v>42528</c:v>
                </c:pt>
                <c:pt idx="2761">
                  <c:v>42527.958333333336</c:v>
                </c:pt>
                <c:pt idx="2762">
                  <c:v>42527.916666666664</c:v>
                </c:pt>
                <c:pt idx="2763">
                  <c:v>42527.875</c:v>
                </c:pt>
                <c:pt idx="2764">
                  <c:v>42527.833333333336</c:v>
                </c:pt>
                <c:pt idx="2765">
                  <c:v>42527.791666666664</c:v>
                </c:pt>
                <c:pt idx="2766">
                  <c:v>42527.75</c:v>
                </c:pt>
                <c:pt idx="2767">
                  <c:v>42527.708333333336</c:v>
                </c:pt>
                <c:pt idx="2768">
                  <c:v>42527.666666666664</c:v>
                </c:pt>
                <c:pt idx="2769">
                  <c:v>42527.625</c:v>
                </c:pt>
                <c:pt idx="2770">
                  <c:v>42527.583333333336</c:v>
                </c:pt>
                <c:pt idx="2771">
                  <c:v>42527.541666666664</c:v>
                </c:pt>
                <c:pt idx="2772">
                  <c:v>42527.5</c:v>
                </c:pt>
                <c:pt idx="2773">
                  <c:v>42527.458333333336</c:v>
                </c:pt>
                <c:pt idx="2774">
                  <c:v>42527.416666666664</c:v>
                </c:pt>
                <c:pt idx="2775">
                  <c:v>42527.375</c:v>
                </c:pt>
                <c:pt idx="2776">
                  <c:v>42527.333333333336</c:v>
                </c:pt>
                <c:pt idx="2777">
                  <c:v>42527.291666666664</c:v>
                </c:pt>
                <c:pt idx="2778">
                  <c:v>42527.25</c:v>
                </c:pt>
                <c:pt idx="2779">
                  <c:v>42527.208333333336</c:v>
                </c:pt>
                <c:pt idx="2780">
                  <c:v>42527.166666666664</c:v>
                </c:pt>
                <c:pt idx="2781">
                  <c:v>42527.125</c:v>
                </c:pt>
                <c:pt idx="2782">
                  <c:v>42527.083333333336</c:v>
                </c:pt>
                <c:pt idx="2783">
                  <c:v>42527.041666666664</c:v>
                </c:pt>
                <c:pt idx="2784">
                  <c:v>42527</c:v>
                </c:pt>
                <c:pt idx="2785">
                  <c:v>42526.958333333336</c:v>
                </c:pt>
                <c:pt idx="2786">
                  <c:v>42526.916666666664</c:v>
                </c:pt>
                <c:pt idx="2787">
                  <c:v>42526.875</c:v>
                </c:pt>
                <c:pt idx="2788">
                  <c:v>42526.833333333336</c:v>
                </c:pt>
                <c:pt idx="2789">
                  <c:v>42526.791666666664</c:v>
                </c:pt>
                <c:pt idx="2790">
                  <c:v>42526.75</c:v>
                </c:pt>
                <c:pt idx="2791">
                  <c:v>42526.708333333336</c:v>
                </c:pt>
                <c:pt idx="2792">
                  <c:v>42526.666666666664</c:v>
                </c:pt>
                <c:pt idx="2793">
                  <c:v>42526.625</c:v>
                </c:pt>
                <c:pt idx="2794">
                  <c:v>42526.583333333336</c:v>
                </c:pt>
                <c:pt idx="2795">
                  <c:v>42526.541666666664</c:v>
                </c:pt>
                <c:pt idx="2796">
                  <c:v>42526.5</c:v>
                </c:pt>
                <c:pt idx="2797">
                  <c:v>42526.458333333336</c:v>
                </c:pt>
                <c:pt idx="2798">
                  <c:v>42526.416666666664</c:v>
                </c:pt>
                <c:pt idx="2799">
                  <c:v>42526.375</c:v>
                </c:pt>
                <c:pt idx="2800">
                  <c:v>42526.333333333336</c:v>
                </c:pt>
                <c:pt idx="2801">
                  <c:v>42526.291666666664</c:v>
                </c:pt>
                <c:pt idx="2802">
                  <c:v>42526.25</c:v>
                </c:pt>
                <c:pt idx="2803">
                  <c:v>42526.208333333336</c:v>
                </c:pt>
                <c:pt idx="2804">
                  <c:v>42526.166666666664</c:v>
                </c:pt>
                <c:pt idx="2805">
                  <c:v>42526.125</c:v>
                </c:pt>
                <c:pt idx="2806">
                  <c:v>42526.083333333336</c:v>
                </c:pt>
                <c:pt idx="2807">
                  <c:v>42526.041666666664</c:v>
                </c:pt>
                <c:pt idx="2808">
                  <c:v>42526</c:v>
                </c:pt>
                <c:pt idx="2809">
                  <c:v>42525.958333333336</c:v>
                </c:pt>
                <c:pt idx="2810">
                  <c:v>42525.916666666664</c:v>
                </c:pt>
                <c:pt idx="2811">
                  <c:v>42525.875</c:v>
                </c:pt>
                <c:pt idx="2812">
                  <c:v>42525.833333333336</c:v>
                </c:pt>
                <c:pt idx="2813">
                  <c:v>42525.791666666664</c:v>
                </c:pt>
                <c:pt idx="2814">
                  <c:v>42525.75</c:v>
                </c:pt>
                <c:pt idx="2815">
                  <c:v>42525.708333333336</c:v>
                </c:pt>
                <c:pt idx="2816">
                  <c:v>42525.666666666664</c:v>
                </c:pt>
                <c:pt idx="2817">
                  <c:v>42525.625</c:v>
                </c:pt>
                <c:pt idx="2818">
                  <c:v>42525.583333333336</c:v>
                </c:pt>
                <c:pt idx="2819">
                  <c:v>42525.541666666664</c:v>
                </c:pt>
                <c:pt idx="2820">
                  <c:v>42525.5</c:v>
                </c:pt>
                <c:pt idx="2821">
                  <c:v>42525.458333333336</c:v>
                </c:pt>
                <c:pt idx="2822">
                  <c:v>42525.416666666664</c:v>
                </c:pt>
                <c:pt idx="2823">
                  <c:v>42525.375</c:v>
                </c:pt>
                <c:pt idx="2824">
                  <c:v>42525.333333333336</c:v>
                </c:pt>
                <c:pt idx="2825">
                  <c:v>42525.291666666664</c:v>
                </c:pt>
                <c:pt idx="2826">
                  <c:v>42525.25</c:v>
                </c:pt>
                <c:pt idx="2827">
                  <c:v>42525.208333333336</c:v>
                </c:pt>
                <c:pt idx="2828">
                  <c:v>42525.166666666664</c:v>
                </c:pt>
                <c:pt idx="2829">
                  <c:v>42525.125</c:v>
                </c:pt>
                <c:pt idx="2830">
                  <c:v>42525.083333333336</c:v>
                </c:pt>
                <c:pt idx="2831">
                  <c:v>42525.041666666664</c:v>
                </c:pt>
                <c:pt idx="2832">
                  <c:v>42525</c:v>
                </c:pt>
                <c:pt idx="2833">
                  <c:v>42524.958333333336</c:v>
                </c:pt>
                <c:pt idx="2834">
                  <c:v>42524.916666666664</c:v>
                </c:pt>
                <c:pt idx="2835">
                  <c:v>42524.875</c:v>
                </c:pt>
                <c:pt idx="2836">
                  <c:v>42524.833333333336</c:v>
                </c:pt>
                <c:pt idx="2837">
                  <c:v>42524.791666666664</c:v>
                </c:pt>
                <c:pt idx="2838">
                  <c:v>42524.75</c:v>
                </c:pt>
                <c:pt idx="2839">
                  <c:v>42524.708333333336</c:v>
                </c:pt>
                <c:pt idx="2840">
                  <c:v>42524.666666666664</c:v>
                </c:pt>
                <c:pt idx="2841">
                  <c:v>42524.625</c:v>
                </c:pt>
                <c:pt idx="2842">
                  <c:v>42524.583333333336</c:v>
                </c:pt>
                <c:pt idx="2843">
                  <c:v>42524.541666666664</c:v>
                </c:pt>
                <c:pt idx="2844">
                  <c:v>42524.5</c:v>
                </c:pt>
                <c:pt idx="2845">
                  <c:v>42524.458333333336</c:v>
                </c:pt>
                <c:pt idx="2846">
                  <c:v>42524.416666666664</c:v>
                </c:pt>
                <c:pt idx="2847">
                  <c:v>42524.375</c:v>
                </c:pt>
                <c:pt idx="2848">
                  <c:v>42524.333333333336</c:v>
                </c:pt>
                <c:pt idx="2849">
                  <c:v>42524.291666666664</c:v>
                </c:pt>
                <c:pt idx="2850">
                  <c:v>42524.25</c:v>
                </c:pt>
                <c:pt idx="2851">
                  <c:v>42524.208333333336</c:v>
                </c:pt>
                <c:pt idx="2852">
                  <c:v>42524.166666666664</c:v>
                </c:pt>
                <c:pt idx="2853">
                  <c:v>42524.125</c:v>
                </c:pt>
                <c:pt idx="2854">
                  <c:v>42524.083333333336</c:v>
                </c:pt>
                <c:pt idx="2855">
                  <c:v>42524.041666666664</c:v>
                </c:pt>
                <c:pt idx="2856">
                  <c:v>42524</c:v>
                </c:pt>
                <c:pt idx="2857">
                  <c:v>42523.958333333336</c:v>
                </c:pt>
                <c:pt idx="2858">
                  <c:v>42523.916666666664</c:v>
                </c:pt>
                <c:pt idx="2859">
                  <c:v>42523.875</c:v>
                </c:pt>
                <c:pt idx="2860">
                  <c:v>42523.833333333336</c:v>
                </c:pt>
                <c:pt idx="2861">
                  <c:v>42523.791666666664</c:v>
                </c:pt>
                <c:pt idx="2862">
                  <c:v>42523.75</c:v>
                </c:pt>
                <c:pt idx="2863">
                  <c:v>42523.708333333336</c:v>
                </c:pt>
                <c:pt idx="2864">
                  <c:v>42523.666666666664</c:v>
                </c:pt>
                <c:pt idx="2865">
                  <c:v>42523.625</c:v>
                </c:pt>
                <c:pt idx="2866">
                  <c:v>42523.583333333336</c:v>
                </c:pt>
                <c:pt idx="2867">
                  <c:v>42523.541666666664</c:v>
                </c:pt>
                <c:pt idx="2868">
                  <c:v>42523.5</c:v>
                </c:pt>
                <c:pt idx="2869">
                  <c:v>42523.458333333336</c:v>
                </c:pt>
                <c:pt idx="2870">
                  <c:v>42523.416666666664</c:v>
                </c:pt>
                <c:pt idx="2871">
                  <c:v>42523.375</c:v>
                </c:pt>
                <c:pt idx="2872">
                  <c:v>42523.333333333336</c:v>
                </c:pt>
                <c:pt idx="2873">
                  <c:v>42523.291666666664</c:v>
                </c:pt>
                <c:pt idx="2874">
                  <c:v>42523.25</c:v>
                </c:pt>
                <c:pt idx="2875">
                  <c:v>42523.208333333336</c:v>
                </c:pt>
                <c:pt idx="2876">
                  <c:v>42523.166666666664</c:v>
                </c:pt>
                <c:pt idx="2877">
                  <c:v>42523.125</c:v>
                </c:pt>
                <c:pt idx="2878">
                  <c:v>42523.083333333336</c:v>
                </c:pt>
                <c:pt idx="2879">
                  <c:v>42523.041666666664</c:v>
                </c:pt>
                <c:pt idx="2880">
                  <c:v>42523</c:v>
                </c:pt>
                <c:pt idx="2881">
                  <c:v>42522.958333333336</c:v>
                </c:pt>
                <c:pt idx="2882">
                  <c:v>42522.916666666664</c:v>
                </c:pt>
                <c:pt idx="2883">
                  <c:v>42522.875</c:v>
                </c:pt>
                <c:pt idx="2884">
                  <c:v>42522.833333333336</c:v>
                </c:pt>
                <c:pt idx="2885">
                  <c:v>42522.791666666664</c:v>
                </c:pt>
                <c:pt idx="2886">
                  <c:v>42522.75</c:v>
                </c:pt>
                <c:pt idx="2887">
                  <c:v>42522.708333333336</c:v>
                </c:pt>
                <c:pt idx="2888">
                  <c:v>42522.666666666664</c:v>
                </c:pt>
                <c:pt idx="2889">
                  <c:v>42522.625</c:v>
                </c:pt>
                <c:pt idx="2890">
                  <c:v>42522.583333333336</c:v>
                </c:pt>
                <c:pt idx="2891">
                  <c:v>42522.541666666664</c:v>
                </c:pt>
                <c:pt idx="2892">
                  <c:v>42522.5</c:v>
                </c:pt>
                <c:pt idx="2893">
                  <c:v>42522.458333333336</c:v>
                </c:pt>
                <c:pt idx="2894">
                  <c:v>42522.416666666664</c:v>
                </c:pt>
                <c:pt idx="2895">
                  <c:v>42522.375</c:v>
                </c:pt>
                <c:pt idx="2896">
                  <c:v>42522.333333333336</c:v>
                </c:pt>
                <c:pt idx="2897">
                  <c:v>42522.291666666664</c:v>
                </c:pt>
                <c:pt idx="2898">
                  <c:v>42522.25</c:v>
                </c:pt>
                <c:pt idx="2899">
                  <c:v>42522.208333333336</c:v>
                </c:pt>
                <c:pt idx="2900">
                  <c:v>42522.166666666664</c:v>
                </c:pt>
                <c:pt idx="2901">
                  <c:v>42522.125</c:v>
                </c:pt>
                <c:pt idx="2902">
                  <c:v>42522.083333333336</c:v>
                </c:pt>
                <c:pt idx="2903">
                  <c:v>42522.041666666664</c:v>
                </c:pt>
                <c:pt idx="2904">
                  <c:v>42522</c:v>
                </c:pt>
                <c:pt idx="2905">
                  <c:v>42521.958333333336</c:v>
                </c:pt>
                <c:pt idx="2906">
                  <c:v>42521.916666666664</c:v>
                </c:pt>
                <c:pt idx="2907">
                  <c:v>42521.875</c:v>
                </c:pt>
                <c:pt idx="2908">
                  <c:v>42521.833333333336</c:v>
                </c:pt>
                <c:pt idx="2909">
                  <c:v>42521.791666666664</c:v>
                </c:pt>
                <c:pt idx="2910">
                  <c:v>42521.75</c:v>
                </c:pt>
                <c:pt idx="2911">
                  <c:v>42521.708333333336</c:v>
                </c:pt>
                <c:pt idx="2912">
                  <c:v>42521.666666666664</c:v>
                </c:pt>
                <c:pt idx="2913">
                  <c:v>42521.625</c:v>
                </c:pt>
                <c:pt idx="2914">
                  <c:v>42521.583333333336</c:v>
                </c:pt>
                <c:pt idx="2915">
                  <c:v>42521.541666666664</c:v>
                </c:pt>
                <c:pt idx="2916">
                  <c:v>42521.5</c:v>
                </c:pt>
                <c:pt idx="2917">
                  <c:v>42521.458333333336</c:v>
                </c:pt>
                <c:pt idx="2918">
                  <c:v>42521.416666666664</c:v>
                </c:pt>
                <c:pt idx="2919">
                  <c:v>42521.375</c:v>
                </c:pt>
                <c:pt idx="2920">
                  <c:v>42521.333333333336</c:v>
                </c:pt>
                <c:pt idx="2921">
                  <c:v>42521.291666666664</c:v>
                </c:pt>
                <c:pt idx="2922">
                  <c:v>42521.25</c:v>
                </c:pt>
                <c:pt idx="2923">
                  <c:v>42521.208333333336</c:v>
                </c:pt>
                <c:pt idx="2924">
                  <c:v>42521.166666666664</c:v>
                </c:pt>
                <c:pt idx="2925">
                  <c:v>42521.125</c:v>
                </c:pt>
                <c:pt idx="2926">
                  <c:v>42521.083333333336</c:v>
                </c:pt>
                <c:pt idx="2927">
                  <c:v>42521.041666666664</c:v>
                </c:pt>
                <c:pt idx="2928">
                  <c:v>42521</c:v>
                </c:pt>
                <c:pt idx="2929">
                  <c:v>42520.958333333336</c:v>
                </c:pt>
                <c:pt idx="2930">
                  <c:v>42520.916666666664</c:v>
                </c:pt>
                <c:pt idx="2931">
                  <c:v>42520.875</c:v>
                </c:pt>
                <c:pt idx="2932">
                  <c:v>42520.833333333336</c:v>
                </c:pt>
                <c:pt idx="2933">
                  <c:v>42520.791666666664</c:v>
                </c:pt>
                <c:pt idx="2934">
                  <c:v>42520.75</c:v>
                </c:pt>
                <c:pt idx="2935">
                  <c:v>42520.708333333336</c:v>
                </c:pt>
                <c:pt idx="2936">
                  <c:v>42520.666666666664</c:v>
                </c:pt>
                <c:pt idx="2937">
                  <c:v>42520.625</c:v>
                </c:pt>
                <c:pt idx="2938">
                  <c:v>42520.583333333336</c:v>
                </c:pt>
                <c:pt idx="2939">
                  <c:v>42520.541666666664</c:v>
                </c:pt>
                <c:pt idx="2940">
                  <c:v>42520.5</c:v>
                </c:pt>
                <c:pt idx="2941">
                  <c:v>42520.458333333336</c:v>
                </c:pt>
                <c:pt idx="2942">
                  <c:v>42520.416666666664</c:v>
                </c:pt>
                <c:pt idx="2943">
                  <c:v>42520.375</c:v>
                </c:pt>
                <c:pt idx="2944">
                  <c:v>42520.333333333336</c:v>
                </c:pt>
                <c:pt idx="2945">
                  <c:v>42520.291666666664</c:v>
                </c:pt>
                <c:pt idx="2946">
                  <c:v>42520.25</c:v>
                </c:pt>
                <c:pt idx="2947">
                  <c:v>42520.208333333336</c:v>
                </c:pt>
                <c:pt idx="2948">
                  <c:v>42520.166666666664</c:v>
                </c:pt>
                <c:pt idx="2949">
                  <c:v>42520.125</c:v>
                </c:pt>
                <c:pt idx="2950">
                  <c:v>42520.083333333336</c:v>
                </c:pt>
                <c:pt idx="2951">
                  <c:v>42520.041666666664</c:v>
                </c:pt>
                <c:pt idx="2952">
                  <c:v>42520</c:v>
                </c:pt>
                <c:pt idx="2953">
                  <c:v>42519.958333333336</c:v>
                </c:pt>
                <c:pt idx="2954">
                  <c:v>42519.916666666664</c:v>
                </c:pt>
                <c:pt idx="2955">
                  <c:v>42519.875</c:v>
                </c:pt>
                <c:pt idx="2956">
                  <c:v>42519.833333333336</c:v>
                </c:pt>
                <c:pt idx="2957">
                  <c:v>42519.791666666664</c:v>
                </c:pt>
                <c:pt idx="2958">
                  <c:v>42519.75</c:v>
                </c:pt>
                <c:pt idx="2959">
                  <c:v>42519.708333333336</c:v>
                </c:pt>
                <c:pt idx="2960">
                  <c:v>42519.666666666664</c:v>
                </c:pt>
                <c:pt idx="2961">
                  <c:v>42519.625</c:v>
                </c:pt>
                <c:pt idx="2962">
                  <c:v>42519.583333333336</c:v>
                </c:pt>
                <c:pt idx="2963">
                  <c:v>42519.541666666664</c:v>
                </c:pt>
                <c:pt idx="2964">
                  <c:v>42519.5</c:v>
                </c:pt>
                <c:pt idx="2965">
                  <c:v>42519.458333333336</c:v>
                </c:pt>
                <c:pt idx="2966">
                  <c:v>42519.416666666664</c:v>
                </c:pt>
                <c:pt idx="2967">
                  <c:v>42519.375</c:v>
                </c:pt>
                <c:pt idx="2968">
                  <c:v>42519.333333333336</c:v>
                </c:pt>
                <c:pt idx="2969">
                  <c:v>42519.291666666664</c:v>
                </c:pt>
                <c:pt idx="2970">
                  <c:v>42519.25</c:v>
                </c:pt>
                <c:pt idx="2971">
                  <c:v>42519.208333333336</c:v>
                </c:pt>
                <c:pt idx="2972">
                  <c:v>42519.166666666664</c:v>
                </c:pt>
                <c:pt idx="2973">
                  <c:v>42519.125</c:v>
                </c:pt>
                <c:pt idx="2974">
                  <c:v>42519.083333333336</c:v>
                </c:pt>
                <c:pt idx="2975">
                  <c:v>42519.041666666664</c:v>
                </c:pt>
                <c:pt idx="2976">
                  <c:v>42519</c:v>
                </c:pt>
                <c:pt idx="2977">
                  <c:v>42518.958333333336</c:v>
                </c:pt>
                <c:pt idx="2978">
                  <c:v>42518.916666666664</c:v>
                </c:pt>
                <c:pt idx="2979">
                  <c:v>42518.875</c:v>
                </c:pt>
                <c:pt idx="2980">
                  <c:v>42518.833333333336</c:v>
                </c:pt>
                <c:pt idx="2981">
                  <c:v>42518.791666666664</c:v>
                </c:pt>
                <c:pt idx="2982">
                  <c:v>42518.75</c:v>
                </c:pt>
                <c:pt idx="2983">
                  <c:v>42518.708333333336</c:v>
                </c:pt>
                <c:pt idx="2984">
                  <c:v>42518.666666666664</c:v>
                </c:pt>
                <c:pt idx="2985">
                  <c:v>42518.625</c:v>
                </c:pt>
                <c:pt idx="2986">
                  <c:v>42518.583333333336</c:v>
                </c:pt>
                <c:pt idx="2987">
                  <c:v>42518.541666666664</c:v>
                </c:pt>
                <c:pt idx="2988">
                  <c:v>42518.5</c:v>
                </c:pt>
                <c:pt idx="2989">
                  <c:v>42518.458333333336</c:v>
                </c:pt>
                <c:pt idx="2990">
                  <c:v>42518.416666666664</c:v>
                </c:pt>
                <c:pt idx="2991">
                  <c:v>42518.375</c:v>
                </c:pt>
                <c:pt idx="2992">
                  <c:v>42518.333333333336</c:v>
                </c:pt>
                <c:pt idx="2993">
                  <c:v>42518.291666666664</c:v>
                </c:pt>
                <c:pt idx="2994">
                  <c:v>42518.25</c:v>
                </c:pt>
                <c:pt idx="2995">
                  <c:v>42518.208333333336</c:v>
                </c:pt>
                <c:pt idx="2996">
                  <c:v>42518.166666666664</c:v>
                </c:pt>
                <c:pt idx="2997">
                  <c:v>42518.125</c:v>
                </c:pt>
                <c:pt idx="2998">
                  <c:v>42518.083333333336</c:v>
                </c:pt>
                <c:pt idx="2999">
                  <c:v>42518.041666666664</c:v>
                </c:pt>
                <c:pt idx="3000">
                  <c:v>42518</c:v>
                </c:pt>
                <c:pt idx="3001">
                  <c:v>42517.958333333336</c:v>
                </c:pt>
                <c:pt idx="3002">
                  <c:v>42517.916666666664</c:v>
                </c:pt>
                <c:pt idx="3003">
                  <c:v>42517.875</c:v>
                </c:pt>
                <c:pt idx="3004">
                  <c:v>42517.833333333336</c:v>
                </c:pt>
                <c:pt idx="3005">
                  <c:v>42517.791666666664</c:v>
                </c:pt>
                <c:pt idx="3006">
                  <c:v>42517.75</c:v>
                </c:pt>
                <c:pt idx="3007">
                  <c:v>42517.708333333336</c:v>
                </c:pt>
                <c:pt idx="3008">
                  <c:v>42517.666666666664</c:v>
                </c:pt>
                <c:pt idx="3009">
                  <c:v>42517.625</c:v>
                </c:pt>
                <c:pt idx="3010">
                  <c:v>42517.583333333336</c:v>
                </c:pt>
                <c:pt idx="3011">
                  <c:v>42517.541666666664</c:v>
                </c:pt>
                <c:pt idx="3012">
                  <c:v>42517.5</c:v>
                </c:pt>
                <c:pt idx="3013">
                  <c:v>42517.458333333336</c:v>
                </c:pt>
                <c:pt idx="3014">
                  <c:v>42517.416666666664</c:v>
                </c:pt>
                <c:pt idx="3015">
                  <c:v>42517.375</c:v>
                </c:pt>
                <c:pt idx="3016">
                  <c:v>42517.333333333336</c:v>
                </c:pt>
                <c:pt idx="3017">
                  <c:v>42517.291666666664</c:v>
                </c:pt>
                <c:pt idx="3018">
                  <c:v>42517.25</c:v>
                </c:pt>
                <c:pt idx="3019">
                  <c:v>42517.208333333336</c:v>
                </c:pt>
                <c:pt idx="3020">
                  <c:v>42517.166666666664</c:v>
                </c:pt>
                <c:pt idx="3021">
                  <c:v>42517.125</c:v>
                </c:pt>
                <c:pt idx="3022">
                  <c:v>42517.083333333336</c:v>
                </c:pt>
                <c:pt idx="3023">
                  <c:v>42517.041666666664</c:v>
                </c:pt>
                <c:pt idx="3024">
                  <c:v>42517</c:v>
                </c:pt>
                <c:pt idx="3025">
                  <c:v>42516.958333333336</c:v>
                </c:pt>
                <c:pt idx="3026">
                  <c:v>42516.916666666664</c:v>
                </c:pt>
                <c:pt idx="3027">
                  <c:v>42516.875</c:v>
                </c:pt>
                <c:pt idx="3028">
                  <c:v>42516.833333333336</c:v>
                </c:pt>
                <c:pt idx="3029">
                  <c:v>42516.791666666664</c:v>
                </c:pt>
                <c:pt idx="3030">
                  <c:v>42516.75</c:v>
                </c:pt>
                <c:pt idx="3031">
                  <c:v>42516.708333333336</c:v>
                </c:pt>
                <c:pt idx="3032">
                  <c:v>42516.666666666664</c:v>
                </c:pt>
                <c:pt idx="3033">
                  <c:v>42516.625</c:v>
                </c:pt>
                <c:pt idx="3034">
                  <c:v>42516.583333333336</c:v>
                </c:pt>
                <c:pt idx="3035">
                  <c:v>42516.541666666664</c:v>
                </c:pt>
                <c:pt idx="3036">
                  <c:v>42516.5</c:v>
                </c:pt>
                <c:pt idx="3037">
                  <c:v>42516.458333333336</c:v>
                </c:pt>
                <c:pt idx="3038">
                  <c:v>42516.416666666664</c:v>
                </c:pt>
                <c:pt idx="3039">
                  <c:v>42516.375</c:v>
                </c:pt>
                <c:pt idx="3040">
                  <c:v>42516.333333333336</c:v>
                </c:pt>
                <c:pt idx="3041">
                  <c:v>42516.291666666664</c:v>
                </c:pt>
                <c:pt idx="3042">
                  <c:v>42516.25</c:v>
                </c:pt>
                <c:pt idx="3043">
                  <c:v>42516.208333333336</c:v>
                </c:pt>
                <c:pt idx="3044">
                  <c:v>42516.166666666664</c:v>
                </c:pt>
                <c:pt idx="3045">
                  <c:v>42516.125</c:v>
                </c:pt>
                <c:pt idx="3046">
                  <c:v>42516.083333333336</c:v>
                </c:pt>
                <c:pt idx="3047">
                  <c:v>42516.041666666664</c:v>
                </c:pt>
                <c:pt idx="3048">
                  <c:v>42516</c:v>
                </c:pt>
                <c:pt idx="3049">
                  <c:v>42515.958333333336</c:v>
                </c:pt>
                <c:pt idx="3050">
                  <c:v>42515.916666666664</c:v>
                </c:pt>
                <c:pt idx="3051">
                  <c:v>42515.875</c:v>
                </c:pt>
                <c:pt idx="3052">
                  <c:v>42515.833333333336</c:v>
                </c:pt>
                <c:pt idx="3053">
                  <c:v>42515.791666666664</c:v>
                </c:pt>
                <c:pt idx="3054">
                  <c:v>42515.75</c:v>
                </c:pt>
                <c:pt idx="3055">
                  <c:v>42515.708333333336</c:v>
                </c:pt>
                <c:pt idx="3056">
                  <c:v>42515.666666666664</c:v>
                </c:pt>
                <c:pt idx="3057">
                  <c:v>42515.625</c:v>
                </c:pt>
                <c:pt idx="3058">
                  <c:v>42515.583333333336</c:v>
                </c:pt>
                <c:pt idx="3059">
                  <c:v>42515.541666666664</c:v>
                </c:pt>
                <c:pt idx="3060">
                  <c:v>42515.5</c:v>
                </c:pt>
                <c:pt idx="3061">
                  <c:v>42515.458333333336</c:v>
                </c:pt>
                <c:pt idx="3062">
                  <c:v>42515.416666666664</c:v>
                </c:pt>
                <c:pt idx="3063">
                  <c:v>42515.375</c:v>
                </c:pt>
                <c:pt idx="3064">
                  <c:v>42515.333333333336</c:v>
                </c:pt>
                <c:pt idx="3065">
                  <c:v>42515.291666666664</c:v>
                </c:pt>
                <c:pt idx="3066">
                  <c:v>42515.25</c:v>
                </c:pt>
                <c:pt idx="3067">
                  <c:v>42515.208333333336</c:v>
                </c:pt>
                <c:pt idx="3068">
                  <c:v>42515.166666666664</c:v>
                </c:pt>
                <c:pt idx="3069">
                  <c:v>42515.125</c:v>
                </c:pt>
                <c:pt idx="3070">
                  <c:v>42515.083333333336</c:v>
                </c:pt>
                <c:pt idx="3071">
                  <c:v>42515.041666666664</c:v>
                </c:pt>
                <c:pt idx="3072">
                  <c:v>42515</c:v>
                </c:pt>
                <c:pt idx="3073">
                  <c:v>42514.958333333336</c:v>
                </c:pt>
                <c:pt idx="3074">
                  <c:v>42514.916666666664</c:v>
                </c:pt>
                <c:pt idx="3075">
                  <c:v>42514.875</c:v>
                </c:pt>
                <c:pt idx="3076">
                  <c:v>42514.833333333336</c:v>
                </c:pt>
                <c:pt idx="3077">
                  <c:v>42514.791666666664</c:v>
                </c:pt>
                <c:pt idx="3078">
                  <c:v>42514.75</c:v>
                </c:pt>
                <c:pt idx="3079">
                  <c:v>42514.708333333336</c:v>
                </c:pt>
                <c:pt idx="3080">
                  <c:v>42514.666666666664</c:v>
                </c:pt>
                <c:pt idx="3081">
                  <c:v>42514.625</c:v>
                </c:pt>
                <c:pt idx="3082">
                  <c:v>42514.583333333336</c:v>
                </c:pt>
                <c:pt idx="3083">
                  <c:v>42514.541666666664</c:v>
                </c:pt>
                <c:pt idx="3084">
                  <c:v>42514.5</c:v>
                </c:pt>
                <c:pt idx="3085">
                  <c:v>42514.458333333336</c:v>
                </c:pt>
                <c:pt idx="3086">
                  <c:v>42514.416666666664</c:v>
                </c:pt>
                <c:pt idx="3087">
                  <c:v>42514.375</c:v>
                </c:pt>
                <c:pt idx="3088">
                  <c:v>42514.333333333336</c:v>
                </c:pt>
                <c:pt idx="3089">
                  <c:v>42514.291666666664</c:v>
                </c:pt>
                <c:pt idx="3090">
                  <c:v>42514.25</c:v>
                </c:pt>
                <c:pt idx="3091">
                  <c:v>42514.208333333336</c:v>
                </c:pt>
                <c:pt idx="3092">
                  <c:v>42514.166666666664</c:v>
                </c:pt>
                <c:pt idx="3093">
                  <c:v>42514.125</c:v>
                </c:pt>
                <c:pt idx="3094">
                  <c:v>42514.083333333336</c:v>
                </c:pt>
                <c:pt idx="3095">
                  <c:v>42514.041666666664</c:v>
                </c:pt>
                <c:pt idx="3096">
                  <c:v>42514</c:v>
                </c:pt>
                <c:pt idx="3097">
                  <c:v>42513.958333333336</c:v>
                </c:pt>
                <c:pt idx="3098">
                  <c:v>42513.916666666664</c:v>
                </c:pt>
                <c:pt idx="3099">
                  <c:v>42513.875</c:v>
                </c:pt>
                <c:pt idx="3100">
                  <c:v>42513.833333333336</c:v>
                </c:pt>
                <c:pt idx="3101">
                  <c:v>42513.791666666664</c:v>
                </c:pt>
                <c:pt idx="3102">
                  <c:v>42513.75</c:v>
                </c:pt>
                <c:pt idx="3103">
                  <c:v>42513.708333333336</c:v>
                </c:pt>
                <c:pt idx="3104">
                  <c:v>42513.666666666664</c:v>
                </c:pt>
                <c:pt idx="3105">
                  <c:v>42513.625</c:v>
                </c:pt>
                <c:pt idx="3106">
                  <c:v>42513.583333333336</c:v>
                </c:pt>
                <c:pt idx="3107">
                  <c:v>42513.541666666664</c:v>
                </c:pt>
                <c:pt idx="3108">
                  <c:v>42513.5</c:v>
                </c:pt>
                <c:pt idx="3109">
                  <c:v>42513.458333333336</c:v>
                </c:pt>
                <c:pt idx="3110">
                  <c:v>42513.416666666664</c:v>
                </c:pt>
                <c:pt idx="3111">
                  <c:v>42513.375</c:v>
                </c:pt>
                <c:pt idx="3112">
                  <c:v>42513.333333333336</c:v>
                </c:pt>
                <c:pt idx="3113">
                  <c:v>42513.291666666664</c:v>
                </c:pt>
                <c:pt idx="3114">
                  <c:v>42513.25</c:v>
                </c:pt>
                <c:pt idx="3115">
                  <c:v>42513.208333333336</c:v>
                </c:pt>
                <c:pt idx="3116">
                  <c:v>42513.166666666664</c:v>
                </c:pt>
                <c:pt idx="3117">
                  <c:v>42513.125</c:v>
                </c:pt>
                <c:pt idx="3118">
                  <c:v>42513.083333333336</c:v>
                </c:pt>
                <c:pt idx="3119">
                  <c:v>42513.041666666664</c:v>
                </c:pt>
                <c:pt idx="3120">
                  <c:v>42513</c:v>
                </c:pt>
                <c:pt idx="3121">
                  <c:v>42512.958333333336</c:v>
                </c:pt>
                <c:pt idx="3122">
                  <c:v>42512.916666666664</c:v>
                </c:pt>
                <c:pt idx="3123">
                  <c:v>42512.875</c:v>
                </c:pt>
                <c:pt idx="3124">
                  <c:v>42512.833333333336</c:v>
                </c:pt>
                <c:pt idx="3125">
                  <c:v>42512.791666666664</c:v>
                </c:pt>
                <c:pt idx="3126">
                  <c:v>42512.75</c:v>
                </c:pt>
                <c:pt idx="3127">
                  <c:v>42512.708333333336</c:v>
                </c:pt>
                <c:pt idx="3128">
                  <c:v>42512.666666666664</c:v>
                </c:pt>
                <c:pt idx="3129">
                  <c:v>42512.625</c:v>
                </c:pt>
                <c:pt idx="3130">
                  <c:v>42512.583333333336</c:v>
                </c:pt>
                <c:pt idx="3131">
                  <c:v>42512.541666666664</c:v>
                </c:pt>
                <c:pt idx="3132">
                  <c:v>42512.5</c:v>
                </c:pt>
                <c:pt idx="3133">
                  <c:v>42512.458333333336</c:v>
                </c:pt>
                <c:pt idx="3134">
                  <c:v>42512.416666666664</c:v>
                </c:pt>
                <c:pt idx="3135">
                  <c:v>42512.375</c:v>
                </c:pt>
                <c:pt idx="3136">
                  <c:v>42512.333333333336</c:v>
                </c:pt>
                <c:pt idx="3137">
                  <c:v>42512.291666666664</c:v>
                </c:pt>
                <c:pt idx="3138">
                  <c:v>42512.25</c:v>
                </c:pt>
                <c:pt idx="3139">
                  <c:v>42512.208333333336</c:v>
                </c:pt>
                <c:pt idx="3140">
                  <c:v>42512.166666666664</c:v>
                </c:pt>
                <c:pt idx="3141">
                  <c:v>42512.125</c:v>
                </c:pt>
                <c:pt idx="3142">
                  <c:v>42512.083333333336</c:v>
                </c:pt>
                <c:pt idx="3143">
                  <c:v>42512.041666666664</c:v>
                </c:pt>
                <c:pt idx="3144">
                  <c:v>42512</c:v>
                </c:pt>
                <c:pt idx="3145">
                  <c:v>42511.958333333336</c:v>
                </c:pt>
                <c:pt idx="3146">
                  <c:v>42511.916666666664</c:v>
                </c:pt>
                <c:pt idx="3147">
                  <c:v>42511.875</c:v>
                </c:pt>
                <c:pt idx="3148">
                  <c:v>42511.833333333336</c:v>
                </c:pt>
                <c:pt idx="3149">
                  <c:v>42511.791666666664</c:v>
                </c:pt>
                <c:pt idx="3150">
                  <c:v>42511.75</c:v>
                </c:pt>
                <c:pt idx="3151">
                  <c:v>42511.708333333336</c:v>
                </c:pt>
                <c:pt idx="3152">
                  <c:v>42511.666666666664</c:v>
                </c:pt>
                <c:pt idx="3153">
                  <c:v>42511.625</c:v>
                </c:pt>
                <c:pt idx="3154">
                  <c:v>42511.583333333336</c:v>
                </c:pt>
                <c:pt idx="3155">
                  <c:v>42511.541666666664</c:v>
                </c:pt>
                <c:pt idx="3156">
                  <c:v>42511.5</c:v>
                </c:pt>
                <c:pt idx="3157">
                  <c:v>42511.458333333336</c:v>
                </c:pt>
                <c:pt idx="3158">
                  <c:v>42511.416666666664</c:v>
                </c:pt>
                <c:pt idx="3159">
                  <c:v>42511.375</c:v>
                </c:pt>
                <c:pt idx="3160">
                  <c:v>42511.333333333336</c:v>
                </c:pt>
                <c:pt idx="3161">
                  <c:v>42511.291666666664</c:v>
                </c:pt>
                <c:pt idx="3162">
                  <c:v>42511.25</c:v>
                </c:pt>
                <c:pt idx="3163">
                  <c:v>42511.208333333336</c:v>
                </c:pt>
                <c:pt idx="3164">
                  <c:v>42511.166666666664</c:v>
                </c:pt>
                <c:pt idx="3165">
                  <c:v>42511.125</c:v>
                </c:pt>
                <c:pt idx="3166">
                  <c:v>42511.083333333336</c:v>
                </c:pt>
                <c:pt idx="3167">
                  <c:v>42511.041666666664</c:v>
                </c:pt>
                <c:pt idx="3168">
                  <c:v>42511</c:v>
                </c:pt>
                <c:pt idx="3169">
                  <c:v>42510.958333333336</c:v>
                </c:pt>
                <c:pt idx="3170">
                  <c:v>42510.916666666664</c:v>
                </c:pt>
                <c:pt idx="3171">
                  <c:v>42510.875</c:v>
                </c:pt>
                <c:pt idx="3172">
                  <c:v>42510.833333333336</c:v>
                </c:pt>
                <c:pt idx="3173">
                  <c:v>42510.791666666664</c:v>
                </c:pt>
                <c:pt idx="3174">
                  <c:v>42510.75</c:v>
                </c:pt>
                <c:pt idx="3175">
                  <c:v>42510.708333333336</c:v>
                </c:pt>
                <c:pt idx="3176">
                  <c:v>42510.666666666664</c:v>
                </c:pt>
                <c:pt idx="3177">
                  <c:v>42510.625</c:v>
                </c:pt>
                <c:pt idx="3178">
                  <c:v>42510.583333333336</c:v>
                </c:pt>
                <c:pt idx="3179">
                  <c:v>42510.541666666664</c:v>
                </c:pt>
                <c:pt idx="3180">
                  <c:v>42510.5</c:v>
                </c:pt>
                <c:pt idx="3181">
                  <c:v>42510.458333333336</c:v>
                </c:pt>
                <c:pt idx="3182">
                  <c:v>42510.416666666664</c:v>
                </c:pt>
                <c:pt idx="3183">
                  <c:v>42510.375</c:v>
                </c:pt>
                <c:pt idx="3184">
                  <c:v>42510.333333333336</c:v>
                </c:pt>
                <c:pt idx="3185">
                  <c:v>42510.291666666664</c:v>
                </c:pt>
                <c:pt idx="3186">
                  <c:v>42510.25</c:v>
                </c:pt>
                <c:pt idx="3187">
                  <c:v>42510.208333333336</c:v>
                </c:pt>
                <c:pt idx="3188">
                  <c:v>42510.166666666664</c:v>
                </c:pt>
                <c:pt idx="3189">
                  <c:v>42510.125</c:v>
                </c:pt>
                <c:pt idx="3190">
                  <c:v>42510.083333333336</c:v>
                </c:pt>
                <c:pt idx="3191">
                  <c:v>42510.041666666664</c:v>
                </c:pt>
                <c:pt idx="3192">
                  <c:v>42510</c:v>
                </c:pt>
                <c:pt idx="3193">
                  <c:v>42509.958333333336</c:v>
                </c:pt>
                <c:pt idx="3194">
                  <c:v>42509.916666666664</c:v>
                </c:pt>
                <c:pt idx="3195">
                  <c:v>42509.875</c:v>
                </c:pt>
                <c:pt idx="3196">
                  <c:v>42509.833333333336</c:v>
                </c:pt>
                <c:pt idx="3197">
                  <c:v>42509.791666666664</c:v>
                </c:pt>
                <c:pt idx="3198">
                  <c:v>42509.75</c:v>
                </c:pt>
                <c:pt idx="3199">
                  <c:v>42509.708333333336</c:v>
                </c:pt>
                <c:pt idx="3200">
                  <c:v>42509.666666666664</c:v>
                </c:pt>
                <c:pt idx="3201">
                  <c:v>42509.625</c:v>
                </c:pt>
                <c:pt idx="3202">
                  <c:v>42509.583333333336</c:v>
                </c:pt>
                <c:pt idx="3203">
                  <c:v>42509.541666666664</c:v>
                </c:pt>
                <c:pt idx="3204">
                  <c:v>42509.5</c:v>
                </c:pt>
                <c:pt idx="3205">
                  <c:v>42509.458333333336</c:v>
                </c:pt>
                <c:pt idx="3206">
                  <c:v>42509.416666666664</c:v>
                </c:pt>
                <c:pt idx="3207">
                  <c:v>42509.375</c:v>
                </c:pt>
                <c:pt idx="3208">
                  <c:v>42509.333333333336</c:v>
                </c:pt>
                <c:pt idx="3209">
                  <c:v>42509.291666666664</c:v>
                </c:pt>
                <c:pt idx="3210">
                  <c:v>42509.25</c:v>
                </c:pt>
                <c:pt idx="3211">
                  <c:v>42509.208333333336</c:v>
                </c:pt>
                <c:pt idx="3212">
                  <c:v>42509.166666666664</c:v>
                </c:pt>
                <c:pt idx="3213">
                  <c:v>42509.125</c:v>
                </c:pt>
                <c:pt idx="3214">
                  <c:v>42509.083333333336</c:v>
                </c:pt>
                <c:pt idx="3215">
                  <c:v>42509.041666666664</c:v>
                </c:pt>
                <c:pt idx="3216">
                  <c:v>42509</c:v>
                </c:pt>
                <c:pt idx="3217">
                  <c:v>42508.958333333336</c:v>
                </c:pt>
                <c:pt idx="3218">
                  <c:v>42508.916666666664</c:v>
                </c:pt>
                <c:pt idx="3219">
                  <c:v>42508.875</c:v>
                </c:pt>
                <c:pt idx="3220">
                  <c:v>42508.833333333336</c:v>
                </c:pt>
                <c:pt idx="3221">
                  <c:v>42508.791666666664</c:v>
                </c:pt>
                <c:pt idx="3222">
                  <c:v>42508.75</c:v>
                </c:pt>
                <c:pt idx="3223">
                  <c:v>42508.708333333336</c:v>
                </c:pt>
                <c:pt idx="3224">
                  <c:v>42508.666666666664</c:v>
                </c:pt>
                <c:pt idx="3225">
                  <c:v>42508.625</c:v>
                </c:pt>
                <c:pt idx="3226">
                  <c:v>42508.583333333336</c:v>
                </c:pt>
                <c:pt idx="3227">
                  <c:v>42508.541666666664</c:v>
                </c:pt>
                <c:pt idx="3228">
                  <c:v>42508.5</c:v>
                </c:pt>
                <c:pt idx="3229">
                  <c:v>42508.458333333336</c:v>
                </c:pt>
                <c:pt idx="3230">
                  <c:v>42508.416666666664</c:v>
                </c:pt>
                <c:pt idx="3231">
                  <c:v>42508.375</c:v>
                </c:pt>
                <c:pt idx="3232">
                  <c:v>42508.333333333336</c:v>
                </c:pt>
                <c:pt idx="3233">
                  <c:v>42508.291666666664</c:v>
                </c:pt>
                <c:pt idx="3234">
                  <c:v>42508.25</c:v>
                </c:pt>
                <c:pt idx="3235">
                  <c:v>42508.208333333336</c:v>
                </c:pt>
                <c:pt idx="3236">
                  <c:v>42508.166666666664</c:v>
                </c:pt>
                <c:pt idx="3237">
                  <c:v>42508.125</c:v>
                </c:pt>
                <c:pt idx="3238">
                  <c:v>42508.083333333336</c:v>
                </c:pt>
                <c:pt idx="3239">
                  <c:v>42508.041666666664</c:v>
                </c:pt>
                <c:pt idx="3240">
                  <c:v>42508</c:v>
                </c:pt>
                <c:pt idx="3241">
                  <c:v>42507.958333333336</c:v>
                </c:pt>
                <c:pt idx="3242">
                  <c:v>42507.916666666664</c:v>
                </c:pt>
                <c:pt idx="3243">
                  <c:v>42507.875</c:v>
                </c:pt>
                <c:pt idx="3244">
                  <c:v>42507.833333333336</c:v>
                </c:pt>
                <c:pt idx="3245">
                  <c:v>42507.791666666664</c:v>
                </c:pt>
                <c:pt idx="3246">
                  <c:v>42507.75</c:v>
                </c:pt>
                <c:pt idx="3247">
                  <c:v>42507.708333333336</c:v>
                </c:pt>
                <c:pt idx="3248">
                  <c:v>42507.666666666664</c:v>
                </c:pt>
                <c:pt idx="3249">
                  <c:v>42507.625</c:v>
                </c:pt>
                <c:pt idx="3250">
                  <c:v>42507.583333333336</c:v>
                </c:pt>
                <c:pt idx="3251">
                  <c:v>42507.541666666664</c:v>
                </c:pt>
                <c:pt idx="3252">
                  <c:v>42507.5</c:v>
                </c:pt>
                <c:pt idx="3253">
                  <c:v>42507.458333333336</c:v>
                </c:pt>
                <c:pt idx="3254">
                  <c:v>42507.416666666664</c:v>
                </c:pt>
                <c:pt idx="3255">
                  <c:v>42507.375</c:v>
                </c:pt>
                <c:pt idx="3256">
                  <c:v>42507.333333333336</c:v>
                </c:pt>
                <c:pt idx="3257">
                  <c:v>42507.291666666664</c:v>
                </c:pt>
                <c:pt idx="3258">
                  <c:v>42507.25</c:v>
                </c:pt>
                <c:pt idx="3259">
                  <c:v>42507.208333333336</c:v>
                </c:pt>
                <c:pt idx="3260">
                  <c:v>42507.166666666664</c:v>
                </c:pt>
                <c:pt idx="3261">
                  <c:v>42507.125</c:v>
                </c:pt>
                <c:pt idx="3262">
                  <c:v>42507.083333333336</c:v>
                </c:pt>
                <c:pt idx="3263">
                  <c:v>42507.041666666664</c:v>
                </c:pt>
                <c:pt idx="3264">
                  <c:v>42507</c:v>
                </c:pt>
                <c:pt idx="3265">
                  <c:v>42506.958333333336</c:v>
                </c:pt>
                <c:pt idx="3266">
                  <c:v>42506.916666666664</c:v>
                </c:pt>
                <c:pt idx="3267">
                  <c:v>42506.875</c:v>
                </c:pt>
                <c:pt idx="3268">
                  <c:v>42506.833333333336</c:v>
                </c:pt>
                <c:pt idx="3269">
                  <c:v>42506.791666666664</c:v>
                </c:pt>
                <c:pt idx="3270">
                  <c:v>42506.75</c:v>
                </c:pt>
                <c:pt idx="3271">
                  <c:v>42506.708333333336</c:v>
                </c:pt>
                <c:pt idx="3272">
                  <c:v>42506.666666666664</c:v>
                </c:pt>
                <c:pt idx="3273">
                  <c:v>42506.625</c:v>
                </c:pt>
                <c:pt idx="3274">
                  <c:v>42506.583333333336</c:v>
                </c:pt>
                <c:pt idx="3275">
                  <c:v>42506.541666666664</c:v>
                </c:pt>
                <c:pt idx="3276">
                  <c:v>42506.5</c:v>
                </c:pt>
                <c:pt idx="3277">
                  <c:v>42506.458333333336</c:v>
                </c:pt>
                <c:pt idx="3278">
                  <c:v>42506.416666666664</c:v>
                </c:pt>
                <c:pt idx="3279">
                  <c:v>42506.375</c:v>
                </c:pt>
                <c:pt idx="3280">
                  <c:v>42506.333333333336</c:v>
                </c:pt>
                <c:pt idx="3281">
                  <c:v>42506.291666666664</c:v>
                </c:pt>
                <c:pt idx="3282">
                  <c:v>42506.25</c:v>
                </c:pt>
                <c:pt idx="3283">
                  <c:v>42506.208333333336</c:v>
                </c:pt>
                <c:pt idx="3284">
                  <c:v>42506.166666666664</c:v>
                </c:pt>
                <c:pt idx="3285">
                  <c:v>42506.125</c:v>
                </c:pt>
                <c:pt idx="3286">
                  <c:v>42506.083333333336</c:v>
                </c:pt>
                <c:pt idx="3287">
                  <c:v>42506.041666666664</c:v>
                </c:pt>
                <c:pt idx="3288">
                  <c:v>42506</c:v>
                </c:pt>
                <c:pt idx="3289">
                  <c:v>42505.958333333336</c:v>
                </c:pt>
                <c:pt idx="3290">
                  <c:v>42505.916666666664</c:v>
                </c:pt>
                <c:pt idx="3291">
                  <c:v>42505.875</c:v>
                </c:pt>
                <c:pt idx="3292">
                  <c:v>42505.833333333336</c:v>
                </c:pt>
                <c:pt idx="3293">
                  <c:v>42505.791666666664</c:v>
                </c:pt>
                <c:pt idx="3294">
                  <c:v>42505.75</c:v>
                </c:pt>
                <c:pt idx="3295">
                  <c:v>42505.708333333336</c:v>
                </c:pt>
                <c:pt idx="3296">
                  <c:v>42505.666666666664</c:v>
                </c:pt>
                <c:pt idx="3297">
                  <c:v>42505.625</c:v>
                </c:pt>
                <c:pt idx="3298">
                  <c:v>42505.583333333336</c:v>
                </c:pt>
                <c:pt idx="3299">
                  <c:v>42505.541666666664</c:v>
                </c:pt>
                <c:pt idx="3300">
                  <c:v>42505.5</c:v>
                </c:pt>
                <c:pt idx="3301">
                  <c:v>42505.458333333336</c:v>
                </c:pt>
                <c:pt idx="3302">
                  <c:v>42505.416666666664</c:v>
                </c:pt>
                <c:pt idx="3303">
                  <c:v>42505.375</c:v>
                </c:pt>
                <c:pt idx="3304">
                  <c:v>42505.333333333336</c:v>
                </c:pt>
                <c:pt idx="3305">
                  <c:v>42505.291666666664</c:v>
                </c:pt>
                <c:pt idx="3306">
                  <c:v>42505.25</c:v>
                </c:pt>
                <c:pt idx="3307">
                  <c:v>42505.208333333336</c:v>
                </c:pt>
                <c:pt idx="3308">
                  <c:v>42505.166666666664</c:v>
                </c:pt>
                <c:pt idx="3309">
                  <c:v>42505.125</c:v>
                </c:pt>
                <c:pt idx="3310">
                  <c:v>42505.083333333336</c:v>
                </c:pt>
                <c:pt idx="3311">
                  <c:v>42505.041666666664</c:v>
                </c:pt>
                <c:pt idx="3312">
                  <c:v>42505</c:v>
                </c:pt>
                <c:pt idx="3313">
                  <c:v>42504.958333333336</c:v>
                </c:pt>
                <c:pt idx="3314">
                  <c:v>42504.916666666664</c:v>
                </c:pt>
                <c:pt idx="3315">
                  <c:v>42504.875</c:v>
                </c:pt>
                <c:pt idx="3316">
                  <c:v>42504.833333333336</c:v>
                </c:pt>
                <c:pt idx="3317">
                  <c:v>42504.791666666664</c:v>
                </c:pt>
                <c:pt idx="3318">
                  <c:v>42504.75</c:v>
                </c:pt>
                <c:pt idx="3319">
                  <c:v>42504.708333333336</c:v>
                </c:pt>
                <c:pt idx="3320">
                  <c:v>42504.666666666664</c:v>
                </c:pt>
                <c:pt idx="3321">
                  <c:v>42504.625</c:v>
                </c:pt>
                <c:pt idx="3322">
                  <c:v>42504.583333333336</c:v>
                </c:pt>
                <c:pt idx="3323">
                  <c:v>42504.541666666664</c:v>
                </c:pt>
                <c:pt idx="3324">
                  <c:v>42504.5</c:v>
                </c:pt>
                <c:pt idx="3325">
                  <c:v>42504.458333333336</c:v>
                </c:pt>
                <c:pt idx="3326">
                  <c:v>42504.416666666664</c:v>
                </c:pt>
                <c:pt idx="3327">
                  <c:v>42504.375</c:v>
                </c:pt>
                <c:pt idx="3328">
                  <c:v>42504.333333333336</c:v>
                </c:pt>
                <c:pt idx="3329">
                  <c:v>42504.291666666664</c:v>
                </c:pt>
                <c:pt idx="3330">
                  <c:v>42504.25</c:v>
                </c:pt>
                <c:pt idx="3331">
                  <c:v>42504.208333333336</c:v>
                </c:pt>
                <c:pt idx="3332">
                  <c:v>42504.166666666664</c:v>
                </c:pt>
                <c:pt idx="3333">
                  <c:v>42504.125</c:v>
                </c:pt>
                <c:pt idx="3334">
                  <c:v>42504.083333333336</c:v>
                </c:pt>
                <c:pt idx="3335">
                  <c:v>42504.041666666664</c:v>
                </c:pt>
                <c:pt idx="3336">
                  <c:v>42504</c:v>
                </c:pt>
                <c:pt idx="3337">
                  <c:v>42503.958333333336</c:v>
                </c:pt>
                <c:pt idx="3338">
                  <c:v>42503.916666666664</c:v>
                </c:pt>
                <c:pt idx="3339">
                  <c:v>42503.875</c:v>
                </c:pt>
                <c:pt idx="3340">
                  <c:v>42503.833333333336</c:v>
                </c:pt>
                <c:pt idx="3341">
                  <c:v>42503.791666666664</c:v>
                </c:pt>
                <c:pt idx="3342">
                  <c:v>42503.75</c:v>
                </c:pt>
                <c:pt idx="3343">
                  <c:v>42503.708333333336</c:v>
                </c:pt>
                <c:pt idx="3344">
                  <c:v>42503.666666666664</c:v>
                </c:pt>
                <c:pt idx="3345">
                  <c:v>42503.625</c:v>
                </c:pt>
                <c:pt idx="3346">
                  <c:v>42503.583333333336</c:v>
                </c:pt>
                <c:pt idx="3347">
                  <c:v>42503.541666666664</c:v>
                </c:pt>
                <c:pt idx="3348">
                  <c:v>42503.5</c:v>
                </c:pt>
                <c:pt idx="3349">
                  <c:v>42503.458333333336</c:v>
                </c:pt>
                <c:pt idx="3350">
                  <c:v>42503.416666666664</c:v>
                </c:pt>
                <c:pt idx="3351">
                  <c:v>42503.375</c:v>
                </c:pt>
                <c:pt idx="3352">
                  <c:v>42503.333333333336</c:v>
                </c:pt>
                <c:pt idx="3353">
                  <c:v>42503.291666666664</c:v>
                </c:pt>
                <c:pt idx="3354">
                  <c:v>42503.25</c:v>
                </c:pt>
                <c:pt idx="3355">
                  <c:v>42503.208333333336</c:v>
                </c:pt>
                <c:pt idx="3356">
                  <c:v>42503.166666666664</c:v>
                </c:pt>
                <c:pt idx="3357">
                  <c:v>42503.125</c:v>
                </c:pt>
                <c:pt idx="3358">
                  <c:v>42503.083333333336</c:v>
                </c:pt>
                <c:pt idx="3359">
                  <c:v>42503.041666666664</c:v>
                </c:pt>
                <c:pt idx="3360">
                  <c:v>42503</c:v>
                </c:pt>
                <c:pt idx="3361">
                  <c:v>42502.958333333336</c:v>
                </c:pt>
                <c:pt idx="3362">
                  <c:v>42502.916666666664</c:v>
                </c:pt>
                <c:pt idx="3363">
                  <c:v>42502.875</c:v>
                </c:pt>
                <c:pt idx="3364">
                  <c:v>42502.833333333336</c:v>
                </c:pt>
                <c:pt idx="3365">
                  <c:v>42502.791666666664</c:v>
                </c:pt>
                <c:pt idx="3366">
                  <c:v>42502.75</c:v>
                </c:pt>
                <c:pt idx="3367">
                  <c:v>42502.708333333336</c:v>
                </c:pt>
                <c:pt idx="3368">
                  <c:v>42502.666666666664</c:v>
                </c:pt>
                <c:pt idx="3369">
                  <c:v>42502.625</c:v>
                </c:pt>
                <c:pt idx="3370">
                  <c:v>42502.583333333336</c:v>
                </c:pt>
                <c:pt idx="3371">
                  <c:v>42502.541666666664</c:v>
                </c:pt>
                <c:pt idx="3372">
                  <c:v>42502.5</c:v>
                </c:pt>
                <c:pt idx="3373">
                  <c:v>42502.458333333336</c:v>
                </c:pt>
                <c:pt idx="3374">
                  <c:v>42502.416666666664</c:v>
                </c:pt>
                <c:pt idx="3375">
                  <c:v>42502.375</c:v>
                </c:pt>
                <c:pt idx="3376">
                  <c:v>42502.333333333336</c:v>
                </c:pt>
                <c:pt idx="3377">
                  <c:v>42502.291666666664</c:v>
                </c:pt>
                <c:pt idx="3378">
                  <c:v>42502.25</c:v>
                </c:pt>
                <c:pt idx="3379">
                  <c:v>42502.208333333336</c:v>
                </c:pt>
                <c:pt idx="3380">
                  <c:v>42502.166666666664</c:v>
                </c:pt>
                <c:pt idx="3381">
                  <c:v>42502.125</c:v>
                </c:pt>
                <c:pt idx="3382">
                  <c:v>42502.083333333336</c:v>
                </c:pt>
                <c:pt idx="3383">
                  <c:v>42502.041666666664</c:v>
                </c:pt>
                <c:pt idx="3384">
                  <c:v>42502</c:v>
                </c:pt>
                <c:pt idx="3385">
                  <c:v>42501.958333333336</c:v>
                </c:pt>
                <c:pt idx="3386">
                  <c:v>42501.916666666664</c:v>
                </c:pt>
                <c:pt idx="3387">
                  <c:v>42501.875</c:v>
                </c:pt>
                <c:pt idx="3388">
                  <c:v>42501.833333333336</c:v>
                </c:pt>
                <c:pt idx="3389">
                  <c:v>42501.791666666664</c:v>
                </c:pt>
                <c:pt idx="3390">
                  <c:v>42501.75</c:v>
                </c:pt>
                <c:pt idx="3391">
                  <c:v>42501.708333333336</c:v>
                </c:pt>
                <c:pt idx="3392">
                  <c:v>42501.666666666664</c:v>
                </c:pt>
                <c:pt idx="3393">
                  <c:v>42501.625</c:v>
                </c:pt>
                <c:pt idx="3394">
                  <c:v>42501.583333333336</c:v>
                </c:pt>
                <c:pt idx="3395">
                  <c:v>42501.541666666664</c:v>
                </c:pt>
                <c:pt idx="3396">
                  <c:v>42501.5</c:v>
                </c:pt>
                <c:pt idx="3397">
                  <c:v>42501.458333333336</c:v>
                </c:pt>
                <c:pt idx="3398">
                  <c:v>42501.416666666664</c:v>
                </c:pt>
                <c:pt idx="3399">
                  <c:v>42501.375</c:v>
                </c:pt>
                <c:pt idx="3400">
                  <c:v>42501.333333333336</c:v>
                </c:pt>
                <c:pt idx="3401">
                  <c:v>42501.291666666664</c:v>
                </c:pt>
                <c:pt idx="3402">
                  <c:v>42501.25</c:v>
                </c:pt>
                <c:pt idx="3403">
                  <c:v>42501.208333333336</c:v>
                </c:pt>
                <c:pt idx="3404">
                  <c:v>42501.166666666664</c:v>
                </c:pt>
                <c:pt idx="3405">
                  <c:v>42501.125</c:v>
                </c:pt>
                <c:pt idx="3406">
                  <c:v>42501.083333333336</c:v>
                </c:pt>
                <c:pt idx="3407">
                  <c:v>42501.041666666664</c:v>
                </c:pt>
                <c:pt idx="3408">
                  <c:v>42501</c:v>
                </c:pt>
                <c:pt idx="3409">
                  <c:v>42500.958333333336</c:v>
                </c:pt>
                <c:pt idx="3410">
                  <c:v>42500.916666666664</c:v>
                </c:pt>
                <c:pt idx="3411">
                  <c:v>42500.875</c:v>
                </c:pt>
                <c:pt idx="3412">
                  <c:v>42500.833333333336</c:v>
                </c:pt>
                <c:pt idx="3413">
                  <c:v>42500.791666666664</c:v>
                </c:pt>
                <c:pt idx="3414">
                  <c:v>42500.75</c:v>
                </c:pt>
                <c:pt idx="3415">
                  <c:v>42500.708333333336</c:v>
                </c:pt>
                <c:pt idx="3416">
                  <c:v>42500.666666666664</c:v>
                </c:pt>
                <c:pt idx="3417">
                  <c:v>42500.625</c:v>
                </c:pt>
                <c:pt idx="3418">
                  <c:v>42500.583333333336</c:v>
                </c:pt>
                <c:pt idx="3419">
                  <c:v>42500.541666666664</c:v>
                </c:pt>
                <c:pt idx="3420">
                  <c:v>42500.5</c:v>
                </c:pt>
                <c:pt idx="3421">
                  <c:v>42500.458333333336</c:v>
                </c:pt>
                <c:pt idx="3422">
                  <c:v>42500.416666666664</c:v>
                </c:pt>
                <c:pt idx="3423">
                  <c:v>42500.375</c:v>
                </c:pt>
                <c:pt idx="3424">
                  <c:v>42500.333333333336</c:v>
                </c:pt>
                <c:pt idx="3425">
                  <c:v>42500.291666666664</c:v>
                </c:pt>
                <c:pt idx="3426">
                  <c:v>42500.25</c:v>
                </c:pt>
                <c:pt idx="3427">
                  <c:v>42500.208333333336</c:v>
                </c:pt>
                <c:pt idx="3428">
                  <c:v>42500.166666666664</c:v>
                </c:pt>
                <c:pt idx="3429">
                  <c:v>42500.125</c:v>
                </c:pt>
                <c:pt idx="3430">
                  <c:v>42500.083333333336</c:v>
                </c:pt>
                <c:pt idx="3431">
                  <c:v>42500.041666666664</c:v>
                </c:pt>
                <c:pt idx="3432">
                  <c:v>42500</c:v>
                </c:pt>
                <c:pt idx="3433">
                  <c:v>42499.958333333336</c:v>
                </c:pt>
                <c:pt idx="3434">
                  <c:v>42499.916666666664</c:v>
                </c:pt>
                <c:pt idx="3435">
                  <c:v>42499.875</c:v>
                </c:pt>
                <c:pt idx="3436">
                  <c:v>42499.833333333336</c:v>
                </c:pt>
                <c:pt idx="3437">
                  <c:v>42499.791666666664</c:v>
                </c:pt>
                <c:pt idx="3438">
                  <c:v>42499.75</c:v>
                </c:pt>
                <c:pt idx="3439">
                  <c:v>42499.708333333336</c:v>
                </c:pt>
                <c:pt idx="3440">
                  <c:v>42499.666666666664</c:v>
                </c:pt>
                <c:pt idx="3441">
                  <c:v>42499.625</c:v>
                </c:pt>
                <c:pt idx="3442">
                  <c:v>42499.583333333336</c:v>
                </c:pt>
                <c:pt idx="3443">
                  <c:v>42499.541666666664</c:v>
                </c:pt>
                <c:pt idx="3444">
                  <c:v>42499.5</c:v>
                </c:pt>
                <c:pt idx="3445">
                  <c:v>42499.458333333336</c:v>
                </c:pt>
                <c:pt idx="3446">
                  <c:v>42499.416666666664</c:v>
                </c:pt>
                <c:pt idx="3447">
                  <c:v>42499.375</c:v>
                </c:pt>
                <c:pt idx="3448">
                  <c:v>42499.333333333336</c:v>
                </c:pt>
                <c:pt idx="3449">
                  <c:v>42499.291666666664</c:v>
                </c:pt>
                <c:pt idx="3450">
                  <c:v>42499.25</c:v>
                </c:pt>
                <c:pt idx="3451">
                  <c:v>42499.208333333336</c:v>
                </c:pt>
                <c:pt idx="3452">
                  <c:v>42499.166666666664</c:v>
                </c:pt>
                <c:pt idx="3453">
                  <c:v>42499.125</c:v>
                </c:pt>
                <c:pt idx="3454">
                  <c:v>42499.083333333336</c:v>
                </c:pt>
                <c:pt idx="3455">
                  <c:v>42499.041666666664</c:v>
                </c:pt>
                <c:pt idx="3456">
                  <c:v>42499</c:v>
                </c:pt>
                <c:pt idx="3457">
                  <c:v>42498.958333333336</c:v>
                </c:pt>
                <c:pt idx="3458">
                  <c:v>42498.916666666664</c:v>
                </c:pt>
                <c:pt idx="3459">
                  <c:v>42498.875</c:v>
                </c:pt>
                <c:pt idx="3460">
                  <c:v>42498.833333333336</c:v>
                </c:pt>
                <c:pt idx="3461">
                  <c:v>42498.791666666664</c:v>
                </c:pt>
                <c:pt idx="3462">
                  <c:v>42498.75</c:v>
                </c:pt>
                <c:pt idx="3463">
                  <c:v>42498.708333333336</c:v>
                </c:pt>
                <c:pt idx="3464">
                  <c:v>42498.666666666664</c:v>
                </c:pt>
                <c:pt idx="3465">
                  <c:v>42498.625</c:v>
                </c:pt>
                <c:pt idx="3466">
                  <c:v>42498.583333333336</c:v>
                </c:pt>
                <c:pt idx="3467">
                  <c:v>42498.541666666664</c:v>
                </c:pt>
                <c:pt idx="3468">
                  <c:v>42498.5</c:v>
                </c:pt>
                <c:pt idx="3469">
                  <c:v>42498.458333333336</c:v>
                </c:pt>
                <c:pt idx="3470">
                  <c:v>42498.416666666664</c:v>
                </c:pt>
                <c:pt idx="3471">
                  <c:v>42498.375</c:v>
                </c:pt>
                <c:pt idx="3472">
                  <c:v>42498.333333333336</c:v>
                </c:pt>
                <c:pt idx="3473">
                  <c:v>42498.291666666664</c:v>
                </c:pt>
                <c:pt idx="3474">
                  <c:v>42498.25</c:v>
                </c:pt>
                <c:pt idx="3475">
                  <c:v>42498.208333333336</c:v>
                </c:pt>
                <c:pt idx="3476">
                  <c:v>42498.166666666664</c:v>
                </c:pt>
                <c:pt idx="3477">
                  <c:v>42498.125</c:v>
                </c:pt>
                <c:pt idx="3478">
                  <c:v>42498.083333333336</c:v>
                </c:pt>
                <c:pt idx="3479">
                  <c:v>42498.041666666664</c:v>
                </c:pt>
                <c:pt idx="3480">
                  <c:v>42498</c:v>
                </c:pt>
                <c:pt idx="3481">
                  <c:v>42497.958333333336</c:v>
                </c:pt>
                <c:pt idx="3482">
                  <c:v>42497.916666666664</c:v>
                </c:pt>
                <c:pt idx="3483">
                  <c:v>42497.875</c:v>
                </c:pt>
                <c:pt idx="3484">
                  <c:v>42497.833333333336</c:v>
                </c:pt>
                <c:pt idx="3485">
                  <c:v>42497.791666666664</c:v>
                </c:pt>
                <c:pt idx="3486">
                  <c:v>42497.75</c:v>
                </c:pt>
                <c:pt idx="3487">
                  <c:v>42497.708333333336</c:v>
                </c:pt>
                <c:pt idx="3488">
                  <c:v>42497.666666666664</c:v>
                </c:pt>
                <c:pt idx="3489">
                  <c:v>42497.625</c:v>
                </c:pt>
                <c:pt idx="3490">
                  <c:v>42497.583333333336</c:v>
                </c:pt>
                <c:pt idx="3491">
                  <c:v>42497.541666666664</c:v>
                </c:pt>
                <c:pt idx="3492">
                  <c:v>42497.5</c:v>
                </c:pt>
                <c:pt idx="3493">
                  <c:v>42497.458333333336</c:v>
                </c:pt>
                <c:pt idx="3494">
                  <c:v>42497.416666666664</c:v>
                </c:pt>
                <c:pt idx="3495">
                  <c:v>42497.375</c:v>
                </c:pt>
                <c:pt idx="3496">
                  <c:v>42497.333333333336</c:v>
                </c:pt>
                <c:pt idx="3497">
                  <c:v>42497.291666666664</c:v>
                </c:pt>
                <c:pt idx="3498">
                  <c:v>42497.25</c:v>
                </c:pt>
                <c:pt idx="3499">
                  <c:v>42497.208333333336</c:v>
                </c:pt>
                <c:pt idx="3500">
                  <c:v>42497.166666666664</c:v>
                </c:pt>
                <c:pt idx="3501">
                  <c:v>42497.125</c:v>
                </c:pt>
                <c:pt idx="3502">
                  <c:v>42497.083333333336</c:v>
                </c:pt>
                <c:pt idx="3503">
                  <c:v>42497.041666666664</c:v>
                </c:pt>
                <c:pt idx="3504">
                  <c:v>42497</c:v>
                </c:pt>
                <c:pt idx="3505">
                  <c:v>42496.958333333336</c:v>
                </c:pt>
                <c:pt idx="3506">
                  <c:v>42496.916666666664</c:v>
                </c:pt>
                <c:pt idx="3507">
                  <c:v>42496.875</c:v>
                </c:pt>
                <c:pt idx="3508">
                  <c:v>42496.833333333336</c:v>
                </c:pt>
                <c:pt idx="3509">
                  <c:v>42496.791666666664</c:v>
                </c:pt>
                <c:pt idx="3510">
                  <c:v>42496.75</c:v>
                </c:pt>
                <c:pt idx="3511">
                  <c:v>42496.708333333336</c:v>
                </c:pt>
                <c:pt idx="3512">
                  <c:v>42496.666666666664</c:v>
                </c:pt>
                <c:pt idx="3513">
                  <c:v>42496.625</c:v>
                </c:pt>
                <c:pt idx="3514">
                  <c:v>42496.583333333336</c:v>
                </c:pt>
                <c:pt idx="3515">
                  <c:v>42496.541666666664</c:v>
                </c:pt>
                <c:pt idx="3516">
                  <c:v>42496.5</c:v>
                </c:pt>
                <c:pt idx="3517">
                  <c:v>42496.458333333336</c:v>
                </c:pt>
                <c:pt idx="3518">
                  <c:v>42496.416666666664</c:v>
                </c:pt>
                <c:pt idx="3519">
                  <c:v>42496.375</c:v>
                </c:pt>
                <c:pt idx="3520">
                  <c:v>42496.333333333336</c:v>
                </c:pt>
                <c:pt idx="3521">
                  <c:v>42496.291666666664</c:v>
                </c:pt>
                <c:pt idx="3522">
                  <c:v>42496.25</c:v>
                </c:pt>
                <c:pt idx="3523">
                  <c:v>42496.208333333336</c:v>
                </c:pt>
                <c:pt idx="3524">
                  <c:v>42496.166666666664</c:v>
                </c:pt>
                <c:pt idx="3525">
                  <c:v>42496.125</c:v>
                </c:pt>
                <c:pt idx="3526">
                  <c:v>42496.083333333336</c:v>
                </c:pt>
                <c:pt idx="3527">
                  <c:v>42496.041666666664</c:v>
                </c:pt>
                <c:pt idx="3528">
                  <c:v>42496</c:v>
                </c:pt>
                <c:pt idx="3529">
                  <c:v>42495.958333333336</c:v>
                </c:pt>
                <c:pt idx="3530">
                  <c:v>42495.916666666664</c:v>
                </c:pt>
                <c:pt idx="3531">
                  <c:v>42495.875</c:v>
                </c:pt>
                <c:pt idx="3532">
                  <c:v>42495.833333333336</c:v>
                </c:pt>
                <c:pt idx="3533">
                  <c:v>42495.791666666664</c:v>
                </c:pt>
                <c:pt idx="3534">
                  <c:v>42495.75</c:v>
                </c:pt>
                <c:pt idx="3535">
                  <c:v>42495.708333333336</c:v>
                </c:pt>
                <c:pt idx="3536">
                  <c:v>42495.666666666664</c:v>
                </c:pt>
                <c:pt idx="3537">
                  <c:v>42495.625</c:v>
                </c:pt>
                <c:pt idx="3538">
                  <c:v>42495.583333333336</c:v>
                </c:pt>
                <c:pt idx="3539">
                  <c:v>42495.541666666664</c:v>
                </c:pt>
                <c:pt idx="3540">
                  <c:v>42495.5</c:v>
                </c:pt>
                <c:pt idx="3541">
                  <c:v>42495.458333333336</c:v>
                </c:pt>
                <c:pt idx="3542">
                  <c:v>42495.416666666664</c:v>
                </c:pt>
                <c:pt idx="3543">
                  <c:v>42495.375</c:v>
                </c:pt>
                <c:pt idx="3544">
                  <c:v>42495.333333333336</c:v>
                </c:pt>
                <c:pt idx="3545">
                  <c:v>42495.291666666664</c:v>
                </c:pt>
                <c:pt idx="3546">
                  <c:v>42495.25</c:v>
                </c:pt>
                <c:pt idx="3547">
                  <c:v>42495.208333333336</c:v>
                </c:pt>
                <c:pt idx="3548">
                  <c:v>42495.166666666664</c:v>
                </c:pt>
                <c:pt idx="3549">
                  <c:v>42495.125</c:v>
                </c:pt>
                <c:pt idx="3550">
                  <c:v>42495.083333333336</c:v>
                </c:pt>
                <c:pt idx="3551">
                  <c:v>42495.041666666664</c:v>
                </c:pt>
                <c:pt idx="3552">
                  <c:v>42495</c:v>
                </c:pt>
                <c:pt idx="3553">
                  <c:v>42494.958333333336</c:v>
                </c:pt>
                <c:pt idx="3554">
                  <c:v>42494.916666666664</c:v>
                </c:pt>
                <c:pt idx="3555">
                  <c:v>42494.875</c:v>
                </c:pt>
                <c:pt idx="3556">
                  <c:v>42494.833333333336</c:v>
                </c:pt>
                <c:pt idx="3557">
                  <c:v>42494.791666666664</c:v>
                </c:pt>
                <c:pt idx="3558">
                  <c:v>42494.75</c:v>
                </c:pt>
                <c:pt idx="3559">
                  <c:v>42494.708333333336</c:v>
                </c:pt>
                <c:pt idx="3560">
                  <c:v>42494.666666666664</c:v>
                </c:pt>
                <c:pt idx="3561">
                  <c:v>42494.625</c:v>
                </c:pt>
                <c:pt idx="3562">
                  <c:v>42494.583333333336</c:v>
                </c:pt>
                <c:pt idx="3563">
                  <c:v>42494.541666666664</c:v>
                </c:pt>
                <c:pt idx="3564">
                  <c:v>42494.5</c:v>
                </c:pt>
                <c:pt idx="3565">
                  <c:v>42494.458333333336</c:v>
                </c:pt>
                <c:pt idx="3566">
                  <c:v>42494.416666666664</c:v>
                </c:pt>
                <c:pt idx="3567">
                  <c:v>42494.375</c:v>
                </c:pt>
                <c:pt idx="3568">
                  <c:v>42494.333333333336</c:v>
                </c:pt>
                <c:pt idx="3569">
                  <c:v>42494.291666666664</c:v>
                </c:pt>
                <c:pt idx="3570">
                  <c:v>42494.25</c:v>
                </c:pt>
                <c:pt idx="3571">
                  <c:v>42494.208333333336</c:v>
                </c:pt>
                <c:pt idx="3572">
                  <c:v>42494.166666666664</c:v>
                </c:pt>
                <c:pt idx="3573">
                  <c:v>42494.125</c:v>
                </c:pt>
                <c:pt idx="3574">
                  <c:v>42494.083333333336</c:v>
                </c:pt>
                <c:pt idx="3575">
                  <c:v>42494.041666666664</c:v>
                </c:pt>
                <c:pt idx="3576">
                  <c:v>42494</c:v>
                </c:pt>
                <c:pt idx="3577">
                  <c:v>42493.958333333336</c:v>
                </c:pt>
                <c:pt idx="3578">
                  <c:v>42493.916666666664</c:v>
                </c:pt>
                <c:pt idx="3579">
                  <c:v>42493.875</c:v>
                </c:pt>
                <c:pt idx="3580">
                  <c:v>42493.833333333336</c:v>
                </c:pt>
                <c:pt idx="3581">
                  <c:v>42493.791666666664</c:v>
                </c:pt>
                <c:pt idx="3582">
                  <c:v>42493.75</c:v>
                </c:pt>
                <c:pt idx="3583">
                  <c:v>42493.708333333336</c:v>
                </c:pt>
                <c:pt idx="3584">
                  <c:v>42493.666666666664</c:v>
                </c:pt>
                <c:pt idx="3585">
                  <c:v>42493.625</c:v>
                </c:pt>
                <c:pt idx="3586">
                  <c:v>42493.583333333336</c:v>
                </c:pt>
                <c:pt idx="3587">
                  <c:v>42493.541666666664</c:v>
                </c:pt>
                <c:pt idx="3588">
                  <c:v>42493.5</c:v>
                </c:pt>
                <c:pt idx="3589">
                  <c:v>42493.458333333336</c:v>
                </c:pt>
                <c:pt idx="3590">
                  <c:v>42493.416666666664</c:v>
                </c:pt>
                <c:pt idx="3591">
                  <c:v>42493.375</c:v>
                </c:pt>
                <c:pt idx="3592">
                  <c:v>42493.333333333336</c:v>
                </c:pt>
                <c:pt idx="3593">
                  <c:v>42493.291666666664</c:v>
                </c:pt>
                <c:pt idx="3594">
                  <c:v>42493.25</c:v>
                </c:pt>
                <c:pt idx="3595">
                  <c:v>42493.208333333336</c:v>
                </c:pt>
                <c:pt idx="3596">
                  <c:v>42493.166666666664</c:v>
                </c:pt>
                <c:pt idx="3597">
                  <c:v>42493.125</c:v>
                </c:pt>
                <c:pt idx="3598">
                  <c:v>42493.083333333336</c:v>
                </c:pt>
                <c:pt idx="3599">
                  <c:v>42493.041666666664</c:v>
                </c:pt>
                <c:pt idx="3600">
                  <c:v>42493</c:v>
                </c:pt>
                <c:pt idx="3601">
                  <c:v>42492.958333333336</c:v>
                </c:pt>
                <c:pt idx="3602">
                  <c:v>42492.916666666664</c:v>
                </c:pt>
                <c:pt idx="3603">
                  <c:v>42492.875</c:v>
                </c:pt>
                <c:pt idx="3604">
                  <c:v>42492.833333333336</c:v>
                </c:pt>
                <c:pt idx="3605">
                  <c:v>42492.791666666664</c:v>
                </c:pt>
                <c:pt idx="3606">
                  <c:v>42492.75</c:v>
                </c:pt>
                <c:pt idx="3607">
                  <c:v>42492.708333333336</c:v>
                </c:pt>
                <c:pt idx="3608">
                  <c:v>42492.666666666664</c:v>
                </c:pt>
                <c:pt idx="3609">
                  <c:v>42492.625</c:v>
                </c:pt>
                <c:pt idx="3610">
                  <c:v>42492.583333333336</c:v>
                </c:pt>
                <c:pt idx="3611">
                  <c:v>42492.541666666664</c:v>
                </c:pt>
                <c:pt idx="3612">
                  <c:v>42492.5</c:v>
                </c:pt>
                <c:pt idx="3613">
                  <c:v>42492.458333333336</c:v>
                </c:pt>
                <c:pt idx="3614">
                  <c:v>42492.416666666664</c:v>
                </c:pt>
                <c:pt idx="3615">
                  <c:v>42492.375</c:v>
                </c:pt>
                <c:pt idx="3616">
                  <c:v>42492.333333333336</c:v>
                </c:pt>
                <c:pt idx="3617">
                  <c:v>42492.291666666664</c:v>
                </c:pt>
                <c:pt idx="3618">
                  <c:v>42492.25</c:v>
                </c:pt>
                <c:pt idx="3619">
                  <c:v>42492.208333333336</c:v>
                </c:pt>
                <c:pt idx="3620">
                  <c:v>42492.166666666664</c:v>
                </c:pt>
                <c:pt idx="3621">
                  <c:v>42492.125</c:v>
                </c:pt>
                <c:pt idx="3622">
                  <c:v>42492.083333333336</c:v>
                </c:pt>
                <c:pt idx="3623">
                  <c:v>42492.041666666664</c:v>
                </c:pt>
                <c:pt idx="3624">
                  <c:v>42492</c:v>
                </c:pt>
                <c:pt idx="3625">
                  <c:v>42491.958333333336</c:v>
                </c:pt>
                <c:pt idx="3626">
                  <c:v>42491.916666666664</c:v>
                </c:pt>
                <c:pt idx="3627">
                  <c:v>42491.875</c:v>
                </c:pt>
                <c:pt idx="3628">
                  <c:v>42491.833333333336</c:v>
                </c:pt>
                <c:pt idx="3629">
                  <c:v>42491.791666666664</c:v>
                </c:pt>
                <c:pt idx="3630">
                  <c:v>42491.75</c:v>
                </c:pt>
                <c:pt idx="3631">
                  <c:v>42491.708333333336</c:v>
                </c:pt>
                <c:pt idx="3632">
                  <c:v>42491.666666666664</c:v>
                </c:pt>
                <c:pt idx="3633">
                  <c:v>42491.625</c:v>
                </c:pt>
                <c:pt idx="3634">
                  <c:v>42491.583333333336</c:v>
                </c:pt>
                <c:pt idx="3635">
                  <c:v>42491.541666666664</c:v>
                </c:pt>
                <c:pt idx="3636">
                  <c:v>42491.5</c:v>
                </c:pt>
                <c:pt idx="3637">
                  <c:v>42491.458333333336</c:v>
                </c:pt>
                <c:pt idx="3638">
                  <c:v>42491.416666666664</c:v>
                </c:pt>
                <c:pt idx="3639">
                  <c:v>42491.375</c:v>
                </c:pt>
                <c:pt idx="3640">
                  <c:v>42491.333333333336</c:v>
                </c:pt>
                <c:pt idx="3641">
                  <c:v>42491.291666666664</c:v>
                </c:pt>
                <c:pt idx="3642">
                  <c:v>42491.25</c:v>
                </c:pt>
                <c:pt idx="3643">
                  <c:v>42491.208333333336</c:v>
                </c:pt>
                <c:pt idx="3644">
                  <c:v>42491.166666666664</c:v>
                </c:pt>
                <c:pt idx="3645">
                  <c:v>42491.125</c:v>
                </c:pt>
                <c:pt idx="3646">
                  <c:v>42491.083333333336</c:v>
                </c:pt>
                <c:pt idx="3647">
                  <c:v>42491.041666666664</c:v>
                </c:pt>
                <c:pt idx="3648">
                  <c:v>42491</c:v>
                </c:pt>
                <c:pt idx="3649">
                  <c:v>42490.958333333336</c:v>
                </c:pt>
                <c:pt idx="3650">
                  <c:v>42490.916666666664</c:v>
                </c:pt>
                <c:pt idx="3651">
                  <c:v>42490.875</c:v>
                </c:pt>
                <c:pt idx="3652">
                  <c:v>42490.833333333336</c:v>
                </c:pt>
                <c:pt idx="3653">
                  <c:v>42490.791666666664</c:v>
                </c:pt>
                <c:pt idx="3654">
                  <c:v>42490.75</c:v>
                </c:pt>
                <c:pt idx="3655">
                  <c:v>42490.708333333336</c:v>
                </c:pt>
                <c:pt idx="3656">
                  <c:v>42490.666666666664</c:v>
                </c:pt>
                <c:pt idx="3657">
                  <c:v>42490.625</c:v>
                </c:pt>
                <c:pt idx="3658">
                  <c:v>42490.583333333336</c:v>
                </c:pt>
                <c:pt idx="3659">
                  <c:v>42490.541666666664</c:v>
                </c:pt>
                <c:pt idx="3660">
                  <c:v>42490.5</c:v>
                </c:pt>
                <c:pt idx="3661">
                  <c:v>42490.458333333336</c:v>
                </c:pt>
                <c:pt idx="3662">
                  <c:v>42490.416666666664</c:v>
                </c:pt>
                <c:pt idx="3663">
                  <c:v>42490.375</c:v>
                </c:pt>
                <c:pt idx="3664">
                  <c:v>42490.333333333336</c:v>
                </c:pt>
                <c:pt idx="3665">
                  <c:v>42490.291666666664</c:v>
                </c:pt>
                <c:pt idx="3666">
                  <c:v>42490.25</c:v>
                </c:pt>
                <c:pt idx="3667">
                  <c:v>42490.208333333336</c:v>
                </c:pt>
                <c:pt idx="3668">
                  <c:v>42490.166666666664</c:v>
                </c:pt>
                <c:pt idx="3669">
                  <c:v>42490.125</c:v>
                </c:pt>
                <c:pt idx="3670">
                  <c:v>42490.083333333336</c:v>
                </c:pt>
                <c:pt idx="3671">
                  <c:v>42490.041666666664</c:v>
                </c:pt>
                <c:pt idx="3672">
                  <c:v>42490</c:v>
                </c:pt>
                <c:pt idx="3673">
                  <c:v>42489.958333333336</c:v>
                </c:pt>
                <c:pt idx="3674">
                  <c:v>42489.916666666664</c:v>
                </c:pt>
                <c:pt idx="3675">
                  <c:v>42489.875</c:v>
                </c:pt>
                <c:pt idx="3676">
                  <c:v>42489.833333333336</c:v>
                </c:pt>
                <c:pt idx="3677">
                  <c:v>42489.791666666664</c:v>
                </c:pt>
                <c:pt idx="3678">
                  <c:v>42489.75</c:v>
                </c:pt>
                <c:pt idx="3679">
                  <c:v>42489.708333333336</c:v>
                </c:pt>
                <c:pt idx="3680">
                  <c:v>42489.666666666664</c:v>
                </c:pt>
                <c:pt idx="3681">
                  <c:v>42489.625</c:v>
                </c:pt>
                <c:pt idx="3682">
                  <c:v>42489.583333333336</c:v>
                </c:pt>
                <c:pt idx="3683">
                  <c:v>42489.541666666664</c:v>
                </c:pt>
                <c:pt idx="3684">
                  <c:v>42489.5</c:v>
                </c:pt>
                <c:pt idx="3685">
                  <c:v>42489.458333333336</c:v>
                </c:pt>
                <c:pt idx="3686">
                  <c:v>42489.416666666664</c:v>
                </c:pt>
                <c:pt idx="3687">
                  <c:v>42489.375</c:v>
                </c:pt>
                <c:pt idx="3688">
                  <c:v>42489.333333333336</c:v>
                </c:pt>
                <c:pt idx="3689">
                  <c:v>42489.291666666664</c:v>
                </c:pt>
                <c:pt idx="3690">
                  <c:v>42489.25</c:v>
                </c:pt>
                <c:pt idx="3691">
                  <c:v>42489.208333333336</c:v>
                </c:pt>
                <c:pt idx="3692">
                  <c:v>42489.166666666664</c:v>
                </c:pt>
                <c:pt idx="3693">
                  <c:v>42489.125</c:v>
                </c:pt>
                <c:pt idx="3694">
                  <c:v>42489.083333333336</c:v>
                </c:pt>
                <c:pt idx="3695">
                  <c:v>42489.041666666664</c:v>
                </c:pt>
                <c:pt idx="3696">
                  <c:v>42489</c:v>
                </c:pt>
                <c:pt idx="3697">
                  <c:v>42488.958333333336</c:v>
                </c:pt>
                <c:pt idx="3698">
                  <c:v>42488.916666666664</c:v>
                </c:pt>
                <c:pt idx="3699">
                  <c:v>42488.875</c:v>
                </c:pt>
                <c:pt idx="3700">
                  <c:v>42488.833333333336</c:v>
                </c:pt>
                <c:pt idx="3701">
                  <c:v>42488.791666666664</c:v>
                </c:pt>
                <c:pt idx="3702">
                  <c:v>42488.75</c:v>
                </c:pt>
                <c:pt idx="3703">
                  <c:v>42488.708333333336</c:v>
                </c:pt>
                <c:pt idx="3704">
                  <c:v>42488.666666666664</c:v>
                </c:pt>
                <c:pt idx="3705">
                  <c:v>42488.625</c:v>
                </c:pt>
                <c:pt idx="3706">
                  <c:v>42488.583333333336</c:v>
                </c:pt>
                <c:pt idx="3707">
                  <c:v>42488.541666666664</c:v>
                </c:pt>
                <c:pt idx="3708">
                  <c:v>42488.5</c:v>
                </c:pt>
                <c:pt idx="3709">
                  <c:v>42488.458333333336</c:v>
                </c:pt>
                <c:pt idx="3710">
                  <c:v>42488.416666666664</c:v>
                </c:pt>
                <c:pt idx="3711">
                  <c:v>42488.375</c:v>
                </c:pt>
                <c:pt idx="3712">
                  <c:v>42488.333333333336</c:v>
                </c:pt>
                <c:pt idx="3713">
                  <c:v>42488.291666666664</c:v>
                </c:pt>
                <c:pt idx="3714">
                  <c:v>42488.25</c:v>
                </c:pt>
                <c:pt idx="3715">
                  <c:v>42488.208333333336</c:v>
                </c:pt>
                <c:pt idx="3716">
                  <c:v>42488.166666666664</c:v>
                </c:pt>
                <c:pt idx="3717">
                  <c:v>42488.125</c:v>
                </c:pt>
                <c:pt idx="3718">
                  <c:v>42488.083333333336</c:v>
                </c:pt>
                <c:pt idx="3719">
                  <c:v>42488.041666666664</c:v>
                </c:pt>
                <c:pt idx="3720">
                  <c:v>42488</c:v>
                </c:pt>
                <c:pt idx="3721">
                  <c:v>42487.958333333336</c:v>
                </c:pt>
                <c:pt idx="3722">
                  <c:v>42487.916666666664</c:v>
                </c:pt>
                <c:pt idx="3723">
                  <c:v>42487.875</c:v>
                </c:pt>
                <c:pt idx="3724">
                  <c:v>42487.833333333336</c:v>
                </c:pt>
                <c:pt idx="3725">
                  <c:v>42487.791666666664</c:v>
                </c:pt>
                <c:pt idx="3726">
                  <c:v>42487.75</c:v>
                </c:pt>
                <c:pt idx="3727">
                  <c:v>42487.708333333336</c:v>
                </c:pt>
                <c:pt idx="3728">
                  <c:v>42487.666666666664</c:v>
                </c:pt>
                <c:pt idx="3729">
                  <c:v>42487.625</c:v>
                </c:pt>
                <c:pt idx="3730">
                  <c:v>42487.583333333336</c:v>
                </c:pt>
                <c:pt idx="3731">
                  <c:v>42487.541666666664</c:v>
                </c:pt>
                <c:pt idx="3732">
                  <c:v>42487.5</c:v>
                </c:pt>
                <c:pt idx="3733">
                  <c:v>42487.458333333336</c:v>
                </c:pt>
                <c:pt idx="3734">
                  <c:v>42487.416666666664</c:v>
                </c:pt>
                <c:pt idx="3735">
                  <c:v>42487.375</c:v>
                </c:pt>
                <c:pt idx="3736">
                  <c:v>42487.333333333336</c:v>
                </c:pt>
                <c:pt idx="3737">
                  <c:v>42487.291666666664</c:v>
                </c:pt>
                <c:pt idx="3738">
                  <c:v>42487.25</c:v>
                </c:pt>
                <c:pt idx="3739">
                  <c:v>42487.208333333336</c:v>
                </c:pt>
                <c:pt idx="3740">
                  <c:v>42487.166666666664</c:v>
                </c:pt>
                <c:pt idx="3741">
                  <c:v>42487.125</c:v>
                </c:pt>
                <c:pt idx="3742">
                  <c:v>42487.083333333336</c:v>
                </c:pt>
                <c:pt idx="3743">
                  <c:v>42487.041666666664</c:v>
                </c:pt>
                <c:pt idx="3744">
                  <c:v>42487</c:v>
                </c:pt>
                <c:pt idx="3745">
                  <c:v>42486.958333333336</c:v>
                </c:pt>
                <c:pt idx="3746">
                  <c:v>42486.916666666664</c:v>
                </c:pt>
                <c:pt idx="3747">
                  <c:v>42486.875</c:v>
                </c:pt>
                <c:pt idx="3748">
                  <c:v>42486.833333333336</c:v>
                </c:pt>
                <c:pt idx="3749">
                  <c:v>42486.791666666664</c:v>
                </c:pt>
                <c:pt idx="3750">
                  <c:v>42486.75</c:v>
                </c:pt>
                <c:pt idx="3751">
                  <c:v>42486.708333333336</c:v>
                </c:pt>
                <c:pt idx="3752">
                  <c:v>42486.666666666664</c:v>
                </c:pt>
                <c:pt idx="3753">
                  <c:v>42486.625</c:v>
                </c:pt>
                <c:pt idx="3754">
                  <c:v>42486.583333333336</c:v>
                </c:pt>
                <c:pt idx="3755">
                  <c:v>42486.541666666664</c:v>
                </c:pt>
                <c:pt idx="3756">
                  <c:v>42486.5</c:v>
                </c:pt>
                <c:pt idx="3757">
                  <c:v>42486.458333333336</c:v>
                </c:pt>
                <c:pt idx="3758">
                  <c:v>42486.416666666664</c:v>
                </c:pt>
                <c:pt idx="3759">
                  <c:v>42486.375</c:v>
                </c:pt>
                <c:pt idx="3760">
                  <c:v>42486.333333333336</c:v>
                </c:pt>
                <c:pt idx="3761">
                  <c:v>42486.291666666664</c:v>
                </c:pt>
                <c:pt idx="3762">
                  <c:v>42486.25</c:v>
                </c:pt>
                <c:pt idx="3763">
                  <c:v>42486.208333333336</c:v>
                </c:pt>
                <c:pt idx="3764">
                  <c:v>42486.166666666664</c:v>
                </c:pt>
                <c:pt idx="3765">
                  <c:v>42486.125</c:v>
                </c:pt>
                <c:pt idx="3766">
                  <c:v>42486.083333333336</c:v>
                </c:pt>
                <c:pt idx="3767">
                  <c:v>42486.041666666664</c:v>
                </c:pt>
                <c:pt idx="3768">
                  <c:v>42486</c:v>
                </c:pt>
                <c:pt idx="3769">
                  <c:v>42485.958333333336</c:v>
                </c:pt>
                <c:pt idx="3770">
                  <c:v>42485.916666666664</c:v>
                </c:pt>
                <c:pt idx="3771">
                  <c:v>42485.875</c:v>
                </c:pt>
                <c:pt idx="3772">
                  <c:v>42485.833333333336</c:v>
                </c:pt>
                <c:pt idx="3773">
                  <c:v>42485.791666666664</c:v>
                </c:pt>
                <c:pt idx="3774">
                  <c:v>42485.75</c:v>
                </c:pt>
                <c:pt idx="3775">
                  <c:v>42485.708333333336</c:v>
                </c:pt>
                <c:pt idx="3776">
                  <c:v>42485.666666666664</c:v>
                </c:pt>
                <c:pt idx="3777">
                  <c:v>42485.625</c:v>
                </c:pt>
                <c:pt idx="3778">
                  <c:v>42485.583333333336</c:v>
                </c:pt>
                <c:pt idx="3779">
                  <c:v>42485.541666666664</c:v>
                </c:pt>
                <c:pt idx="3780">
                  <c:v>42485.5</c:v>
                </c:pt>
                <c:pt idx="3781">
                  <c:v>42485.458333333336</c:v>
                </c:pt>
                <c:pt idx="3782">
                  <c:v>42485.416666666664</c:v>
                </c:pt>
                <c:pt idx="3783">
                  <c:v>42485.375</c:v>
                </c:pt>
                <c:pt idx="3784">
                  <c:v>42485.333333333336</c:v>
                </c:pt>
                <c:pt idx="3785">
                  <c:v>42485.291666666664</c:v>
                </c:pt>
                <c:pt idx="3786">
                  <c:v>42485.25</c:v>
                </c:pt>
                <c:pt idx="3787">
                  <c:v>42485.208333333336</c:v>
                </c:pt>
                <c:pt idx="3788">
                  <c:v>42485.166666666664</c:v>
                </c:pt>
                <c:pt idx="3789">
                  <c:v>42485.125</c:v>
                </c:pt>
                <c:pt idx="3790">
                  <c:v>42485.083333333336</c:v>
                </c:pt>
                <c:pt idx="3791">
                  <c:v>42485.041666666664</c:v>
                </c:pt>
                <c:pt idx="3792">
                  <c:v>42485</c:v>
                </c:pt>
                <c:pt idx="3793">
                  <c:v>42484.958333333336</c:v>
                </c:pt>
                <c:pt idx="3794">
                  <c:v>42484.916666666664</c:v>
                </c:pt>
                <c:pt idx="3795">
                  <c:v>42484.875</c:v>
                </c:pt>
                <c:pt idx="3796">
                  <c:v>42484.833333333336</c:v>
                </c:pt>
                <c:pt idx="3797">
                  <c:v>42484.791666666664</c:v>
                </c:pt>
                <c:pt idx="3798">
                  <c:v>42484.75</c:v>
                </c:pt>
                <c:pt idx="3799">
                  <c:v>42484.708333333336</c:v>
                </c:pt>
                <c:pt idx="3800">
                  <c:v>42484.666666666664</c:v>
                </c:pt>
                <c:pt idx="3801">
                  <c:v>42484.625</c:v>
                </c:pt>
                <c:pt idx="3802">
                  <c:v>42484.583333333336</c:v>
                </c:pt>
                <c:pt idx="3803">
                  <c:v>42484.541666666664</c:v>
                </c:pt>
                <c:pt idx="3804">
                  <c:v>42484.5</c:v>
                </c:pt>
                <c:pt idx="3805">
                  <c:v>42484.458333333336</c:v>
                </c:pt>
                <c:pt idx="3806">
                  <c:v>42484.416666666664</c:v>
                </c:pt>
                <c:pt idx="3807">
                  <c:v>42484.375</c:v>
                </c:pt>
                <c:pt idx="3808">
                  <c:v>42484.333333333336</c:v>
                </c:pt>
                <c:pt idx="3809">
                  <c:v>42484.291666666664</c:v>
                </c:pt>
                <c:pt idx="3810">
                  <c:v>42484.25</c:v>
                </c:pt>
                <c:pt idx="3811">
                  <c:v>42484.208333333336</c:v>
                </c:pt>
                <c:pt idx="3812">
                  <c:v>42484.166666666664</c:v>
                </c:pt>
                <c:pt idx="3813">
                  <c:v>42484.125</c:v>
                </c:pt>
                <c:pt idx="3814">
                  <c:v>42484.083333333336</c:v>
                </c:pt>
                <c:pt idx="3815">
                  <c:v>42484.041666666664</c:v>
                </c:pt>
                <c:pt idx="3816">
                  <c:v>42484</c:v>
                </c:pt>
                <c:pt idx="3817">
                  <c:v>42483.958333333336</c:v>
                </c:pt>
                <c:pt idx="3818">
                  <c:v>42483.916666666664</c:v>
                </c:pt>
                <c:pt idx="3819">
                  <c:v>42483.875</c:v>
                </c:pt>
                <c:pt idx="3820">
                  <c:v>42483.833333333336</c:v>
                </c:pt>
                <c:pt idx="3821">
                  <c:v>42483.791666666664</c:v>
                </c:pt>
                <c:pt idx="3822">
                  <c:v>42483.75</c:v>
                </c:pt>
                <c:pt idx="3823">
                  <c:v>42483.708333333336</c:v>
                </c:pt>
                <c:pt idx="3824">
                  <c:v>42483.666666666664</c:v>
                </c:pt>
                <c:pt idx="3825">
                  <c:v>42483.625</c:v>
                </c:pt>
                <c:pt idx="3826">
                  <c:v>42483.583333333336</c:v>
                </c:pt>
                <c:pt idx="3827">
                  <c:v>42483.541666666664</c:v>
                </c:pt>
                <c:pt idx="3828">
                  <c:v>42483.5</c:v>
                </c:pt>
                <c:pt idx="3829">
                  <c:v>42483.458333333336</c:v>
                </c:pt>
                <c:pt idx="3830">
                  <c:v>42483.416666666664</c:v>
                </c:pt>
                <c:pt idx="3831">
                  <c:v>42483.375</c:v>
                </c:pt>
                <c:pt idx="3832">
                  <c:v>42483.333333333336</c:v>
                </c:pt>
                <c:pt idx="3833">
                  <c:v>42483.291666666664</c:v>
                </c:pt>
                <c:pt idx="3834">
                  <c:v>42483.25</c:v>
                </c:pt>
                <c:pt idx="3835">
                  <c:v>42483.208333333336</c:v>
                </c:pt>
                <c:pt idx="3836">
                  <c:v>42483.166666666664</c:v>
                </c:pt>
                <c:pt idx="3837">
                  <c:v>42483.125</c:v>
                </c:pt>
                <c:pt idx="3838">
                  <c:v>42483.083333333336</c:v>
                </c:pt>
                <c:pt idx="3839">
                  <c:v>42483.041666666664</c:v>
                </c:pt>
                <c:pt idx="3840">
                  <c:v>42483</c:v>
                </c:pt>
                <c:pt idx="3841">
                  <c:v>42482.958333333336</c:v>
                </c:pt>
                <c:pt idx="3842">
                  <c:v>42482.916666666664</c:v>
                </c:pt>
                <c:pt idx="3843">
                  <c:v>42482.875</c:v>
                </c:pt>
                <c:pt idx="3844">
                  <c:v>42482.833333333336</c:v>
                </c:pt>
                <c:pt idx="3845">
                  <c:v>42482.791666666664</c:v>
                </c:pt>
                <c:pt idx="3846">
                  <c:v>42482.75</c:v>
                </c:pt>
                <c:pt idx="3847">
                  <c:v>42482.708333333336</c:v>
                </c:pt>
                <c:pt idx="3848">
                  <c:v>42482.666666666664</c:v>
                </c:pt>
                <c:pt idx="3849">
                  <c:v>42482.625</c:v>
                </c:pt>
                <c:pt idx="3850">
                  <c:v>42482.583333333336</c:v>
                </c:pt>
                <c:pt idx="3851">
                  <c:v>42482.541666666664</c:v>
                </c:pt>
                <c:pt idx="3852">
                  <c:v>42482.5</c:v>
                </c:pt>
                <c:pt idx="3853">
                  <c:v>42482.458333333336</c:v>
                </c:pt>
                <c:pt idx="3854">
                  <c:v>42482.416666666664</c:v>
                </c:pt>
                <c:pt idx="3855">
                  <c:v>42482.375</c:v>
                </c:pt>
                <c:pt idx="3856">
                  <c:v>42482.333333333336</c:v>
                </c:pt>
                <c:pt idx="3857">
                  <c:v>42482.291666666664</c:v>
                </c:pt>
                <c:pt idx="3858">
                  <c:v>42482.25</c:v>
                </c:pt>
                <c:pt idx="3859">
                  <c:v>42482.208333333336</c:v>
                </c:pt>
                <c:pt idx="3860">
                  <c:v>42482.166666666664</c:v>
                </c:pt>
                <c:pt idx="3861">
                  <c:v>42482.125</c:v>
                </c:pt>
                <c:pt idx="3862">
                  <c:v>42482.083333333336</c:v>
                </c:pt>
                <c:pt idx="3863">
                  <c:v>42482.041666666664</c:v>
                </c:pt>
                <c:pt idx="3864">
                  <c:v>42482</c:v>
                </c:pt>
                <c:pt idx="3865">
                  <c:v>42481.958333333336</c:v>
                </c:pt>
                <c:pt idx="3866">
                  <c:v>42481.916666666664</c:v>
                </c:pt>
                <c:pt idx="3867">
                  <c:v>42481.875</c:v>
                </c:pt>
                <c:pt idx="3868">
                  <c:v>42481.833333333336</c:v>
                </c:pt>
                <c:pt idx="3869">
                  <c:v>42481.791666666664</c:v>
                </c:pt>
                <c:pt idx="3870">
                  <c:v>42481.75</c:v>
                </c:pt>
                <c:pt idx="3871">
                  <c:v>42481.708333333336</c:v>
                </c:pt>
                <c:pt idx="3872">
                  <c:v>42481.666666666664</c:v>
                </c:pt>
                <c:pt idx="3873">
                  <c:v>42481.625</c:v>
                </c:pt>
                <c:pt idx="3874">
                  <c:v>42481.583333333336</c:v>
                </c:pt>
                <c:pt idx="3875">
                  <c:v>42481.541666666664</c:v>
                </c:pt>
                <c:pt idx="3876">
                  <c:v>42481.5</c:v>
                </c:pt>
                <c:pt idx="3877">
                  <c:v>42481.458333333336</c:v>
                </c:pt>
                <c:pt idx="3878">
                  <c:v>42481.416666666664</c:v>
                </c:pt>
                <c:pt idx="3879">
                  <c:v>42481.375</c:v>
                </c:pt>
                <c:pt idx="3880">
                  <c:v>42481.333333333336</c:v>
                </c:pt>
                <c:pt idx="3881">
                  <c:v>42481.291666666664</c:v>
                </c:pt>
                <c:pt idx="3882">
                  <c:v>42481.25</c:v>
                </c:pt>
                <c:pt idx="3883">
                  <c:v>42481.208333333336</c:v>
                </c:pt>
                <c:pt idx="3884">
                  <c:v>42481.166666666664</c:v>
                </c:pt>
                <c:pt idx="3885">
                  <c:v>42481.125</c:v>
                </c:pt>
                <c:pt idx="3886">
                  <c:v>42481.083333333336</c:v>
                </c:pt>
                <c:pt idx="3887">
                  <c:v>42481.041666666664</c:v>
                </c:pt>
                <c:pt idx="3888">
                  <c:v>42481</c:v>
                </c:pt>
                <c:pt idx="3889">
                  <c:v>42480.958333333336</c:v>
                </c:pt>
                <c:pt idx="3890">
                  <c:v>42480.916666666664</c:v>
                </c:pt>
                <c:pt idx="3891">
                  <c:v>42480.875</c:v>
                </c:pt>
                <c:pt idx="3892">
                  <c:v>42480.833333333336</c:v>
                </c:pt>
                <c:pt idx="3893">
                  <c:v>42480.791666666664</c:v>
                </c:pt>
                <c:pt idx="3894">
                  <c:v>42480.75</c:v>
                </c:pt>
                <c:pt idx="3895">
                  <c:v>42480.708333333336</c:v>
                </c:pt>
                <c:pt idx="3896">
                  <c:v>42480.666666666664</c:v>
                </c:pt>
                <c:pt idx="3897">
                  <c:v>42480.625</c:v>
                </c:pt>
                <c:pt idx="3898">
                  <c:v>42480.583333333336</c:v>
                </c:pt>
                <c:pt idx="3899">
                  <c:v>42480.541666666664</c:v>
                </c:pt>
                <c:pt idx="3900">
                  <c:v>42480.5</c:v>
                </c:pt>
                <c:pt idx="3901">
                  <c:v>42480.458333333336</c:v>
                </c:pt>
                <c:pt idx="3902">
                  <c:v>42480.416666666664</c:v>
                </c:pt>
                <c:pt idx="3903">
                  <c:v>42480.375</c:v>
                </c:pt>
                <c:pt idx="3904">
                  <c:v>42480.333333333336</c:v>
                </c:pt>
                <c:pt idx="3905">
                  <c:v>42480.291666666664</c:v>
                </c:pt>
                <c:pt idx="3906">
                  <c:v>42480.25</c:v>
                </c:pt>
                <c:pt idx="3907">
                  <c:v>42480.208333333336</c:v>
                </c:pt>
                <c:pt idx="3908">
                  <c:v>42480.166666666664</c:v>
                </c:pt>
                <c:pt idx="3909">
                  <c:v>42480.125</c:v>
                </c:pt>
                <c:pt idx="3910">
                  <c:v>42480.083333333336</c:v>
                </c:pt>
                <c:pt idx="3911">
                  <c:v>42480.041666666664</c:v>
                </c:pt>
                <c:pt idx="3912">
                  <c:v>42480</c:v>
                </c:pt>
                <c:pt idx="3913">
                  <c:v>42479.958333333336</c:v>
                </c:pt>
                <c:pt idx="3914">
                  <c:v>42479.916666666664</c:v>
                </c:pt>
                <c:pt idx="3915">
                  <c:v>42479.875</c:v>
                </c:pt>
                <c:pt idx="3916">
                  <c:v>42479.833333333336</c:v>
                </c:pt>
                <c:pt idx="3917">
                  <c:v>42479.791666666664</c:v>
                </c:pt>
                <c:pt idx="3918">
                  <c:v>42479.75</c:v>
                </c:pt>
                <c:pt idx="3919">
                  <c:v>42479.708333333336</c:v>
                </c:pt>
                <c:pt idx="3920">
                  <c:v>42479.666666666664</c:v>
                </c:pt>
                <c:pt idx="3921">
                  <c:v>42479.625</c:v>
                </c:pt>
                <c:pt idx="3922">
                  <c:v>42479.583333333336</c:v>
                </c:pt>
                <c:pt idx="3923">
                  <c:v>42479.541666666664</c:v>
                </c:pt>
                <c:pt idx="3924">
                  <c:v>42479.5</c:v>
                </c:pt>
                <c:pt idx="3925">
                  <c:v>42479.458333333336</c:v>
                </c:pt>
                <c:pt idx="3926">
                  <c:v>42479.416666666664</c:v>
                </c:pt>
                <c:pt idx="3927">
                  <c:v>42479.375</c:v>
                </c:pt>
                <c:pt idx="3928">
                  <c:v>42479.333333333336</c:v>
                </c:pt>
                <c:pt idx="3929">
                  <c:v>42479.291666666664</c:v>
                </c:pt>
                <c:pt idx="3930">
                  <c:v>42479.25</c:v>
                </c:pt>
                <c:pt idx="3931">
                  <c:v>42479.208333333336</c:v>
                </c:pt>
                <c:pt idx="3932">
                  <c:v>42479.166666666664</c:v>
                </c:pt>
                <c:pt idx="3933">
                  <c:v>42479.125</c:v>
                </c:pt>
                <c:pt idx="3934">
                  <c:v>42479.083333333336</c:v>
                </c:pt>
                <c:pt idx="3935">
                  <c:v>42479.041666666664</c:v>
                </c:pt>
                <c:pt idx="3936">
                  <c:v>42479</c:v>
                </c:pt>
                <c:pt idx="3937">
                  <c:v>42478.958333333336</c:v>
                </c:pt>
                <c:pt idx="3938">
                  <c:v>42478.916666666664</c:v>
                </c:pt>
                <c:pt idx="3939">
                  <c:v>42478.875</c:v>
                </c:pt>
                <c:pt idx="3940">
                  <c:v>42478.833333333336</c:v>
                </c:pt>
                <c:pt idx="3941">
                  <c:v>42478.791666666664</c:v>
                </c:pt>
                <c:pt idx="3942">
                  <c:v>42478.75</c:v>
                </c:pt>
                <c:pt idx="3943">
                  <c:v>42478.708333333336</c:v>
                </c:pt>
                <c:pt idx="3944">
                  <c:v>42478.666666666664</c:v>
                </c:pt>
                <c:pt idx="3945">
                  <c:v>42478.625</c:v>
                </c:pt>
                <c:pt idx="3946">
                  <c:v>42478.583333333336</c:v>
                </c:pt>
                <c:pt idx="3947">
                  <c:v>42478.541666666664</c:v>
                </c:pt>
                <c:pt idx="3948">
                  <c:v>42478.5</c:v>
                </c:pt>
                <c:pt idx="3949">
                  <c:v>42478.458333333336</c:v>
                </c:pt>
                <c:pt idx="3950">
                  <c:v>42478.416666666664</c:v>
                </c:pt>
                <c:pt idx="3951">
                  <c:v>42478.375</c:v>
                </c:pt>
                <c:pt idx="3952">
                  <c:v>42478.333333333336</c:v>
                </c:pt>
                <c:pt idx="3953">
                  <c:v>42478.291666666664</c:v>
                </c:pt>
                <c:pt idx="3954">
                  <c:v>42478.25</c:v>
                </c:pt>
                <c:pt idx="3955">
                  <c:v>42478.208333333336</c:v>
                </c:pt>
                <c:pt idx="3956">
                  <c:v>42478.166666666664</c:v>
                </c:pt>
                <c:pt idx="3957">
                  <c:v>42478.125</c:v>
                </c:pt>
                <c:pt idx="3958">
                  <c:v>42478.083333333336</c:v>
                </c:pt>
                <c:pt idx="3959">
                  <c:v>42478.041666666664</c:v>
                </c:pt>
                <c:pt idx="3960">
                  <c:v>42478</c:v>
                </c:pt>
                <c:pt idx="3961">
                  <c:v>42477.958333333336</c:v>
                </c:pt>
                <c:pt idx="3962">
                  <c:v>42477.916666666664</c:v>
                </c:pt>
                <c:pt idx="3963">
                  <c:v>42477.875</c:v>
                </c:pt>
                <c:pt idx="3964">
                  <c:v>42477.833333333336</c:v>
                </c:pt>
                <c:pt idx="3965">
                  <c:v>42477.791666666664</c:v>
                </c:pt>
                <c:pt idx="3966">
                  <c:v>42477.75</c:v>
                </c:pt>
                <c:pt idx="3967">
                  <c:v>42477.708333333336</c:v>
                </c:pt>
                <c:pt idx="3968">
                  <c:v>42477.666666666664</c:v>
                </c:pt>
                <c:pt idx="3969">
                  <c:v>42477.625</c:v>
                </c:pt>
                <c:pt idx="3970">
                  <c:v>42477.583333333336</c:v>
                </c:pt>
                <c:pt idx="3971">
                  <c:v>42477.541666666664</c:v>
                </c:pt>
                <c:pt idx="3972">
                  <c:v>42477.5</c:v>
                </c:pt>
                <c:pt idx="3973">
                  <c:v>42477.458333333336</c:v>
                </c:pt>
                <c:pt idx="3974">
                  <c:v>42477.416666666664</c:v>
                </c:pt>
                <c:pt idx="3975">
                  <c:v>42477.375</c:v>
                </c:pt>
                <c:pt idx="3976">
                  <c:v>42477.333333333336</c:v>
                </c:pt>
                <c:pt idx="3977">
                  <c:v>42477.291666666664</c:v>
                </c:pt>
                <c:pt idx="3978">
                  <c:v>42477.25</c:v>
                </c:pt>
                <c:pt idx="3979">
                  <c:v>42477.208333333336</c:v>
                </c:pt>
                <c:pt idx="3980">
                  <c:v>42477.166666666664</c:v>
                </c:pt>
                <c:pt idx="3981">
                  <c:v>42477.125</c:v>
                </c:pt>
                <c:pt idx="3982">
                  <c:v>42477.083333333336</c:v>
                </c:pt>
                <c:pt idx="3983">
                  <c:v>42477.041666666664</c:v>
                </c:pt>
                <c:pt idx="3984">
                  <c:v>42477</c:v>
                </c:pt>
                <c:pt idx="3985">
                  <c:v>42476.958333333336</c:v>
                </c:pt>
                <c:pt idx="3986">
                  <c:v>42476.916666666664</c:v>
                </c:pt>
                <c:pt idx="3987">
                  <c:v>42476.875</c:v>
                </c:pt>
                <c:pt idx="3988">
                  <c:v>42476.833333333336</c:v>
                </c:pt>
                <c:pt idx="3989">
                  <c:v>42476.791666666664</c:v>
                </c:pt>
                <c:pt idx="3990">
                  <c:v>42476.75</c:v>
                </c:pt>
                <c:pt idx="3991">
                  <c:v>42476.708333333336</c:v>
                </c:pt>
                <c:pt idx="3992">
                  <c:v>42476.666666666664</c:v>
                </c:pt>
                <c:pt idx="3993">
                  <c:v>42476.625</c:v>
                </c:pt>
                <c:pt idx="3994">
                  <c:v>42476.583333333336</c:v>
                </c:pt>
                <c:pt idx="3995">
                  <c:v>42476.541666666664</c:v>
                </c:pt>
                <c:pt idx="3996">
                  <c:v>42476.5</c:v>
                </c:pt>
                <c:pt idx="3997">
                  <c:v>42476.458333333336</c:v>
                </c:pt>
                <c:pt idx="3998">
                  <c:v>42476.416666666664</c:v>
                </c:pt>
                <c:pt idx="3999">
                  <c:v>42476.375</c:v>
                </c:pt>
                <c:pt idx="4000">
                  <c:v>42476.333333333336</c:v>
                </c:pt>
                <c:pt idx="4001">
                  <c:v>42476.291666666664</c:v>
                </c:pt>
                <c:pt idx="4002">
                  <c:v>42476.25</c:v>
                </c:pt>
                <c:pt idx="4003">
                  <c:v>42476.208333333336</c:v>
                </c:pt>
                <c:pt idx="4004">
                  <c:v>42476.166666666664</c:v>
                </c:pt>
                <c:pt idx="4005">
                  <c:v>42476.125</c:v>
                </c:pt>
                <c:pt idx="4006">
                  <c:v>42476.083333333336</c:v>
                </c:pt>
                <c:pt idx="4007">
                  <c:v>42476.041666666664</c:v>
                </c:pt>
                <c:pt idx="4008">
                  <c:v>42476</c:v>
                </c:pt>
                <c:pt idx="4009">
                  <c:v>42475.958333333336</c:v>
                </c:pt>
                <c:pt idx="4010">
                  <c:v>42475.916666666664</c:v>
                </c:pt>
                <c:pt idx="4011">
                  <c:v>42475.875</c:v>
                </c:pt>
                <c:pt idx="4012">
                  <c:v>42475.833333333336</c:v>
                </c:pt>
                <c:pt idx="4013">
                  <c:v>42475.791666666664</c:v>
                </c:pt>
                <c:pt idx="4014">
                  <c:v>42475.75</c:v>
                </c:pt>
                <c:pt idx="4015">
                  <c:v>42475.708333333336</c:v>
                </c:pt>
                <c:pt idx="4016">
                  <c:v>42475.666666666664</c:v>
                </c:pt>
                <c:pt idx="4017">
                  <c:v>42475.625</c:v>
                </c:pt>
                <c:pt idx="4018">
                  <c:v>42475.583333333336</c:v>
                </c:pt>
                <c:pt idx="4019">
                  <c:v>42475.541666666664</c:v>
                </c:pt>
                <c:pt idx="4020">
                  <c:v>42475.5</c:v>
                </c:pt>
                <c:pt idx="4021">
                  <c:v>42475.458333333336</c:v>
                </c:pt>
                <c:pt idx="4022">
                  <c:v>42475.416666666664</c:v>
                </c:pt>
                <c:pt idx="4023">
                  <c:v>42475.375</c:v>
                </c:pt>
                <c:pt idx="4024">
                  <c:v>42475.333333333336</c:v>
                </c:pt>
                <c:pt idx="4025">
                  <c:v>42475.291666666664</c:v>
                </c:pt>
                <c:pt idx="4026">
                  <c:v>42475.25</c:v>
                </c:pt>
                <c:pt idx="4027">
                  <c:v>42475.208333333336</c:v>
                </c:pt>
                <c:pt idx="4028">
                  <c:v>42475.166666666664</c:v>
                </c:pt>
                <c:pt idx="4029">
                  <c:v>42475.125</c:v>
                </c:pt>
                <c:pt idx="4030">
                  <c:v>42475.083333333336</c:v>
                </c:pt>
                <c:pt idx="4031">
                  <c:v>42475.041666666664</c:v>
                </c:pt>
                <c:pt idx="4032">
                  <c:v>42475</c:v>
                </c:pt>
                <c:pt idx="4033">
                  <c:v>42474.958333333336</c:v>
                </c:pt>
                <c:pt idx="4034">
                  <c:v>42474.916666666664</c:v>
                </c:pt>
                <c:pt idx="4035">
                  <c:v>42474.875</c:v>
                </c:pt>
                <c:pt idx="4036">
                  <c:v>42474.833333333336</c:v>
                </c:pt>
                <c:pt idx="4037">
                  <c:v>42474.791666666664</c:v>
                </c:pt>
                <c:pt idx="4038">
                  <c:v>42474.75</c:v>
                </c:pt>
                <c:pt idx="4039">
                  <c:v>42474.708333333336</c:v>
                </c:pt>
                <c:pt idx="4040">
                  <c:v>42474.666666666664</c:v>
                </c:pt>
                <c:pt idx="4041">
                  <c:v>42474.625</c:v>
                </c:pt>
                <c:pt idx="4042">
                  <c:v>42474.583333333336</c:v>
                </c:pt>
                <c:pt idx="4043">
                  <c:v>42474.541666666664</c:v>
                </c:pt>
                <c:pt idx="4044">
                  <c:v>42474.5</c:v>
                </c:pt>
                <c:pt idx="4045">
                  <c:v>42474.458333333336</c:v>
                </c:pt>
                <c:pt idx="4046">
                  <c:v>42474.416666666664</c:v>
                </c:pt>
                <c:pt idx="4047">
                  <c:v>42474.375</c:v>
                </c:pt>
                <c:pt idx="4048">
                  <c:v>42474.333333333336</c:v>
                </c:pt>
                <c:pt idx="4049">
                  <c:v>42474.291666666664</c:v>
                </c:pt>
                <c:pt idx="4050">
                  <c:v>42474.25</c:v>
                </c:pt>
                <c:pt idx="4051">
                  <c:v>42474.208333333336</c:v>
                </c:pt>
                <c:pt idx="4052">
                  <c:v>42474.166666666664</c:v>
                </c:pt>
                <c:pt idx="4053">
                  <c:v>42474.125</c:v>
                </c:pt>
                <c:pt idx="4054">
                  <c:v>42474.083333333336</c:v>
                </c:pt>
                <c:pt idx="4055">
                  <c:v>42474.041666666664</c:v>
                </c:pt>
                <c:pt idx="4056">
                  <c:v>42474</c:v>
                </c:pt>
                <c:pt idx="4057">
                  <c:v>42473.958333333336</c:v>
                </c:pt>
                <c:pt idx="4058">
                  <c:v>42473.916666666664</c:v>
                </c:pt>
                <c:pt idx="4059">
                  <c:v>42473.875</c:v>
                </c:pt>
                <c:pt idx="4060">
                  <c:v>42473.833333333336</c:v>
                </c:pt>
                <c:pt idx="4061">
                  <c:v>42473.791666666664</c:v>
                </c:pt>
                <c:pt idx="4062">
                  <c:v>42473.75</c:v>
                </c:pt>
                <c:pt idx="4063">
                  <c:v>42473.708333333336</c:v>
                </c:pt>
                <c:pt idx="4064">
                  <c:v>42473.666666666664</c:v>
                </c:pt>
                <c:pt idx="4065">
                  <c:v>42473.625</c:v>
                </c:pt>
                <c:pt idx="4066">
                  <c:v>42473.583333333336</c:v>
                </c:pt>
                <c:pt idx="4067">
                  <c:v>42473.541666666664</c:v>
                </c:pt>
                <c:pt idx="4068">
                  <c:v>42473.5</c:v>
                </c:pt>
                <c:pt idx="4069">
                  <c:v>42473.458333333336</c:v>
                </c:pt>
                <c:pt idx="4070">
                  <c:v>42473.416666666664</c:v>
                </c:pt>
                <c:pt idx="4071">
                  <c:v>42473.375</c:v>
                </c:pt>
                <c:pt idx="4072">
                  <c:v>42473.333333333336</c:v>
                </c:pt>
                <c:pt idx="4073">
                  <c:v>42473.291666666664</c:v>
                </c:pt>
                <c:pt idx="4074">
                  <c:v>42473.25</c:v>
                </c:pt>
                <c:pt idx="4075">
                  <c:v>42473.208333333336</c:v>
                </c:pt>
                <c:pt idx="4076">
                  <c:v>42473.166666666664</c:v>
                </c:pt>
                <c:pt idx="4077">
                  <c:v>42473.125</c:v>
                </c:pt>
                <c:pt idx="4078">
                  <c:v>42473.083333333336</c:v>
                </c:pt>
                <c:pt idx="4079">
                  <c:v>42473.041666666664</c:v>
                </c:pt>
                <c:pt idx="4080">
                  <c:v>42473</c:v>
                </c:pt>
                <c:pt idx="4081">
                  <c:v>42472.958333333336</c:v>
                </c:pt>
                <c:pt idx="4082">
                  <c:v>42472.916666666664</c:v>
                </c:pt>
                <c:pt idx="4083">
                  <c:v>42472.875</c:v>
                </c:pt>
                <c:pt idx="4084">
                  <c:v>42472.833333333336</c:v>
                </c:pt>
                <c:pt idx="4085">
                  <c:v>42472.791666666664</c:v>
                </c:pt>
                <c:pt idx="4086">
                  <c:v>42472.75</c:v>
                </c:pt>
                <c:pt idx="4087">
                  <c:v>42472.708333333336</c:v>
                </c:pt>
                <c:pt idx="4088">
                  <c:v>42472.666666666664</c:v>
                </c:pt>
                <c:pt idx="4089">
                  <c:v>42472.625</c:v>
                </c:pt>
                <c:pt idx="4090">
                  <c:v>42472.583333333336</c:v>
                </c:pt>
                <c:pt idx="4091">
                  <c:v>42472.541666666664</c:v>
                </c:pt>
                <c:pt idx="4092">
                  <c:v>42472.5</c:v>
                </c:pt>
                <c:pt idx="4093">
                  <c:v>42472.458333333336</c:v>
                </c:pt>
                <c:pt idx="4094">
                  <c:v>42472.416666666664</c:v>
                </c:pt>
                <c:pt idx="4095">
                  <c:v>42472.375</c:v>
                </c:pt>
                <c:pt idx="4096">
                  <c:v>42472.333333333336</c:v>
                </c:pt>
                <c:pt idx="4097">
                  <c:v>42472.291666666664</c:v>
                </c:pt>
                <c:pt idx="4098">
                  <c:v>42472.25</c:v>
                </c:pt>
                <c:pt idx="4099">
                  <c:v>42472.208333333336</c:v>
                </c:pt>
                <c:pt idx="4100">
                  <c:v>42472.166666666664</c:v>
                </c:pt>
                <c:pt idx="4101">
                  <c:v>42472.125</c:v>
                </c:pt>
                <c:pt idx="4102">
                  <c:v>42472.083333333336</c:v>
                </c:pt>
                <c:pt idx="4103">
                  <c:v>42472.041666666664</c:v>
                </c:pt>
                <c:pt idx="4104">
                  <c:v>42472</c:v>
                </c:pt>
                <c:pt idx="4105">
                  <c:v>42471.958333333336</c:v>
                </c:pt>
                <c:pt idx="4106">
                  <c:v>42471.916666666664</c:v>
                </c:pt>
                <c:pt idx="4107">
                  <c:v>42471.875</c:v>
                </c:pt>
                <c:pt idx="4108">
                  <c:v>42471.833333333336</c:v>
                </c:pt>
                <c:pt idx="4109">
                  <c:v>42471.791666666664</c:v>
                </c:pt>
                <c:pt idx="4110">
                  <c:v>42471.75</c:v>
                </c:pt>
                <c:pt idx="4111">
                  <c:v>42471.708333333336</c:v>
                </c:pt>
                <c:pt idx="4112">
                  <c:v>42471.666666666664</c:v>
                </c:pt>
                <c:pt idx="4113">
                  <c:v>42471.625</c:v>
                </c:pt>
                <c:pt idx="4114">
                  <c:v>42471.583333333336</c:v>
                </c:pt>
                <c:pt idx="4115">
                  <c:v>42471.541666666664</c:v>
                </c:pt>
                <c:pt idx="4116">
                  <c:v>42471.5</c:v>
                </c:pt>
                <c:pt idx="4117">
                  <c:v>42471.458333333336</c:v>
                </c:pt>
                <c:pt idx="4118">
                  <c:v>42471.416666666664</c:v>
                </c:pt>
                <c:pt idx="4119">
                  <c:v>42471.375</c:v>
                </c:pt>
                <c:pt idx="4120">
                  <c:v>42471.333333333336</c:v>
                </c:pt>
                <c:pt idx="4121">
                  <c:v>42471.291666666664</c:v>
                </c:pt>
                <c:pt idx="4122">
                  <c:v>42471.25</c:v>
                </c:pt>
                <c:pt idx="4123">
                  <c:v>42471.208333333336</c:v>
                </c:pt>
                <c:pt idx="4124">
                  <c:v>42471.166666666664</c:v>
                </c:pt>
                <c:pt idx="4125">
                  <c:v>42471.125</c:v>
                </c:pt>
                <c:pt idx="4126">
                  <c:v>42471.083333333336</c:v>
                </c:pt>
                <c:pt idx="4127">
                  <c:v>42471.041666666664</c:v>
                </c:pt>
                <c:pt idx="4128">
                  <c:v>42471</c:v>
                </c:pt>
                <c:pt idx="4129">
                  <c:v>42470.958333333336</c:v>
                </c:pt>
                <c:pt idx="4130">
                  <c:v>42470.916666666664</c:v>
                </c:pt>
                <c:pt idx="4131">
                  <c:v>42470.875</c:v>
                </c:pt>
                <c:pt idx="4132">
                  <c:v>42470.833333333336</c:v>
                </c:pt>
                <c:pt idx="4133">
                  <c:v>42470.791666666664</c:v>
                </c:pt>
                <c:pt idx="4134">
                  <c:v>42470.75</c:v>
                </c:pt>
                <c:pt idx="4135">
                  <c:v>42470.708333333336</c:v>
                </c:pt>
                <c:pt idx="4136">
                  <c:v>42470.666666666664</c:v>
                </c:pt>
                <c:pt idx="4137">
                  <c:v>42470.625</c:v>
                </c:pt>
                <c:pt idx="4138">
                  <c:v>42470.583333333336</c:v>
                </c:pt>
                <c:pt idx="4139">
                  <c:v>42470.541666666664</c:v>
                </c:pt>
                <c:pt idx="4140">
                  <c:v>42470.5</c:v>
                </c:pt>
                <c:pt idx="4141">
                  <c:v>42470.458333333336</c:v>
                </c:pt>
                <c:pt idx="4142">
                  <c:v>42470.416666666664</c:v>
                </c:pt>
                <c:pt idx="4143">
                  <c:v>42470.375</c:v>
                </c:pt>
                <c:pt idx="4144">
                  <c:v>42470.333333333336</c:v>
                </c:pt>
                <c:pt idx="4145">
                  <c:v>42470.291666666664</c:v>
                </c:pt>
                <c:pt idx="4146">
                  <c:v>42470.25</c:v>
                </c:pt>
                <c:pt idx="4147">
                  <c:v>42470.208333333336</c:v>
                </c:pt>
                <c:pt idx="4148">
                  <c:v>42470.166666666664</c:v>
                </c:pt>
                <c:pt idx="4149">
                  <c:v>42470.125</c:v>
                </c:pt>
                <c:pt idx="4150">
                  <c:v>42470.083333333336</c:v>
                </c:pt>
                <c:pt idx="4151">
                  <c:v>42470.041666666664</c:v>
                </c:pt>
                <c:pt idx="4152">
                  <c:v>42470</c:v>
                </c:pt>
                <c:pt idx="4153">
                  <c:v>42469.958333333336</c:v>
                </c:pt>
                <c:pt idx="4154">
                  <c:v>42469.916666666664</c:v>
                </c:pt>
                <c:pt idx="4155">
                  <c:v>42469.875</c:v>
                </c:pt>
                <c:pt idx="4156">
                  <c:v>42469.833333333336</c:v>
                </c:pt>
                <c:pt idx="4157">
                  <c:v>42469.791666666664</c:v>
                </c:pt>
                <c:pt idx="4158">
                  <c:v>42469.75</c:v>
                </c:pt>
                <c:pt idx="4159">
                  <c:v>42469.708333333336</c:v>
                </c:pt>
                <c:pt idx="4160">
                  <c:v>42469.666666666664</c:v>
                </c:pt>
                <c:pt idx="4161">
                  <c:v>42469.625</c:v>
                </c:pt>
                <c:pt idx="4162">
                  <c:v>42469.583333333336</c:v>
                </c:pt>
                <c:pt idx="4163">
                  <c:v>42469.541666666664</c:v>
                </c:pt>
                <c:pt idx="4164">
                  <c:v>42469.5</c:v>
                </c:pt>
                <c:pt idx="4165">
                  <c:v>42469.458333333336</c:v>
                </c:pt>
                <c:pt idx="4166">
                  <c:v>42469.416666666664</c:v>
                </c:pt>
                <c:pt idx="4167">
                  <c:v>42469.375</c:v>
                </c:pt>
                <c:pt idx="4168">
                  <c:v>42469.333333333336</c:v>
                </c:pt>
                <c:pt idx="4169">
                  <c:v>42469.291666666664</c:v>
                </c:pt>
                <c:pt idx="4170">
                  <c:v>42469.25</c:v>
                </c:pt>
                <c:pt idx="4171">
                  <c:v>42469.208333333336</c:v>
                </c:pt>
                <c:pt idx="4172">
                  <c:v>42469.166666666664</c:v>
                </c:pt>
                <c:pt idx="4173">
                  <c:v>42469.125</c:v>
                </c:pt>
                <c:pt idx="4174">
                  <c:v>42469.083333333336</c:v>
                </c:pt>
                <c:pt idx="4175">
                  <c:v>42469.041666666664</c:v>
                </c:pt>
                <c:pt idx="4176">
                  <c:v>42469</c:v>
                </c:pt>
                <c:pt idx="4177">
                  <c:v>42468.958333333336</c:v>
                </c:pt>
                <c:pt idx="4178">
                  <c:v>42468.916666666664</c:v>
                </c:pt>
                <c:pt idx="4179">
                  <c:v>42468.875</c:v>
                </c:pt>
                <c:pt idx="4180">
                  <c:v>42468.833333333336</c:v>
                </c:pt>
                <c:pt idx="4181">
                  <c:v>42468.791666666664</c:v>
                </c:pt>
                <c:pt idx="4182">
                  <c:v>42468.75</c:v>
                </c:pt>
                <c:pt idx="4183">
                  <c:v>42468.708333333336</c:v>
                </c:pt>
                <c:pt idx="4184">
                  <c:v>42468.666666666664</c:v>
                </c:pt>
                <c:pt idx="4185">
                  <c:v>42468.625</c:v>
                </c:pt>
                <c:pt idx="4186">
                  <c:v>42468.583333333336</c:v>
                </c:pt>
                <c:pt idx="4187">
                  <c:v>42468.541666666664</c:v>
                </c:pt>
                <c:pt idx="4188">
                  <c:v>42468.5</c:v>
                </c:pt>
                <c:pt idx="4189">
                  <c:v>42468.458333333336</c:v>
                </c:pt>
                <c:pt idx="4190">
                  <c:v>42468.416666666664</c:v>
                </c:pt>
                <c:pt idx="4191">
                  <c:v>42468.375</c:v>
                </c:pt>
                <c:pt idx="4192">
                  <c:v>42468.333333333336</c:v>
                </c:pt>
                <c:pt idx="4193">
                  <c:v>42468.291666666664</c:v>
                </c:pt>
                <c:pt idx="4194">
                  <c:v>42468.25</c:v>
                </c:pt>
                <c:pt idx="4195">
                  <c:v>42468.208333333336</c:v>
                </c:pt>
                <c:pt idx="4196">
                  <c:v>42468.166666666664</c:v>
                </c:pt>
                <c:pt idx="4197">
                  <c:v>42468.125</c:v>
                </c:pt>
                <c:pt idx="4198">
                  <c:v>42468.083333333336</c:v>
                </c:pt>
                <c:pt idx="4199">
                  <c:v>42468.041666666664</c:v>
                </c:pt>
                <c:pt idx="4200">
                  <c:v>42468</c:v>
                </c:pt>
                <c:pt idx="4201">
                  <c:v>42467.958333333336</c:v>
                </c:pt>
                <c:pt idx="4202">
                  <c:v>42467.916666666664</c:v>
                </c:pt>
                <c:pt idx="4203">
                  <c:v>42467.875</c:v>
                </c:pt>
                <c:pt idx="4204">
                  <c:v>42467.833333333336</c:v>
                </c:pt>
                <c:pt idx="4205">
                  <c:v>42467.791666666664</c:v>
                </c:pt>
                <c:pt idx="4206">
                  <c:v>42467.75</c:v>
                </c:pt>
                <c:pt idx="4207">
                  <c:v>42467.708333333336</c:v>
                </c:pt>
                <c:pt idx="4208">
                  <c:v>42467.666666666664</c:v>
                </c:pt>
                <c:pt idx="4209">
                  <c:v>42467.625</c:v>
                </c:pt>
                <c:pt idx="4210">
                  <c:v>42467.583333333336</c:v>
                </c:pt>
                <c:pt idx="4211">
                  <c:v>42467.541666666664</c:v>
                </c:pt>
                <c:pt idx="4212">
                  <c:v>42467.5</c:v>
                </c:pt>
                <c:pt idx="4213">
                  <c:v>42467.458333333336</c:v>
                </c:pt>
                <c:pt idx="4214">
                  <c:v>42467.416666666664</c:v>
                </c:pt>
                <c:pt idx="4215">
                  <c:v>42467.375</c:v>
                </c:pt>
                <c:pt idx="4216">
                  <c:v>42467.333333333336</c:v>
                </c:pt>
                <c:pt idx="4217">
                  <c:v>42467.291666666664</c:v>
                </c:pt>
                <c:pt idx="4218">
                  <c:v>42467.25</c:v>
                </c:pt>
                <c:pt idx="4219">
                  <c:v>42467.208333333336</c:v>
                </c:pt>
                <c:pt idx="4220">
                  <c:v>42467.166666666664</c:v>
                </c:pt>
                <c:pt idx="4221">
                  <c:v>42467.125</c:v>
                </c:pt>
                <c:pt idx="4222">
                  <c:v>42467.083333333336</c:v>
                </c:pt>
                <c:pt idx="4223">
                  <c:v>42467.041666666664</c:v>
                </c:pt>
                <c:pt idx="4224">
                  <c:v>42467</c:v>
                </c:pt>
                <c:pt idx="4225">
                  <c:v>42466.958333333336</c:v>
                </c:pt>
                <c:pt idx="4226">
                  <c:v>42466.916666666664</c:v>
                </c:pt>
                <c:pt idx="4227">
                  <c:v>42466.875</c:v>
                </c:pt>
                <c:pt idx="4228">
                  <c:v>42466.833333333336</c:v>
                </c:pt>
                <c:pt idx="4229">
                  <c:v>42466.791666666664</c:v>
                </c:pt>
                <c:pt idx="4230">
                  <c:v>42466.75</c:v>
                </c:pt>
                <c:pt idx="4231">
                  <c:v>42466.708333333336</c:v>
                </c:pt>
                <c:pt idx="4232">
                  <c:v>42466.666666666664</c:v>
                </c:pt>
                <c:pt idx="4233">
                  <c:v>42466.625</c:v>
                </c:pt>
                <c:pt idx="4234">
                  <c:v>42466.583333333336</c:v>
                </c:pt>
                <c:pt idx="4235">
                  <c:v>42466.541666666664</c:v>
                </c:pt>
                <c:pt idx="4236">
                  <c:v>42466.5</c:v>
                </c:pt>
                <c:pt idx="4237">
                  <c:v>42466.458333333336</c:v>
                </c:pt>
                <c:pt idx="4238">
                  <c:v>42466.416666666664</c:v>
                </c:pt>
                <c:pt idx="4239">
                  <c:v>42466.375</c:v>
                </c:pt>
                <c:pt idx="4240">
                  <c:v>42466.333333333336</c:v>
                </c:pt>
                <c:pt idx="4241">
                  <c:v>42466.291666666664</c:v>
                </c:pt>
                <c:pt idx="4242">
                  <c:v>42466.25</c:v>
                </c:pt>
                <c:pt idx="4243">
                  <c:v>42466.208333333336</c:v>
                </c:pt>
                <c:pt idx="4244">
                  <c:v>42466.166666666664</c:v>
                </c:pt>
                <c:pt idx="4245">
                  <c:v>42466.125</c:v>
                </c:pt>
                <c:pt idx="4246">
                  <c:v>42466.083333333336</c:v>
                </c:pt>
                <c:pt idx="4247">
                  <c:v>42466.041666666664</c:v>
                </c:pt>
                <c:pt idx="4248">
                  <c:v>42466</c:v>
                </c:pt>
                <c:pt idx="4249">
                  <c:v>42465.958333333336</c:v>
                </c:pt>
                <c:pt idx="4250">
                  <c:v>42465.916666666664</c:v>
                </c:pt>
                <c:pt idx="4251">
                  <c:v>42465.875</c:v>
                </c:pt>
                <c:pt idx="4252">
                  <c:v>42465.833333333336</c:v>
                </c:pt>
                <c:pt idx="4253">
                  <c:v>42465.791666666664</c:v>
                </c:pt>
                <c:pt idx="4254">
                  <c:v>42465.75</c:v>
                </c:pt>
                <c:pt idx="4255">
                  <c:v>42465.708333333336</c:v>
                </c:pt>
                <c:pt idx="4256">
                  <c:v>42465.666666666664</c:v>
                </c:pt>
                <c:pt idx="4257">
                  <c:v>42465.625</c:v>
                </c:pt>
                <c:pt idx="4258">
                  <c:v>42465.583333333336</c:v>
                </c:pt>
                <c:pt idx="4259">
                  <c:v>42465.541666666664</c:v>
                </c:pt>
                <c:pt idx="4260">
                  <c:v>42465.5</c:v>
                </c:pt>
                <c:pt idx="4261">
                  <c:v>42465.458333333336</c:v>
                </c:pt>
                <c:pt idx="4262">
                  <c:v>42465.416666666664</c:v>
                </c:pt>
                <c:pt idx="4263">
                  <c:v>42465.375</c:v>
                </c:pt>
                <c:pt idx="4264">
                  <c:v>42465.333333333336</c:v>
                </c:pt>
                <c:pt idx="4265">
                  <c:v>42465.291666666664</c:v>
                </c:pt>
                <c:pt idx="4266">
                  <c:v>42465.25</c:v>
                </c:pt>
                <c:pt idx="4267">
                  <c:v>42465.208333333336</c:v>
                </c:pt>
                <c:pt idx="4268">
                  <c:v>42465.166666666664</c:v>
                </c:pt>
                <c:pt idx="4269">
                  <c:v>42465.125</c:v>
                </c:pt>
                <c:pt idx="4270">
                  <c:v>42465.083333333336</c:v>
                </c:pt>
                <c:pt idx="4271">
                  <c:v>42465.041666666664</c:v>
                </c:pt>
                <c:pt idx="4272">
                  <c:v>42465</c:v>
                </c:pt>
                <c:pt idx="4273">
                  <c:v>42464.958333333336</c:v>
                </c:pt>
                <c:pt idx="4274">
                  <c:v>42464.916666666664</c:v>
                </c:pt>
                <c:pt idx="4275">
                  <c:v>42464.875</c:v>
                </c:pt>
                <c:pt idx="4276">
                  <c:v>42464.833333333336</c:v>
                </c:pt>
                <c:pt idx="4277">
                  <c:v>42464.791666666664</c:v>
                </c:pt>
                <c:pt idx="4278">
                  <c:v>42464.75</c:v>
                </c:pt>
                <c:pt idx="4279">
                  <c:v>42464.708333333336</c:v>
                </c:pt>
                <c:pt idx="4280">
                  <c:v>42464.666666666664</c:v>
                </c:pt>
                <c:pt idx="4281">
                  <c:v>42464.625</c:v>
                </c:pt>
                <c:pt idx="4282">
                  <c:v>42464.583333333336</c:v>
                </c:pt>
                <c:pt idx="4283">
                  <c:v>42464.541666666664</c:v>
                </c:pt>
                <c:pt idx="4284">
                  <c:v>42464.5</c:v>
                </c:pt>
                <c:pt idx="4285">
                  <c:v>42464.458333333336</c:v>
                </c:pt>
                <c:pt idx="4286">
                  <c:v>42464.416666666664</c:v>
                </c:pt>
                <c:pt idx="4287">
                  <c:v>42464.375</c:v>
                </c:pt>
                <c:pt idx="4288">
                  <c:v>42464.333333333336</c:v>
                </c:pt>
                <c:pt idx="4289">
                  <c:v>42464.291666666664</c:v>
                </c:pt>
                <c:pt idx="4290">
                  <c:v>42464.25</c:v>
                </c:pt>
                <c:pt idx="4291">
                  <c:v>42464.208333333336</c:v>
                </c:pt>
                <c:pt idx="4292">
                  <c:v>42464.166666666664</c:v>
                </c:pt>
                <c:pt idx="4293">
                  <c:v>42464.125</c:v>
                </c:pt>
                <c:pt idx="4294">
                  <c:v>42464.083333333336</c:v>
                </c:pt>
                <c:pt idx="4295">
                  <c:v>42464.041666666664</c:v>
                </c:pt>
                <c:pt idx="4296">
                  <c:v>42464</c:v>
                </c:pt>
                <c:pt idx="4297">
                  <c:v>42463.958333333336</c:v>
                </c:pt>
                <c:pt idx="4298">
                  <c:v>42463.916666666664</c:v>
                </c:pt>
                <c:pt idx="4299">
                  <c:v>42463.875</c:v>
                </c:pt>
                <c:pt idx="4300">
                  <c:v>42463.833333333336</c:v>
                </c:pt>
                <c:pt idx="4301">
                  <c:v>42463.791666666664</c:v>
                </c:pt>
                <c:pt idx="4302">
                  <c:v>42463.75</c:v>
                </c:pt>
                <c:pt idx="4303">
                  <c:v>42463.708333333336</c:v>
                </c:pt>
                <c:pt idx="4304">
                  <c:v>42463.666666666664</c:v>
                </c:pt>
                <c:pt idx="4305">
                  <c:v>42463.625</c:v>
                </c:pt>
                <c:pt idx="4306">
                  <c:v>42463.583333333336</c:v>
                </c:pt>
                <c:pt idx="4307">
                  <c:v>42463.541666666664</c:v>
                </c:pt>
                <c:pt idx="4308">
                  <c:v>42463.5</c:v>
                </c:pt>
                <c:pt idx="4309">
                  <c:v>42463.458333333336</c:v>
                </c:pt>
                <c:pt idx="4310">
                  <c:v>42463.416666666664</c:v>
                </c:pt>
                <c:pt idx="4311">
                  <c:v>42463.375</c:v>
                </c:pt>
                <c:pt idx="4312">
                  <c:v>42463.333333333336</c:v>
                </c:pt>
                <c:pt idx="4313">
                  <c:v>42463.291666666664</c:v>
                </c:pt>
                <c:pt idx="4314">
                  <c:v>42463.25</c:v>
                </c:pt>
                <c:pt idx="4315">
                  <c:v>42463.208333333336</c:v>
                </c:pt>
                <c:pt idx="4316">
                  <c:v>42463.166666666664</c:v>
                </c:pt>
                <c:pt idx="4317">
                  <c:v>42463.125</c:v>
                </c:pt>
                <c:pt idx="4318">
                  <c:v>42463.083333333336</c:v>
                </c:pt>
                <c:pt idx="4319">
                  <c:v>42463.041666666664</c:v>
                </c:pt>
                <c:pt idx="4320">
                  <c:v>42463</c:v>
                </c:pt>
                <c:pt idx="4321">
                  <c:v>42462.958333333336</c:v>
                </c:pt>
                <c:pt idx="4322">
                  <c:v>42462.916666666664</c:v>
                </c:pt>
                <c:pt idx="4323">
                  <c:v>42462.875</c:v>
                </c:pt>
                <c:pt idx="4324">
                  <c:v>42462.833333333336</c:v>
                </c:pt>
                <c:pt idx="4325">
                  <c:v>42462.791666666664</c:v>
                </c:pt>
                <c:pt idx="4326">
                  <c:v>42462.75</c:v>
                </c:pt>
                <c:pt idx="4327">
                  <c:v>42462.708333333336</c:v>
                </c:pt>
                <c:pt idx="4328">
                  <c:v>42462.666666666664</c:v>
                </c:pt>
                <c:pt idx="4329">
                  <c:v>42462.625</c:v>
                </c:pt>
                <c:pt idx="4330">
                  <c:v>42462.583333333336</c:v>
                </c:pt>
                <c:pt idx="4331">
                  <c:v>42462.541666666664</c:v>
                </c:pt>
                <c:pt idx="4332">
                  <c:v>42462.5</c:v>
                </c:pt>
                <c:pt idx="4333">
                  <c:v>42462.458333333336</c:v>
                </c:pt>
                <c:pt idx="4334">
                  <c:v>42462.416666666664</c:v>
                </c:pt>
                <c:pt idx="4335">
                  <c:v>42462.375</c:v>
                </c:pt>
                <c:pt idx="4336">
                  <c:v>42462.333333333336</c:v>
                </c:pt>
                <c:pt idx="4337">
                  <c:v>42462.291666666664</c:v>
                </c:pt>
                <c:pt idx="4338">
                  <c:v>42462.25</c:v>
                </c:pt>
                <c:pt idx="4339">
                  <c:v>42462.208333333336</c:v>
                </c:pt>
                <c:pt idx="4340">
                  <c:v>42462.166666666664</c:v>
                </c:pt>
                <c:pt idx="4341">
                  <c:v>42462.125</c:v>
                </c:pt>
                <c:pt idx="4342">
                  <c:v>42462.083333333336</c:v>
                </c:pt>
                <c:pt idx="4343">
                  <c:v>42462.041666666664</c:v>
                </c:pt>
                <c:pt idx="4344">
                  <c:v>42462</c:v>
                </c:pt>
                <c:pt idx="4345">
                  <c:v>42461.958333333336</c:v>
                </c:pt>
                <c:pt idx="4346">
                  <c:v>42461.916666666664</c:v>
                </c:pt>
                <c:pt idx="4347">
                  <c:v>42461.875</c:v>
                </c:pt>
                <c:pt idx="4348">
                  <c:v>42461.833333333336</c:v>
                </c:pt>
                <c:pt idx="4349">
                  <c:v>42461.791666666664</c:v>
                </c:pt>
                <c:pt idx="4350">
                  <c:v>42461.75</c:v>
                </c:pt>
                <c:pt idx="4351">
                  <c:v>42461.708333333336</c:v>
                </c:pt>
                <c:pt idx="4352">
                  <c:v>42461.666666666664</c:v>
                </c:pt>
                <c:pt idx="4353">
                  <c:v>42461.625</c:v>
                </c:pt>
                <c:pt idx="4354">
                  <c:v>42461.583333333336</c:v>
                </c:pt>
                <c:pt idx="4355">
                  <c:v>42461.541666666664</c:v>
                </c:pt>
                <c:pt idx="4356">
                  <c:v>42461.5</c:v>
                </c:pt>
                <c:pt idx="4357">
                  <c:v>42461.458333333336</c:v>
                </c:pt>
                <c:pt idx="4358">
                  <c:v>42461.416666666664</c:v>
                </c:pt>
                <c:pt idx="4359">
                  <c:v>42461.375</c:v>
                </c:pt>
                <c:pt idx="4360">
                  <c:v>42461.333333333336</c:v>
                </c:pt>
                <c:pt idx="4361">
                  <c:v>42461.291666666664</c:v>
                </c:pt>
                <c:pt idx="4362">
                  <c:v>42461.25</c:v>
                </c:pt>
                <c:pt idx="4363">
                  <c:v>42461.208333333336</c:v>
                </c:pt>
                <c:pt idx="4364">
                  <c:v>42461.166666666664</c:v>
                </c:pt>
                <c:pt idx="4365">
                  <c:v>42461.125</c:v>
                </c:pt>
                <c:pt idx="4366">
                  <c:v>42461.083333333336</c:v>
                </c:pt>
                <c:pt idx="4367">
                  <c:v>42461.041666666664</c:v>
                </c:pt>
                <c:pt idx="4368">
                  <c:v>42461</c:v>
                </c:pt>
              </c:numCache>
            </c:numRef>
          </c:xVal>
          <c:yVal>
            <c:numRef>
              <c:f>Sheet2!$B$2:$B$4370</c:f>
              <c:numCache>
                <c:formatCode>General</c:formatCode>
                <c:ptCount val="4369"/>
                <c:pt idx="0">
                  <c:v>104.431</c:v>
                </c:pt>
                <c:pt idx="1">
                  <c:v>104.65300000000001</c:v>
                </c:pt>
                <c:pt idx="2">
                  <c:v>104.753</c:v>
                </c:pt>
                <c:pt idx="3">
                  <c:v>104.83199999999999</c:v>
                </c:pt>
                <c:pt idx="4">
                  <c:v>105.134</c:v>
                </c:pt>
                <c:pt idx="5">
                  <c:v>105.4</c:v>
                </c:pt>
                <c:pt idx="6">
                  <c:v>105.443</c:v>
                </c:pt>
                <c:pt idx="7">
                  <c:v>105.565</c:v>
                </c:pt>
                <c:pt idx="8">
                  <c:v>105.565</c:v>
                </c:pt>
                <c:pt idx="9">
                  <c:v>105.342</c:v>
                </c:pt>
                <c:pt idx="10">
                  <c:v>105.119</c:v>
                </c:pt>
                <c:pt idx="11">
                  <c:v>104.746</c:v>
                </c:pt>
                <c:pt idx="12">
                  <c:v>104.38800000000001</c:v>
                </c:pt>
                <c:pt idx="13">
                  <c:v>104.181</c:v>
                </c:pt>
                <c:pt idx="14">
                  <c:v>104.01600000000001</c:v>
                </c:pt>
                <c:pt idx="15">
                  <c:v>103.88</c:v>
                </c:pt>
                <c:pt idx="16">
                  <c:v>103.965</c:v>
                </c:pt>
                <c:pt idx="17">
                  <c:v>103.89400000000001</c:v>
                </c:pt>
                <c:pt idx="18">
                  <c:v>104.101</c:v>
                </c:pt>
                <c:pt idx="19">
                  <c:v>104.087</c:v>
                </c:pt>
                <c:pt idx="20">
                  <c:v>104.238</c:v>
                </c:pt>
                <c:pt idx="21">
                  <c:v>104.238</c:v>
                </c:pt>
                <c:pt idx="22">
                  <c:v>104.28</c:v>
                </c:pt>
                <c:pt idx="23">
                  <c:v>104.431</c:v>
                </c:pt>
                <c:pt idx="24">
                  <c:v>104.581</c:v>
                </c:pt>
                <c:pt idx="25">
                  <c:v>104.61</c:v>
                </c:pt>
                <c:pt idx="26">
                  <c:v>104.95399999999999</c:v>
                </c:pt>
                <c:pt idx="27">
                  <c:v>105.148</c:v>
                </c:pt>
                <c:pt idx="28">
                  <c:v>105.328</c:v>
                </c:pt>
                <c:pt idx="29">
                  <c:v>105.53700000000001</c:v>
                </c:pt>
                <c:pt idx="30">
                  <c:v>105.702</c:v>
                </c:pt>
                <c:pt idx="31">
                  <c:v>105.717</c:v>
                </c:pt>
                <c:pt idx="32">
                  <c:v>105.702</c:v>
                </c:pt>
                <c:pt idx="33">
                  <c:v>105.508</c:v>
                </c:pt>
                <c:pt idx="34">
                  <c:v>105.328</c:v>
                </c:pt>
                <c:pt idx="35">
                  <c:v>104.803</c:v>
                </c:pt>
                <c:pt idx="36">
                  <c:v>104.402</c:v>
                </c:pt>
                <c:pt idx="37">
                  <c:v>104.152</c:v>
                </c:pt>
                <c:pt idx="38">
                  <c:v>103.889</c:v>
                </c:pt>
                <c:pt idx="39">
                  <c:v>103.66800000000001</c:v>
                </c:pt>
                <c:pt idx="40">
                  <c:v>103.64</c:v>
                </c:pt>
                <c:pt idx="41">
                  <c:v>103.654</c:v>
                </c:pt>
                <c:pt idx="42">
                  <c:v>103.833</c:v>
                </c:pt>
                <c:pt idx="43">
                  <c:v>103.84699999999999</c:v>
                </c:pt>
                <c:pt idx="44">
                  <c:v>103.84699999999999</c:v>
                </c:pt>
                <c:pt idx="45">
                  <c:v>103.983</c:v>
                </c:pt>
                <c:pt idx="46">
                  <c:v>103.983</c:v>
                </c:pt>
                <c:pt idx="47">
                  <c:v>104.119</c:v>
                </c:pt>
                <c:pt idx="48">
                  <c:v>104.14700000000001</c:v>
                </c:pt>
                <c:pt idx="49">
                  <c:v>104.34</c:v>
                </c:pt>
                <c:pt idx="50">
                  <c:v>104.49</c:v>
                </c:pt>
                <c:pt idx="51">
                  <c:v>104.68300000000001</c:v>
                </c:pt>
                <c:pt idx="52">
                  <c:v>105.027</c:v>
                </c:pt>
                <c:pt idx="53">
                  <c:v>105.22</c:v>
                </c:pt>
                <c:pt idx="54">
                  <c:v>105.38500000000001</c:v>
                </c:pt>
                <c:pt idx="55">
                  <c:v>105.4</c:v>
                </c:pt>
                <c:pt idx="56">
                  <c:v>105.371</c:v>
                </c:pt>
                <c:pt idx="57">
                  <c:v>105.328</c:v>
                </c:pt>
                <c:pt idx="58">
                  <c:v>104.98399999999999</c:v>
                </c:pt>
                <c:pt idx="59">
                  <c:v>104.626</c:v>
                </c:pt>
                <c:pt idx="60">
                  <c:v>104.226</c:v>
                </c:pt>
                <c:pt idx="61">
                  <c:v>103.84099999999999</c:v>
                </c:pt>
                <c:pt idx="62">
                  <c:v>103.649</c:v>
                </c:pt>
                <c:pt idx="63">
                  <c:v>103.47199999999999</c:v>
                </c:pt>
                <c:pt idx="64">
                  <c:v>103.5</c:v>
                </c:pt>
                <c:pt idx="65">
                  <c:v>103.664</c:v>
                </c:pt>
                <c:pt idx="66">
                  <c:v>103.706</c:v>
                </c:pt>
                <c:pt idx="67">
                  <c:v>103.898</c:v>
                </c:pt>
                <c:pt idx="68">
                  <c:v>103.94</c:v>
                </c:pt>
                <c:pt idx="69">
                  <c:v>104.104</c:v>
                </c:pt>
                <c:pt idx="70">
                  <c:v>104.119</c:v>
                </c:pt>
                <c:pt idx="71">
                  <c:v>104.283</c:v>
                </c:pt>
                <c:pt idx="72">
                  <c:v>104.297</c:v>
                </c:pt>
                <c:pt idx="73">
                  <c:v>104.43300000000001</c:v>
                </c:pt>
                <c:pt idx="74">
                  <c:v>104.61199999999999</c:v>
                </c:pt>
                <c:pt idx="75">
                  <c:v>104.898</c:v>
                </c:pt>
                <c:pt idx="76">
                  <c:v>105.048</c:v>
                </c:pt>
                <c:pt idx="77">
                  <c:v>105.349</c:v>
                </c:pt>
                <c:pt idx="78">
                  <c:v>105.485</c:v>
                </c:pt>
                <c:pt idx="79">
                  <c:v>105.56399999999999</c:v>
                </c:pt>
                <c:pt idx="80">
                  <c:v>105.449</c:v>
                </c:pt>
                <c:pt idx="81">
                  <c:v>105.21299999999999</c:v>
                </c:pt>
                <c:pt idx="82">
                  <c:v>104.949</c:v>
                </c:pt>
                <c:pt idx="83">
                  <c:v>104.508</c:v>
                </c:pt>
                <c:pt idx="84">
                  <c:v>104.068</c:v>
                </c:pt>
                <c:pt idx="85">
                  <c:v>103.63</c:v>
                </c:pt>
                <c:pt idx="86">
                  <c:v>103.221</c:v>
                </c:pt>
                <c:pt idx="87">
                  <c:v>102.854</c:v>
                </c:pt>
                <c:pt idx="88">
                  <c:v>102.678</c:v>
                </c:pt>
                <c:pt idx="89">
                  <c:v>102.664</c:v>
                </c:pt>
                <c:pt idx="90">
                  <c:v>102.664</c:v>
                </c:pt>
                <c:pt idx="91">
                  <c:v>102.678</c:v>
                </c:pt>
                <c:pt idx="92">
                  <c:v>102.79900000000001</c:v>
                </c:pt>
                <c:pt idx="93">
                  <c:v>102.785</c:v>
                </c:pt>
                <c:pt idx="94">
                  <c:v>102.878</c:v>
                </c:pt>
                <c:pt idx="95">
                  <c:v>102.85</c:v>
                </c:pt>
                <c:pt idx="96">
                  <c:v>102.999</c:v>
                </c:pt>
                <c:pt idx="97">
                  <c:v>103.161</c:v>
                </c:pt>
                <c:pt idx="98">
                  <c:v>103.28100000000001</c:v>
                </c:pt>
                <c:pt idx="99">
                  <c:v>103.402</c:v>
                </c:pt>
                <c:pt idx="100">
                  <c:v>103.699</c:v>
                </c:pt>
                <c:pt idx="101">
                  <c:v>104.14400000000001</c:v>
                </c:pt>
                <c:pt idx="102">
                  <c:v>104.307</c:v>
                </c:pt>
                <c:pt idx="103">
                  <c:v>104.399</c:v>
                </c:pt>
                <c:pt idx="104">
                  <c:v>104.357</c:v>
                </c:pt>
                <c:pt idx="105">
                  <c:v>104.167</c:v>
                </c:pt>
                <c:pt idx="106">
                  <c:v>103.842</c:v>
                </c:pt>
                <c:pt idx="107">
                  <c:v>103.476</c:v>
                </c:pt>
                <c:pt idx="108">
                  <c:v>103.125</c:v>
                </c:pt>
                <c:pt idx="109">
                  <c:v>102.76</c:v>
                </c:pt>
                <c:pt idx="110">
                  <c:v>102.58499999999999</c:v>
                </c:pt>
                <c:pt idx="111">
                  <c:v>102.437</c:v>
                </c:pt>
                <c:pt idx="112">
                  <c:v>102.423</c:v>
                </c:pt>
                <c:pt idx="113">
                  <c:v>102.45099999999999</c:v>
                </c:pt>
                <c:pt idx="114">
                  <c:v>102.465</c:v>
                </c:pt>
                <c:pt idx="115">
                  <c:v>102.506</c:v>
                </c:pt>
                <c:pt idx="116">
                  <c:v>102.506</c:v>
                </c:pt>
                <c:pt idx="117">
                  <c:v>102.51900000000001</c:v>
                </c:pt>
                <c:pt idx="118">
                  <c:v>102.667</c:v>
                </c:pt>
                <c:pt idx="119">
                  <c:v>102.709</c:v>
                </c:pt>
                <c:pt idx="120">
                  <c:v>102.777</c:v>
                </c:pt>
                <c:pt idx="121">
                  <c:v>102.953</c:v>
                </c:pt>
                <c:pt idx="122">
                  <c:v>103.143</c:v>
                </c:pt>
                <c:pt idx="123">
                  <c:v>103.36</c:v>
                </c:pt>
                <c:pt idx="124">
                  <c:v>103.56399999999999</c:v>
                </c:pt>
                <c:pt idx="125">
                  <c:v>103.83799999999999</c:v>
                </c:pt>
                <c:pt idx="126">
                  <c:v>104.029</c:v>
                </c:pt>
                <c:pt idx="127">
                  <c:v>104.19199999999999</c:v>
                </c:pt>
                <c:pt idx="128">
                  <c:v>104.178</c:v>
                </c:pt>
                <c:pt idx="129">
                  <c:v>104.001</c:v>
                </c:pt>
                <c:pt idx="130">
                  <c:v>103.824</c:v>
                </c:pt>
                <c:pt idx="131">
                  <c:v>103.55500000000001</c:v>
                </c:pt>
                <c:pt idx="132">
                  <c:v>103.258</c:v>
                </c:pt>
                <c:pt idx="133">
                  <c:v>102.989</c:v>
                </c:pt>
                <c:pt idx="134">
                  <c:v>102.813</c:v>
                </c:pt>
                <c:pt idx="135">
                  <c:v>102.58499999999999</c:v>
                </c:pt>
                <c:pt idx="136">
                  <c:v>102.626</c:v>
                </c:pt>
                <c:pt idx="137">
                  <c:v>102.682</c:v>
                </c:pt>
                <c:pt idx="138">
                  <c:v>102.779</c:v>
                </c:pt>
                <c:pt idx="139">
                  <c:v>103.011</c:v>
                </c:pt>
                <c:pt idx="140">
                  <c:v>103.229</c:v>
                </c:pt>
                <c:pt idx="141">
                  <c:v>103.313</c:v>
                </c:pt>
                <c:pt idx="142">
                  <c:v>103.355</c:v>
                </c:pt>
                <c:pt idx="143">
                  <c:v>103.504</c:v>
                </c:pt>
                <c:pt idx="144">
                  <c:v>103.602</c:v>
                </c:pt>
                <c:pt idx="145">
                  <c:v>103.80800000000001</c:v>
                </c:pt>
                <c:pt idx="146">
                  <c:v>103.864</c:v>
                </c:pt>
                <c:pt idx="147">
                  <c:v>104.042</c:v>
                </c:pt>
                <c:pt idx="148">
                  <c:v>104.384</c:v>
                </c:pt>
                <c:pt idx="149">
                  <c:v>104.59099999999999</c:v>
                </c:pt>
                <c:pt idx="150">
                  <c:v>104.705</c:v>
                </c:pt>
                <c:pt idx="151">
                  <c:v>104.91200000000001</c:v>
                </c:pt>
                <c:pt idx="152">
                  <c:v>104.92700000000001</c:v>
                </c:pt>
                <c:pt idx="153">
                  <c:v>104.96899999999999</c:v>
                </c:pt>
                <c:pt idx="154">
                  <c:v>104.819</c:v>
                </c:pt>
                <c:pt idx="155">
                  <c:v>104.49</c:v>
                </c:pt>
                <c:pt idx="156">
                  <c:v>104.26900000000001</c:v>
                </c:pt>
                <c:pt idx="157">
                  <c:v>103.983</c:v>
                </c:pt>
                <c:pt idx="158">
                  <c:v>103.72499999999999</c:v>
                </c:pt>
                <c:pt idx="159">
                  <c:v>103.60299999999999</c:v>
                </c:pt>
                <c:pt idx="160">
                  <c:v>103.60299999999999</c:v>
                </c:pt>
                <c:pt idx="161">
                  <c:v>103.617</c:v>
                </c:pt>
                <c:pt idx="162">
                  <c:v>103.60299999999999</c:v>
                </c:pt>
                <c:pt idx="163">
                  <c:v>103.795</c:v>
                </c:pt>
                <c:pt idx="164">
                  <c:v>103.83799999999999</c:v>
                </c:pt>
                <c:pt idx="165">
                  <c:v>103.88</c:v>
                </c:pt>
                <c:pt idx="166">
                  <c:v>103.88</c:v>
                </c:pt>
                <c:pt idx="167">
                  <c:v>103.89400000000001</c:v>
                </c:pt>
                <c:pt idx="168">
                  <c:v>103.937</c:v>
                </c:pt>
                <c:pt idx="169">
                  <c:v>104.13</c:v>
                </c:pt>
                <c:pt idx="170">
                  <c:v>104.07299999999999</c:v>
                </c:pt>
                <c:pt idx="171">
                  <c:v>104.209</c:v>
                </c:pt>
                <c:pt idx="172">
                  <c:v>104.459</c:v>
                </c:pt>
                <c:pt idx="173">
                  <c:v>104.624</c:v>
                </c:pt>
                <c:pt idx="174">
                  <c:v>104.789</c:v>
                </c:pt>
                <c:pt idx="175">
                  <c:v>104.861</c:v>
                </c:pt>
                <c:pt idx="176">
                  <c:v>104.875</c:v>
                </c:pt>
                <c:pt idx="177">
                  <c:v>104.875</c:v>
                </c:pt>
                <c:pt idx="178">
                  <c:v>104.875</c:v>
                </c:pt>
                <c:pt idx="179">
                  <c:v>104.81</c:v>
                </c:pt>
                <c:pt idx="180">
                  <c:v>104.602</c:v>
                </c:pt>
                <c:pt idx="181">
                  <c:v>104.315</c:v>
                </c:pt>
                <c:pt idx="182">
                  <c:v>104.19199999999999</c:v>
                </c:pt>
                <c:pt idx="183">
                  <c:v>104.07</c:v>
                </c:pt>
                <c:pt idx="184">
                  <c:v>103.94799999999999</c:v>
                </c:pt>
                <c:pt idx="185">
                  <c:v>103.93300000000001</c:v>
                </c:pt>
                <c:pt idx="186">
                  <c:v>104.033</c:v>
                </c:pt>
                <c:pt idx="187">
                  <c:v>104.004</c:v>
                </c:pt>
                <c:pt idx="188">
                  <c:v>104.14100000000001</c:v>
                </c:pt>
                <c:pt idx="189">
                  <c:v>104.14100000000001</c:v>
                </c:pt>
                <c:pt idx="190">
                  <c:v>104.155</c:v>
                </c:pt>
                <c:pt idx="191">
                  <c:v>104.127</c:v>
                </c:pt>
                <c:pt idx="192">
                  <c:v>104.26300000000001</c:v>
                </c:pt>
                <c:pt idx="193">
                  <c:v>104.292</c:v>
                </c:pt>
                <c:pt idx="194">
                  <c:v>104.429</c:v>
                </c:pt>
                <c:pt idx="195">
                  <c:v>104.608</c:v>
                </c:pt>
                <c:pt idx="196">
                  <c:v>104.71599999999999</c:v>
                </c:pt>
                <c:pt idx="197">
                  <c:v>104.85299999999999</c:v>
                </c:pt>
                <c:pt idx="198">
                  <c:v>105.004</c:v>
                </c:pt>
                <c:pt idx="199">
                  <c:v>105.05500000000001</c:v>
                </c:pt>
                <c:pt idx="200">
                  <c:v>105.148</c:v>
                </c:pt>
                <c:pt idx="201">
                  <c:v>105.148</c:v>
                </c:pt>
                <c:pt idx="202">
                  <c:v>105.07599999999999</c:v>
                </c:pt>
                <c:pt idx="203">
                  <c:v>104.703</c:v>
                </c:pt>
                <c:pt idx="204">
                  <c:v>104.31699999999999</c:v>
                </c:pt>
                <c:pt idx="205">
                  <c:v>103.96</c:v>
                </c:pt>
                <c:pt idx="206">
                  <c:v>103.767</c:v>
                </c:pt>
                <c:pt idx="207">
                  <c:v>103.60299999999999</c:v>
                </c:pt>
                <c:pt idx="208">
                  <c:v>103.425</c:v>
                </c:pt>
                <c:pt idx="209">
                  <c:v>103.43899999999999</c:v>
                </c:pt>
                <c:pt idx="210">
                  <c:v>103.453</c:v>
                </c:pt>
                <c:pt idx="211">
                  <c:v>103.575</c:v>
                </c:pt>
                <c:pt idx="212">
                  <c:v>103.589</c:v>
                </c:pt>
                <c:pt idx="213">
                  <c:v>103.753</c:v>
                </c:pt>
                <c:pt idx="214">
                  <c:v>103.739</c:v>
                </c:pt>
                <c:pt idx="215">
                  <c:v>103.767</c:v>
                </c:pt>
                <c:pt idx="216">
                  <c:v>103.889</c:v>
                </c:pt>
                <c:pt idx="217">
                  <c:v>103.875</c:v>
                </c:pt>
                <c:pt idx="218">
                  <c:v>104.02500000000001</c:v>
                </c:pt>
                <c:pt idx="219">
                  <c:v>104.175</c:v>
                </c:pt>
                <c:pt idx="220">
                  <c:v>104.476</c:v>
                </c:pt>
                <c:pt idx="221">
                  <c:v>104.64</c:v>
                </c:pt>
                <c:pt idx="222">
                  <c:v>104.61199999999999</c:v>
                </c:pt>
                <c:pt idx="223">
                  <c:v>104.583</c:v>
                </c:pt>
                <c:pt idx="224">
                  <c:v>104.541</c:v>
                </c:pt>
                <c:pt idx="225">
                  <c:v>104.498</c:v>
                </c:pt>
                <c:pt idx="226">
                  <c:v>104.42700000000001</c:v>
                </c:pt>
                <c:pt idx="227">
                  <c:v>104.249</c:v>
                </c:pt>
                <c:pt idx="228">
                  <c:v>103.92100000000001</c:v>
                </c:pt>
                <c:pt idx="229">
                  <c:v>103.565</c:v>
                </c:pt>
                <c:pt idx="230">
                  <c:v>103.26600000000001</c:v>
                </c:pt>
                <c:pt idx="231">
                  <c:v>102.98099999999999</c:v>
                </c:pt>
                <c:pt idx="232">
                  <c:v>102.818</c:v>
                </c:pt>
                <c:pt idx="233">
                  <c:v>102.83199999999999</c:v>
                </c:pt>
                <c:pt idx="234">
                  <c:v>102.887</c:v>
                </c:pt>
                <c:pt idx="235">
                  <c:v>102.804</c:v>
                </c:pt>
                <c:pt idx="236">
                  <c:v>102.79</c:v>
                </c:pt>
                <c:pt idx="237">
                  <c:v>102.682</c:v>
                </c:pt>
                <c:pt idx="238">
                  <c:v>102.66800000000001</c:v>
                </c:pt>
                <c:pt idx="239">
                  <c:v>102.738</c:v>
                </c:pt>
                <c:pt idx="240">
                  <c:v>102.602</c:v>
                </c:pt>
                <c:pt idx="241">
                  <c:v>102.425</c:v>
                </c:pt>
                <c:pt idx="242">
                  <c:v>102.31699999999999</c:v>
                </c:pt>
                <c:pt idx="243">
                  <c:v>102.196</c:v>
                </c:pt>
                <c:pt idx="244">
                  <c:v>102.116</c:v>
                </c:pt>
                <c:pt idx="245">
                  <c:v>102.077</c:v>
                </c:pt>
                <c:pt idx="246">
                  <c:v>101.575</c:v>
                </c:pt>
                <c:pt idx="247">
                  <c:v>100.92400000000001</c:v>
                </c:pt>
                <c:pt idx="248">
                  <c:v>100.285</c:v>
                </c:pt>
                <c:pt idx="249">
                  <c:v>100.285</c:v>
                </c:pt>
                <c:pt idx="250">
                  <c:v>100.244</c:v>
                </c:pt>
                <c:pt idx="251">
                  <c:v>100.054</c:v>
                </c:pt>
                <c:pt idx="252">
                  <c:v>99.891000000000005</c:v>
                </c:pt>
                <c:pt idx="253">
                  <c:v>99.578999999999994</c:v>
                </c:pt>
                <c:pt idx="254">
                  <c:v>99.39</c:v>
                </c:pt>
                <c:pt idx="255">
                  <c:v>99.078000000000003</c:v>
                </c:pt>
                <c:pt idx="256">
                  <c:v>98.956000000000003</c:v>
                </c:pt>
                <c:pt idx="257">
                  <c:v>98.97</c:v>
                </c:pt>
                <c:pt idx="258">
                  <c:v>98.983000000000004</c:v>
                </c:pt>
                <c:pt idx="259">
                  <c:v>98.995999999999995</c:v>
                </c:pt>
                <c:pt idx="260">
                  <c:v>99.022999999999996</c:v>
                </c:pt>
                <c:pt idx="261">
                  <c:v>99.076999999999998</c:v>
                </c:pt>
                <c:pt idx="262">
                  <c:v>98.927999999999997</c:v>
                </c:pt>
                <c:pt idx="263">
                  <c:v>98.981999999999999</c:v>
                </c:pt>
                <c:pt idx="264">
                  <c:v>98.858999999999995</c:v>
                </c:pt>
                <c:pt idx="265">
                  <c:v>98.9</c:v>
                </c:pt>
                <c:pt idx="266">
                  <c:v>98.926000000000002</c:v>
                </c:pt>
                <c:pt idx="267">
                  <c:v>99.102999999999994</c:v>
                </c:pt>
                <c:pt idx="268">
                  <c:v>99.305999999999997</c:v>
                </c:pt>
                <c:pt idx="269">
                  <c:v>99.537000000000006</c:v>
                </c:pt>
                <c:pt idx="270">
                  <c:v>99.713999999999999</c:v>
                </c:pt>
                <c:pt idx="271">
                  <c:v>99.891000000000005</c:v>
                </c:pt>
                <c:pt idx="272">
                  <c:v>100</c:v>
                </c:pt>
                <c:pt idx="273">
                  <c:v>100.095</c:v>
                </c:pt>
                <c:pt idx="274">
                  <c:v>100.068</c:v>
                </c:pt>
                <c:pt idx="275">
                  <c:v>99.905000000000001</c:v>
                </c:pt>
                <c:pt idx="276">
                  <c:v>99.700999999999993</c:v>
                </c:pt>
                <c:pt idx="277">
                  <c:v>99.497</c:v>
                </c:pt>
                <c:pt idx="278">
                  <c:v>99.307000000000002</c:v>
                </c:pt>
                <c:pt idx="279">
                  <c:v>99.022000000000006</c:v>
                </c:pt>
                <c:pt idx="280">
                  <c:v>99.049000000000007</c:v>
                </c:pt>
                <c:pt idx="281">
                  <c:v>98.966999999999999</c:v>
                </c:pt>
                <c:pt idx="282">
                  <c:v>99.021000000000001</c:v>
                </c:pt>
                <c:pt idx="283">
                  <c:v>99.102000000000004</c:v>
                </c:pt>
                <c:pt idx="284">
                  <c:v>99.114999999999995</c:v>
                </c:pt>
                <c:pt idx="285">
                  <c:v>99.168999999999997</c:v>
                </c:pt>
                <c:pt idx="286">
                  <c:v>99.183000000000007</c:v>
                </c:pt>
                <c:pt idx="287">
                  <c:v>99.222999999999999</c:v>
                </c:pt>
                <c:pt idx="288">
                  <c:v>99.236999999999995</c:v>
                </c:pt>
                <c:pt idx="289">
                  <c:v>99.25</c:v>
                </c:pt>
                <c:pt idx="290">
                  <c:v>99.4</c:v>
                </c:pt>
                <c:pt idx="291">
                  <c:v>99.358999999999995</c:v>
                </c:pt>
                <c:pt idx="292">
                  <c:v>99.358999999999995</c:v>
                </c:pt>
                <c:pt idx="293">
                  <c:v>99.481999999999999</c:v>
                </c:pt>
                <c:pt idx="294">
                  <c:v>99.617999999999995</c:v>
                </c:pt>
                <c:pt idx="295">
                  <c:v>99.646000000000001</c:v>
                </c:pt>
                <c:pt idx="296">
                  <c:v>99.781999999999996</c:v>
                </c:pt>
                <c:pt idx="297">
                  <c:v>99.741</c:v>
                </c:pt>
                <c:pt idx="298">
                  <c:v>99.646000000000001</c:v>
                </c:pt>
                <c:pt idx="299">
                  <c:v>99.632999999999996</c:v>
                </c:pt>
                <c:pt idx="300">
                  <c:v>99.646000000000001</c:v>
                </c:pt>
                <c:pt idx="301">
                  <c:v>99.483000000000004</c:v>
                </c:pt>
                <c:pt idx="302">
                  <c:v>99.563999999999993</c:v>
                </c:pt>
                <c:pt idx="303">
                  <c:v>99.414000000000001</c:v>
                </c:pt>
                <c:pt idx="304">
                  <c:v>99.427999999999997</c:v>
                </c:pt>
                <c:pt idx="305">
                  <c:v>99.522999999999996</c:v>
                </c:pt>
                <c:pt idx="306">
                  <c:v>99.713999999999999</c:v>
                </c:pt>
                <c:pt idx="307">
                  <c:v>100</c:v>
                </c:pt>
                <c:pt idx="308">
                  <c:v>100.43600000000001</c:v>
                </c:pt>
                <c:pt idx="309">
                  <c:v>101.104</c:v>
                </c:pt>
                <c:pt idx="310">
                  <c:v>102.208</c:v>
                </c:pt>
                <c:pt idx="311">
                  <c:v>103.979</c:v>
                </c:pt>
                <c:pt idx="312">
                  <c:v>103.979</c:v>
                </c:pt>
                <c:pt idx="313">
                  <c:v>104.101</c:v>
                </c:pt>
                <c:pt idx="314">
                  <c:v>104.116</c:v>
                </c:pt>
                <c:pt idx="315">
                  <c:v>104.26600000000001</c:v>
                </c:pt>
                <c:pt idx="316">
                  <c:v>104.417</c:v>
                </c:pt>
                <c:pt idx="317">
                  <c:v>104.61</c:v>
                </c:pt>
                <c:pt idx="318">
                  <c:v>104.624</c:v>
                </c:pt>
                <c:pt idx="319">
                  <c:v>104.761</c:v>
                </c:pt>
                <c:pt idx="320">
                  <c:v>104.84</c:v>
                </c:pt>
                <c:pt idx="321">
                  <c:v>104.768</c:v>
                </c:pt>
                <c:pt idx="322">
                  <c:v>104.518</c:v>
                </c:pt>
                <c:pt idx="323">
                  <c:v>104.39</c:v>
                </c:pt>
                <c:pt idx="324">
                  <c:v>104.113</c:v>
                </c:pt>
                <c:pt idx="325">
                  <c:v>103.864</c:v>
                </c:pt>
                <c:pt idx="326">
                  <c:v>103.467</c:v>
                </c:pt>
                <c:pt idx="327">
                  <c:v>103.29</c:v>
                </c:pt>
                <c:pt idx="328">
                  <c:v>103.262</c:v>
                </c:pt>
                <c:pt idx="329">
                  <c:v>103.248</c:v>
                </c:pt>
                <c:pt idx="330">
                  <c:v>103.276</c:v>
                </c:pt>
                <c:pt idx="331">
                  <c:v>103.318</c:v>
                </c:pt>
                <c:pt idx="332">
                  <c:v>103.346</c:v>
                </c:pt>
                <c:pt idx="333">
                  <c:v>103.374</c:v>
                </c:pt>
                <c:pt idx="334">
                  <c:v>103.402</c:v>
                </c:pt>
                <c:pt idx="335">
                  <c:v>103.551</c:v>
                </c:pt>
                <c:pt idx="336">
                  <c:v>103.565</c:v>
                </c:pt>
                <c:pt idx="337">
                  <c:v>103.593</c:v>
                </c:pt>
                <c:pt idx="338">
                  <c:v>103.785</c:v>
                </c:pt>
                <c:pt idx="339">
                  <c:v>103.827</c:v>
                </c:pt>
                <c:pt idx="340">
                  <c:v>104.02</c:v>
                </c:pt>
                <c:pt idx="341">
                  <c:v>104.226</c:v>
                </c:pt>
                <c:pt idx="342">
                  <c:v>104.39</c:v>
                </c:pt>
                <c:pt idx="343">
                  <c:v>104.376</c:v>
                </c:pt>
                <c:pt idx="344">
                  <c:v>104.334</c:v>
                </c:pt>
                <c:pt idx="345">
                  <c:v>104.277</c:v>
                </c:pt>
                <c:pt idx="346">
                  <c:v>104.19199999999999</c:v>
                </c:pt>
                <c:pt idx="347">
                  <c:v>103.93</c:v>
                </c:pt>
                <c:pt idx="348">
                  <c:v>103.696</c:v>
                </c:pt>
                <c:pt idx="349">
                  <c:v>103.44799999999999</c:v>
                </c:pt>
                <c:pt idx="350">
                  <c:v>103.364</c:v>
                </c:pt>
                <c:pt idx="351">
                  <c:v>103.20099999999999</c:v>
                </c:pt>
                <c:pt idx="352">
                  <c:v>103.17400000000001</c:v>
                </c:pt>
                <c:pt idx="353">
                  <c:v>103.066</c:v>
                </c:pt>
                <c:pt idx="354">
                  <c:v>103.108</c:v>
                </c:pt>
                <c:pt idx="355">
                  <c:v>103.313</c:v>
                </c:pt>
                <c:pt idx="356">
                  <c:v>103.369</c:v>
                </c:pt>
                <c:pt idx="357">
                  <c:v>103.411</c:v>
                </c:pt>
                <c:pt idx="358">
                  <c:v>103.453</c:v>
                </c:pt>
                <c:pt idx="359">
                  <c:v>103.495</c:v>
                </c:pt>
                <c:pt idx="360">
                  <c:v>103.551</c:v>
                </c:pt>
                <c:pt idx="361">
                  <c:v>103.75700000000001</c:v>
                </c:pt>
                <c:pt idx="362">
                  <c:v>103.827</c:v>
                </c:pt>
                <c:pt idx="363">
                  <c:v>103.898</c:v>
                </c:pt>
                <c:pt idx="364">
                  <c:v>104.119</c:v>
                </c:pt>
                <c:pt idx="365">
                  <c:v>104.354</c:v>
                </c:pt>
                <c:pt idx="366">
                  <c:v>104.547</c:v>
                </c:pt>
                <c:pt idx="367">
                  <c:v>104.68300000000001</c:v>
                </c:pt>
                <c:pt idx="368">
                  <c:v>104.68300000000001</c:v>
                </c:pt>
                <c:pt idx="369">
                  <c:v>104.68300000000001</c:v>
                </c:pt>
                <c:pt idx="370">
                  <c:v>104.697</c:v>
                </c:pt>
                <c:pt idx="371">
                  <c:v>104.518</c:v>
                </c:pt>
                <c:pt idx="372">
                  <c:v>104.43300000000001</c:v>
                </c:pt>
                <c:pt idx="373">
                  <c:v>104.19799999999999</c:v>
                </c:pt>
                <c:pt idx="374">
                  <c:v>104.14100000000001</c:v>
                </c:pt>
                <c:pt idx="375">
                  <c:v>103.96299999999999</c:v>
                </c:pt>
                <c:pt idx="376">
                  <c:v>103.949</c:v>
                </c:pt>
                <c:pt idx="377">
                  <c:v>104.062</c:v>
                </c:pt>
                <c:pt idx="378">
                  <c:v>104.104</c:v>
                </c:pt>
                <c:pt idx="379">
                  <c:v>104.14700000000001</c:v>
                </c:pt>
                <c:pt idx="380">
                  <c:v>103.997</c:v>
                </c:pt>
                <c:pt idx="381">
                  <c:v>104.08199999999999</c:v>
                </c:pt>
                <c:pt idx="382">
                  <c:v>103.90300000000001</c:v>
                </c:pt>
                <c:pt idx="383">
                  <c:v>104.01600000000001</c:v>
                </c:pt>
                <c:pt idx="384">
                  <c:v>103.988</c:v>
                </c:pt>
                <c:pt idx="385">
                  <c:v>104.181</c:v>
                </c:pt>
                <c:pt idx="386">
                  <c:v>104.252</c:v>
                </c:pt>
                <c:pt idx="387">
                  <c:v>104.309</c:v>
                </c:pt>
                <c:pt idx="388">
                  <c:v>104.488</c:v>
                </c:pt>
                <c:pt idx="389">
                  <c:v>104.696</c:v>
                </c:pt>
                <c:pt idx="390">
                  <c:v>104.96899999999999</c:v>
                </c:pt>
                <c:pt idx="391">
                  <c:v>105.09099999999999</c:v>
                </c:pt>
                <c:pt idx="392">
                  <c:v>105.07599999999999</c:v>
                </c:pt>
                <c:pt idx="393">
                  <c:v>104.99</c:v>
                </c:pt>
                <c:pt idx="394">
                  <c:v>104.876</c:v>
                </c:pt>
                <c:pt idx="395">
                  <c:v>104.64</c:v>
                </c:pt>
                <c:pt idx="396">
                  <c:v>104.376</c:v>
                </c:pt>
                <c:pt idx="397">
                  <c:v>104.127</c:v>
                </c:pt>
                <c:pt idx="398">
                  <c:v>103.893</c:v>
                </c:pt>
                <c:pt idx="399">
                  <c:v>103.836</c:v>
                </c:pt>
                <c:pt idx="400">
                  <c:v>103.78</c:v>
                </c:pt>
                <c:pt idx="401">
                  <c:v>103.752</c:v>
                </c:pt>
                <c:pt idx="402">
                  <c:v>103.794</c:v>
                </c:pt>
                <c:pt idx="403">
                  <c:v>103.944</c:v>
                </c:pt>
                <c:pt idx="404">
                  <c:v>103.944</c:v>
                </c:pt>
                <c:pt idx="405">
                  <c:v>103.958</c:v>
                </c:pt>
                <c:pt idx="406">
                  <c:v>103.97199999999999</c:v>
                </c:pt>
                <c:pt idx="407">
                  <c:v>103.715</c:v>
                </c:pt>
                <c:pt idx="408">
                  <c:v>103.715</c:v>
                </c:pt>
                <c:pt idx="409">
                  <c:v>103.864</c:v>
                </c:pt>
                <c:pt idx="410">
                  <c:v>103.878</c:v>
                </c:pt>
                <c:pt idx="411">
                  <c:v>103.878</c:v>
                </c:pt>
                <c:pt idx="412">
                  <c:v>104.071</c:v>
                </c:pt>
                <c:pt idx="413">
                  <c:v>104.277</c:v>
                </c:pt>
                <c:pt idx="414">
                  <c:v>104.441</c:v>
                </c:pt>
                <c:pt idx="415">
                  <c:v>104.62</c:v>
                </c:pt>
                <c:pt idx="416">
                  <c:v>104.634</c:v>
                </c:pt>
                <c:pt idx="417">
                  <c:v>104.48399999999999</c:v>
                </c:pt>
                <c:pt idx="418">
                  <c:v>104.319</c:v>
                </c:pt>
                <c:pt idx="419">
                  <c:v>104.113</c:v>
                </c:pt>
                <c:pt idx="420">
                  <c:v>103.935</c:v>
                </c:pt>
                <c:pt idx="421">
                  <c:v>103.607</c:v>
                </c:pt>
                <c:pt idx="422">
                  <c:v>103.565</c:v>
                </c:pt>
                <c:pt idx="423">
                  <c:v>103.374</c:v>
                </c:pt>
                <c:pt idx="424">
                  <c:v>103.346</c:v>
                </c:pt>
                <c:pt idx="425">
                  <c:v>103.346</c:v>
                </c:pt>
                <c:pt idx="426">
                  <c:v>103.416</c:v>
                </c:pt>
                <c:pt idx="427">
                  <c:v>103.444</c:v>
                </c:pt>
                <c:pt idx="428">
                  <c:v>103.486</c:v>
                </c:pt>
                <c:pt idx="429">
                  <c:v>103.514</c:v>
                </c:pt>
                <c:pt idx="430">
                  <c:v>103.542</c:v>
                </c:pt>
                <c:pt idx="431">
                  <c:v>103.706</c:v>
                </c:pt>
                <c:pt idx="432">
                  <c:v>103.748</c:v>
                </c:pt>
                <c:pt idx="433">
                  <c:v>103.79</c:v>
                </c:pt>
                <c:pt idx="434">
                  <c:v>103.983</c:v>
                </c:pt>
                <c:pt idx="435">
                  <c:v>104.08199999999999</c:v>
                </c:pt>
                <c:pt idx="436">
                  <c:v>104.331</c:v>
                </c:pt>
                <c:pt idx="437">
                  <c:v>104.539</c:v>
                </c:pt>
                <c:pt idx="438">
                  <c:v>104.68899999999999</c:v>
                </c:pt>
                <c:pt idx="439">
                  <c:v>104.854</c:v>
                </c:pt>
                <c:pt idx="440">
                  <c:v>104.883</c:v>
                </c:pt>
                <c:pt idx="441">
                  <c:v>104.99</c:v>
                </c:pt>
                <c:pt idx="442">
                  <c:v>104.82599999999999</c:v>
                </c:pt>
                <c:pt idx="443">
                  <c:v>104.646</c:v>
                </c:pt>
                <c:pt idx="444">
                  <c:v>104.51</c:v>
                </c:pt>
                <c:pt idx="445">
                  <c:v>104.303</c:v>
                </c:pt>
                <c:pt idx="446">
                  <c:v>104.096</c:v>
                </c:pt>
                <c:pt idx="447">
                  <c:v>103.96</c:v>
                </c:pt>
                <c:pt idx="448">
                  <c:v>103.988</c:v>
                </c:pt>
                <c:pt idx="449">
                  <c:v>103.89400000000001</c:v>
                </c:pt>
                <c:pt idx="450">
                  <c:v>103.937</c:v>
                </c:pt>
                <c:pt idx="451">
                  <c:v>103.95099999999999</c:v>
                </c:pt>
                <c:pt idx="452">
                  <c:v>103.979</c:v>
                </c:pt>
                <c:pt idx="453">
                  <c:v>104.02200000000001</c:v>
                </c:pt>
                <c:pt idx="454">
                  <c:v>104.06399999999999</c:v>
                </c:pt>
                <c:pt idx="455">
                  <c:v>104.215</c:v>
                </c:pt>
                <c:pt idx="456">
                  <c:v>104.27200000000001</c:v>
                </c:pt>
                <c:pt idx="457">
                  <c:v>104.27200000000001</c:v>
                </c:pt>
                <c:pt idx="458">
                  <c:v>104.39400000000001</c:v>
                </c:pt>
                <c:pt idx="459">
                  <c:v>104.408</c:v>
                </c:pt>
                <c:pt idx="460">
                  <c:v>104.57299999999999</c:v>
                </c:pt>
                <c:pt idx="461">
                  <c:v>104.724</c:v>
                </c:pt>
                <c:pt idx="462">
                  <c:v>105.09099999999999</c:v>
                </c:pt>
                <c:pt idx="463">
                  <c:v>105.26300000000001</c:v>
                </c:pt>
                <c:pt idx="464">
                  <c:v>105.313</c:v>
                </c:pt>
                <c:pt idx="465">
                  <c:v>105.17</c:v>
                </c:pt>
                <c:pt idx="466">
                  <c:v>105.07</c:v>
                </c:pt>
                <c:pt idx="467">
                  <c:v>105.063</c:v>
                </c:pt>
                <c:pt idx="468">
                  <c:v>104.771</c:v>
                </c:pt>
                <c:pt idx="469">
                  <c:v>104.34399999999999</c:v>
                </c:pt>
                <c:pt idx="470">
                  <c:v>104.11</c:v>
                </c:pt>
                <c:pt idx="471">
                  <c:v>103.863</c:v>
                </c:pt>
                <c:pt idx="472">
                  <c:v>103.83499999999999</c:v>
                </c:pt>
                <c:pt idx="473">
                  <c:v>103.11799999999999</c:v>
                </c:pt>
                <c:pt idx="474">
                  <c:v>103.104</c:v>
                </c:pt>
                <c:pt idx="475">
                  <c:v>103.104</c:v>
                </c:pt>
                <c:pt idx="476">
                  <c:v>103.104</c:v>
                </c:pt>
                <c:pt idx="477">
                  <c:v>103.104</c:v>
                </c:pt>
                <c:pt idx="478">
                  <c:v>103.104</c:v>
                </c:pt>
                <c:pt idx="479">
                  <c:v>103.07599999999999</c:v>
                </c:pt>
                <c:pt idx="480">
                  <c:v>103.07599999999999</c:v>
                </c:pt>
                <c:pt idx="481">
                  <c:v>103.062</c:v>
                </c:pt>
                <c:pt idx="482">
                  <c:v>103.048</c:v>
                </c:pt>
                <c:pt idx="483">
                  <c:v>103.07599999999999</c:v>
                </c:pt>
                <c:pt idx="484">
                  <c:v>103.253</c:v>
                </c:pt>
                <c:pt idx="485">
                  <c:v>103.416</c:v>
                </c:pt>
                <c:pt idx="486">
                  <c:v>103.658</c:v>
                </c:pt>
                <c:pt idx="487">
                  <c:v>103.992</c:v>
                </c:pt>
                <c:pt idx="488">
                  <c:v>104.19199999999999</c:v>
                </c:pt>
                <c:pt idx="489">
                  <c:v>104.271</c:v>
                </c:pt>
                <c:pt idx="490">
                  <c:v>104.2</c:v>
                </c:pt>
                <c:pt idx="491">
                  <c:v>104.116</c:v>
                </c:pt>
                <c:pt idx="492">
                  <c:v>104.032</c:v>
                </c:pt>
                <c:pt idx="493">
                  <c:v>103.57299999999999</c:v>
                </c:pt>
                <c:pt idx="494">
                  <c:v>102.994</c:v>
                </c:pt>
                <c:pt idx="495">
                  <c:v>103.101</c:v>
                </c:pt>
                <c:pt idx="496">
                  <c:v>102.74</c:v>
                </c:pt>
                <c:pt idx="497">
                  <c:v>102.526</c:v>
                </c:pt>
                <c:pt idx="498">
                  <c:v>102.60899999999999</c:v>
                </c:pt>
                <c:pt idx="499">
                  <c:v>102.557</c:v>
                </c:pt>
                <c:pt idx="500">
                  <c:v>102.80200000000001</c:v>
                </c:pt>
                <c:pt idx="501">
                  <c:v>102.751</c:v>
                </c:pt>
                <c:pt idx="502">
                  <c:v>102.806</c:v>
                </c:pt>
                <c:pt idx="503">
                  <c:v>102.876</c:v>
                </c:pt>
                <c:pt idx="504">
                  <c:v>102.959</c:v>
                </c:pt>
                <c:pt idx="505">
                  <c:v>103.029</c:v>
                </c:pt>
                <c:pt idx="506">
                  <c:v>103.098</c:v>
                </c:pt>
                <c:pt idx="507">
                  <c:v>103.252</c:v>
                </c:pt>
                <c:pt idx="508">
                  <c:v>103.378</c:v>
                </c:pt>
                <c:pt idx="509">
                  <c:v>103.57</c:v>
                </c:pt>
                <c:pt idx="510">
                  <c:v>103.84099999999999</c:v>
                </c:pt>
                <c:pt idx="511">
                  <c:v>103.991</c:v>
                </c:pt>
                <c:pt idx="512">
                  <c:v>104.235</c:v>
                </c:pt>
                <c:pt idx="513">
                  <c:v>104.492</c:v>
                </c:pt>
                <c:pt idx="514">
                  <c:v>104.29900000000001</c:v>
                </c:pt>
                <c:pt idx="515">
                  <c:v>104.107</c:v>
                </c:pt>
                <c:pt idx="516">
                  <c:v>103.738</c:v>
                </c:pt>
                <c:pt idx="517">
                  <c:v>103.738</c:v>
                </c:pt>
                <c:pt idx="518">
                  <c:v>103.724</c:v>
                </c:pt>
                <c:pt idx="519">
                  <c:v>103.48099999999999</c:v>
                </c:pt>
                <c:pt idx="520">
                  <c:v>103.36</c:v>
                </c:pt>
                <c:pt idx="521">
                  <c:v>103.252</c:v>
                </c:pt>
                <c:pt idx="522">
                  <c:v>103.336</c:v>
                </c:pt>
                <c:pt idx="523">
                  <c:v>103.392</c:v>
                </c:pt>
                <c:pt idx="524">
                  <c:v>103.476</c:v>
                </c:pt>
                <c:pt idx="525">
                  <c:v>103.504</c:v>
                </c:pt>
                <c:pt idx="526">
                  <c:v>103.56100000000001</c:v>
                </c:pt>
                <c:pt idx="527">
                  <c:v>103.60299999999999</c:v>
                </c:pt>
                <c:pt idx="528">
                  <c:v>103.65900000000001</c:v>
                </c:pt>
                <c:pt idx="529">
                  <c:v>103.60299999999999</c:v>
                </c:pt>
                <c:pt idx="530">
                  <c:v>103.617</c:v>
                </c:pt>
                <c:pt idx="531">
                  <c:v>103.617</c:v>
                </c:pt>
                <c:pt idx="532">
                  <c:v>103.631</c:v>
                </c:pt>
                <c:pt idx="533">
                  <c:v>103.78100000000001</c:v>
                </c:pt>
                <c:pt idx="534">
                  <c:v>104.039</c:v>
                </c:pt>
                <c:pt idx="535">
                  <c:v>104.26900000000001</c:v>
                </c:pt>
                <c:pt idx="536">
                  <c:v>104.348</c:v>
                </c:pt>
                <c:pt idx="537">
                  <c:v>104.441</c:v>
                </c:pt>
                <c:pt idx="538">
                  <c:v>104.47799999999999</c:v>
                </c:pt>
                <c:pt idx="539">
                  <c:v>104.25700000000001</c:v>
                </c:pt>
                <c:pt idx="540">
                  <c:v>104.14400000000001</c:v>
                </c:pt>
                <c:pt idx="541">
                  <c:v>103.789</c:v>
                </c:pt>
                <c:pt idx="542">
                  <c:v>103.803</c:v>
                </c:pt>
                <c:pt idx="543">
                  <c:v>103.54600000000001</c:v>
                </c:pt>
                <c:pt idx="544">
                  <c:v>103.43899999999999</c:v>
                </c:pt>
                <c:pt idx="545">
                  <c:v>103.374</c:v>
                </c:pt>
                <c:pt idx="546">
                  <c:v>103.416</c:v>
                </c:pt>
                <c:pt idx="547">
                  <c:v>103.43</c:v>
                </c:pt>
                <c:pt idx="548">
                  <c:v>103.444</c:v>
                </c:pt>
                <c:pt idx="549">
                  <c:v>103.593</c:v>
                </c:pt>
                <c:pt idx="550">
                  <c:v>103.486</c:v>
                </c:pt>
                <c:pt idx="551">
                  <c:v>103.5</c:v>
                </c:pt>
                <c:pt idx="552">
                  <c:v>103.69199999999999</c:v>
                </c:pt>
                <c:pt idx="553">
                  <c:v>103.706</c:v>
                </c:pt>
                <c:pt idx="554">
                  <c:v>103.748</c:v>
                </c:pt>
                <c:pt idx="555">
                  <c:v>103.748</c:v>
                </c:pt>
                <c:pt idx="556">
                  <c:v>103.804</c:v>
                </c:pt>
                <c:pt idx="557">
                  <c:v>103.997</c:v>
                </c:pt>
                <c:pt idx="558">
                  <c:v>104.161</c:v>
                </c:pt>
                <c:pt idx="559">
                  <c:v>104.325</c:v>
                </c:pt>
                <c:pt idx="560">
                  <c:v>104.06699999999999</c:v>
                </c:pt>
                <c:pt idx="561">
                  <c:v>103.81</c:v>
                </c:pt>
                <c:pt idx="562">
                  <c:v>103.81</c:v>
                </c:pt>
                <c:pt idx="563">
                  <c:v>103.824</c:v>
                </c:pt>
                <c:pt idx="564">
                  <c:v>103.866</c:v>
                </c:pt>
                <c:pt idx="565">
                  <c:v>103.852</c:v>
                </c:pt>
                <c:pt idx="566">
                  <c:v>103.95099999999999</c:v>
                </c:pt>
                <c:pt idx="567">
                  <c:v>103.815</c:v>
                </c:pt>
                <c:pt idx="568">
                  <c:v>103.871</c:v>
                </c:pt>
                <c:pt idx="569">
                  <c:v>103.749</c:v>
                </c:pt>
                <c:pt idx="570">
                  <c:v>103.792</c:v>
                </c:pt>
                <c:pt idx="571">
                  <c:v>103.806</c:v>
                </c:pt>
                <c:pt idx="572">
                  <c:v>103.792</c:v>
                </c:pt>
                <c:pt idx="573">
                  <c:v>103.792</c:v>
                </c:pt>
                <c:pt idx="574">
                  <c:v>103.777</c:v>
                </c:pt>
                <c:pt idx="575">
                  <c:v>103.777</c:v>
                </c:pt>
                <c:pt idx="576">
                  <c:v>103.76300000000001</c:v>
                </c:pt>
                <c:pt idx="577">
                  <c:v>103.76300000000001</c:v>
                </c:pt>
                <c:pt idx="578">
                  <c:v>103.792</c:v>
                </c:pt>
                <c:pt idx="579">
                  <c:v>103.806</c:v>
                </c:pt>
                <c:pt idx="580">
                  <c:v>103.848</c:v>
                </c:pt>
                <c:pt idx="581">
                  <c:v>104.042</c:v>
                </c:pt>
                <c:pt idx="582">
                  <c:v>104.315</c:v>
                </c:pt>
                <c:pt idx="583">
                  <c:v>104.57299999999999</c:v>
                </c:pt>
                <c:pt idx="584">
                  <c:v>104.681</c:v>
                </c:pt>
                <c:pt idx="585">
                  <c:v>104.53100000000001</c:v>
                </c:pt>
                <c:pt idx="586">
                  <c:v>104.746</c:v>
                </c:pt>
                <c:pt idx="587">
                  <c:v>104.82599999999999</c:v>
                </c:pt>
                <c:pt idx="588">
                  <c:v>104.61799999999999</c:v>
                </c:pt>
                <c:pt idx="589">
                  <c:v>104.26</c:v>
                </c:pt>
                <c:pt idx="590">
                  <c:v>103.974</c:v>
                </c:pt>
                <c:pt idx="591">
                  <c:v>103.81</c:v>
                </c:pt>
                <c:pt idx="592">
                  <c:v>103.702</c:v>
                </c:pt>
                <c:pt idx="593">
                  <c:v>103.758</c:v>
                </c:pt>
                <c:pt idx="594">
                  <c:v>103.70699999999999</c:v>
                </c:pt>
                <c:pt idx="595">
                  <c:v>103.792</c:v>
                </c:pt>
                <c:pt idx="596">
                  <c:v>103.971</c:v>
                </c:pt>
                <c:pt idx="597">
                  <c:v>104.042</c:v>
                </c:pt>
                <c:pt idx="598">
                  <c:v>103.94799999999999</c:v>
                </c:pt>
                <c:pt idx="599">
                  <c:v>104.127</c:v>
                </c:pt>
                <c:pt idx="600">
                  <c:v>104.155</c:v>
                </c:pt>
                <c:pt idx="601">
                  <c:v>104.17</c:v>
                </c:pt>
                <c:pt idx="602">
                  <c:v>104.184</c:v>
                </c:pt>
                <c:pt idx="603">
                  <c:v>104.227</c:v>
                </c:pt>
                <c:pt idx="604">
                  <c:v>104.34099999999999</c:v>
                </c:pt>
                <c:pt idx="605">
                  <c:v>104.578</c:v>
                </c:pt>
                <c:pt idx="606">
                  <c:v>105.241</c:v>
                </c:pt>
                <c:pt idx="607">
                  <c:v>105.559</c:v>
                </c:pt>
                <c:pt idx="608">
                  <c:v>105.697</c:v>
                </c:pt>
                <c:pt idx="609">
                  <c:v>105.776</c:v>
                </c:pt>
                <c:pt idx="610">
                  <c:v>105.855</c:v>
                </c:pt>
                <c:pt idx="611">
                  <c:v>105.66</c:v>
                </c:pt>
                <c:pt idx="612">
                  <c:v>105.407</c:v>
                </c:pt>
                <c:pt idx="613">
                  <c:v>105.14100000000001</c:v>
                </c:pt>
                <c:pt idx="614">
                  <c:v>104.91800000000001</c:v>
                </c:pt>
                <c:pt idx="615">
                  <c:v>104.559</c:v>
                </c:pt>
                <c:pt idx="616">
                  <c:v>103.956</c:v>
                </c:pt>
                <c:pt idx="617">
                  <c:v>103.68300000000001</c:v>
                </c:pt>
                <c:pt idx="618">
                  <c:v>103.726</c:v>
                </c:pt>
                <c:pt idx="619">
                  <c:v>103.89100000000001</c:v>
                </c:pt>
                <c:pt idx="620">
                  <c:v>103.877</c:v>
                </c:pt>
                <c:pt idx="621">
                  <c:v>103.877</c:v>
                </c:pt>
                <c:pt idx="622">
                  <c:v>103.89100000000001</c:v>
                </c:pt>
                <c:pt idx="623">
                  <c:v>104.027</c:v>
                </c:pt>
                <c:pt idx="624">
                  <c:v>104.042</c:v>
                </c:pt>
                <c:pt idx="625">
                  <c:v>104.056</c:v>
                </c:pt>
                <c:pt idx="626">
                  <c:v>104.084</c:v>
                </c:pt>
                <c:pt idx="627">
                  <c:v>104.004</c:v>
                </c:pt>
                <c:pt idx="628">
                  <c:v>104.19799999999999</c:v>
                </c:pt>
                <c:pt idx="629">
                  <c:v>104.255</c:v>
                </c:pt>
                <c:pt idx="630">
                  <c:v>104.66500000000001</c:v>
                </c:pt>
                <c:pt idx="631">
                  <c:v>104.91</c:v>
                </c:pt>
                <c:pt idx="632">
                  <c:v>104.99</c:v>
                </c:pt>
                <c:pt idx="633">
                  <c:v>105.05500000000001</c:v>
                </c:pt>
                <c:pt idx="634">
                  <c:v>104.96899999999999</c:v>
                </c:pt>
                <c:pt idx="635">
                  <c:v>105.01900000000001</c:v>
                </c:pt>
                <c:pt idx="636">
                  <c:v>104.797</c:v>
                </c:pt>
                <c:pt idx="637">
                  <c:v>104.589</c:v>
                </c:pt>
                <c:pt idx="638">
                  <c:v>104.218</c:v>
                </c:pt>
                <c:pt idx="639">
                  <c:v>104.02500000000001</c:v>
                </c:pt>
                <c:pt idx="640">
                  <c:v>103.875</c:v>
                </c:pt>
                <c:pt idx="641">
                  <c:v>103.90300000000001</c:v>
                </c:pt>
                <c:pt idx="642">
                  <c:v>103.78100000000001</c:v>
                </c:pt>
                <c:pt idx="643">
                  <c:v>103.81</c:v>
                </c:pt>
                <c:pt idx="644">
                  <c:v>103.824</c:v>
                </c:pt>
                <c:pt idx="645">
                  <c:v>103.988</c:v>
                </c:pt>
                <c:pt idx="646">
                  <c:v>104.002</c:v>
                </c:pt>
                <c:pt idx="647">
                  <c:v>104.03100000000001</c:v>
                </c:pt>
                <c:pt idx="648">
                  <c:v>104.045</c:v>
                </c:pt>
                <c:pt idx="649">
                  <c:v>104.059</c:v>
                </c:pt>
                <c:pt idx="650">
                  <c:v>104.07299999999999</c:v>
                </c:pt>
                <c:pt idx="651">
                  <c:v>104.116</c:v>
                </c:pt>
                <c:pt idx="652">
                  <c:v>104.187</c:v>
                </c:pt>
                <c:pt idx="653">
                  <c:v>104.39400000000001</c:v>
                </c:pt>
                <c:pt idx="654">
                  <c:v>104.818</c:v>
                </c:pt>
                <c:pt idx="655">
                  <c:v>105.062</c:v>
                </c:pt>
                <c:pt idx="656">
                  <c:v>105.17</c:v>
                </c:pt>
                <c:pt idx="657">
                  <c:v>105.22</c:v>
                </c:pt>
                <c:pt idx="658">
                  <c:v>105.027</c:v>
                </c:pt>
                <c:pt idx="659">
                  <c:v>104.96899999999999</c:v>
                </c:pt>
                <c:pt idx="660">
                  <c:v>104.61199999999999</c:v>
                </c:pt>
                <c:pt idx="661">
                  <c:v>104.676</c:v>
                </c:pt>
                <c:pt idx="662">
                  <c:v>104.39</c:v>
                </c:pt>
                <c:pt idx="663">
                  <c:v>104.14700000000001</c:v>
                </c:pt>
                <c:pt idx="664">
                  <c:v>103.767</c:v>
                </c:pt>
                <c:pt idx="665">
                  <c:v>103.673</c:v>
                </c:pt>
                <c:pt idx="666">
                  <c:v>103.758</c:v>
                </c:pt>
                <c:pt idx="667">
                  <c:v>103.801</c:v>
                </c:pt>
                <c:pt idx="668">
                  <c:v>103.99299999999999</c:v>
                </c:pt>
                <c:pt idx="669">
                  <c:v>103.857</c:v>
                </c:pt>
                <c:pt idx="670">
                  <c:v>103.979</c:v>
                </c:pt>
                <c:pt idx="671">
                  <c:v>103.99299999999999</c:v>
                </c:pt>
                <c:pt idx="672">
                  <c:v>103.99299999999999</c:v>
                </c:pt>
                <c:pt idx="673">
                  <c:v>103.94199999999999</c:v>
                </c:pt>
                <c:pt idx="674">
                  <c:v>104.027</c:v>
                </c:pt>
                <c:pt idx="675">
                  <c:v>104.07</c:v>
                </c:pt>
                <c:pt idx="676">
                  <c:v>104.113</c:v>
                </c:pt>
                <c:pt idx="677">
                  <c:v>104.471</c:v>
                </c:pt>
                <c:pt idx="678">
                  <c:v>104.80200000000001</c:v>
                </c:pt>
                <c:pt idx="679">
                  <c:v>104.968</c:v>
                </c:pt>
                <c:pt idx="680">
                  <c:v>105.105</c:v>
                </c:pt>
                <c:pt idx="681">
                  <c:v>105.17</c:v>
                </c:pt>
                <c:pt idx="682">
                  <c:v>105.17700000000001</c:v>
                </c:pt>
                <c:pt idx="683">
                  <c:v>105.062</c:v>
                </c:pt>
                <c:pt idx="684">
                  <c:v>104.94799999999999</c:v>
                </c:pt>
                <c:pt idx="685">
                  <c:v>104.697</c:v>
                </c:pt>
                <c:pt idx="686">
                  <c:v>104.354</c:v>
                </c:pt>
                <c:pt idx="687">
                  <c:v>104.011</c:v>
                </c:pt>
                <c:pt idx="688">
                  <c:v>103.968</c:v>
                </c:pt>
                <c:pt idx="689">
                  <c:v>104.104</c:v>
                </c:pt>
                <c:pt idx="690">
                  <c:v>105.413</c:v>
                </c:pt>
                <c:pt idx="691">
                  <c:v>104.124</c:v>
                </c:pt>
                <c:pt idx="692">
                  <c:v>104.03100000000001</c:v>
                </c:pt>
                <c:pt idx="693">
                  <c:v>103.815</c:v>
                </c:pt>
                <c:pt idx="694">
                  <c:v>103.218</c:v>
                </c:pt>
                <c:pt idx="695">
                  <c:v>100.40900000000001</c:v>
                </c:pt>
                <c:pt idx="696">
                  <c:v>100.464</c:v>
                </c:pt>
                <c:pt idx="697">
                  <c:v>100.533</c:v>
                </c:pt>
                <c:pt idx="698">
                  <c:v>100.61499999999999</c:v>
                </c:pt>
                <c:pt idx="699">
                  <c:v>100.533</c:v>
                </c:pt>
                <c:pt idx="700">
                  <c:v>100.86199999999999</c:v>
                </c:pt>
                <c:pt idx="701">
                  <c:v>101.08199999999999</c:v>
                </c:pt>
                <c:pt idx="702">
                  <c:v>101.41200000000001</c:v>
                </c:pt>
                <c:pt idx="703">
                  <c:v>101.57599999999999</c:v>
                </c:pt>
                <c:pt idx="704">
                  <c:v>101.425</c:v>
                </c:pt>
                <c:pt idx="705">
                  <c:v>101.342</c:v>
                </c:pt>
                <c:pt idx="706">
                  <c:v>101.217</c:v>
                </c:pt>
                <c:pt idx="707">
                  <c:v>100.94199999999999</c:v>
                </c:pt>
                <c:pt idx="708">
                  <c:v>100.66800000000001</c:v>
                </c:pt>
                <c:pt idx="709">
                  <c:v>100.504</c:v>
                </c:pt>
                <c:pt idx="710">
                  <c:v>100.545</c:v>
                </c:pt>
                <c:pt idx="711">
                  <c:v>100.43600000000001</c:v>
                </c:pt>
                <c:pt idx="712">
                  <c:v>100.17700000000001</c:v>
                </c:pt>
                <c:pt idx="713">
                  <c:v>100.027</c:v>
                </c:pt>
                <c:pt idx="714">
                  <c:v>100.041</c:v>
                </c:pt>
                <c:pt idx="715">
                  <c:v>100.15</c:v>
                </c:pt>
                <c:pt idx="716">
                  <c:v>100.164</c:v>
                </c:pt>
                <c:pt idx="717">
                  <c:v>100.17700000000001</c:v>
                </c:pt>
                <c:pt idx="718">
                  <c:v>100.20399999999999</c:v>
                </c:pt>
                <c:pt idx="719">
                  <c:v>100.34099999999999</c:v>
                </c:pt>
                <c:pt idx="720">
                  <c:v>100.34099999999999</c:v>
                </c:pt>
                <c:pt idx="721">
                  <c:v>100.54600000000001</c:v>
                </c:pt>
                <c:pt idx="722">
                  <c:v>100.464</c:v>
                </c:pt>
                <c:pt idx="723">
                  <c:v>100.533</c:v>
                </c:pt>
                <c:pt idx="724">
                  <c:v>100.807</c:v>
                </c:pt>
                <c:pt idx="725">
                  <c:v>100.876</c:v>
                </c:pt>
                <c:pt idx="726">
                  <c:v>100.93</c:v>
                </c:pt>
                <c:pt idx="727">
                  <c:v>101.20699999999999</c:v>
                </c:pt>
                <c:pt idx="728">
                  <c:v>100.931</c:v>
                </c:pt>
                <c:pt idx="729">
                  <c:v>100.931</c:v>
                </c:pt>
                <c:pt idx="730">
                  <c:v>100.86199999999999</c:v>
                </c:pt>
                <c:pt idx="731">
                  <c:v>100.79300000000001</c:v>
                </c:pt>
                <c:pt idx="732">
                  <c:v>100.533</c:v>
                </c:pt>
                <c:pt idx="733">
                  <c:v>100.437</c:v>
                </c:pt>
                <c:pt idx="734">
                  <c:v>100.232</c:v>
                </c:pt>
                <c:pt idx="735">
                  <c:v>100.041</c:v>
                </c:pt>
                <c:pt idx="736">
                  <c:v>99.85</c:v>
                </c:pt>
                <c:pt idx="737">
                  <c:v>99.686999999999998</c:v>
                </c:pt>
                <c:pt idx="738">
                  <c:v>99.713999999999999</c:v>
                </c:pt>
                <c:pt idx="739">
                  <c:v>99.713999999999999</c:v>
                </c:pt>
                <c:pt idx="740">
                  <c:v>99.741</c:v>
                </c:pt>
                <c:pt idx="741">
                  <c:v>99.741</c:v>
                </c:pt>
                <c:pt idx="742">
                  <c:v>99.768000000000001</c:v>
                </c:pt>
                <c:pt idx="743">
                  <c:v>99.754999999999995</c:v>
                </c:pt>
                <c:pt idx="744">
                  <c:v>99.781999999999996</c:v>
                </c:pt>
                <c:pt idx="745">
                  <c:v>99.796000000000006</c:v>
                </c:pt>
                <c:pt idx="746">
                  <c:v>99.822999999999993</c:v>
                </c:pt>
                <c:pt idx="747">
                  <c:v>100.027</c:v>
                </c:pt>
                <c:pt idx="748">
                  <c:v>100.123</c:v>
                </c:pt>
                <c:pt idx="749">
                  <c:v>100.45099999999999</c:v>
                </c:pt>
                <c:pt idx="750">
                  <c:v>100.76600000000001</c:v>
                </c:pt>
                <c:pt idx="751">
                  <c:v>100.958</c:v>
                </c:pt>
                <c:pt idx="752">
                  <c:v>100.971</c:v>
                </c:pt>
                <c:pt idx="753">
                  <c:v>100.985</c:v>
                </c:pt>
                <c:pt idx="754">
                  <c:v>100.875</c:v>
                </c:pt>
                <c:pt idx="755">
                  <c:v>100.765</c:v>
                </c:pt>
                <c:pt idx="756">
                  <c:v>100.491</c:v>
                </c:pt>
                <c:pt idx="757">
                  <c:v>100.191</c:v>
                </c:pt>
                <c:pt idx="758">
                  <c:v>99.796000000000006</c:v>
                </c:pt>
                <c:pt idx="759">
                  <c:v>99.564999999999998</c:v>
                </c:pt>
                <c:pt idx="760">
                  <c:v>99.483999999999995</c:v>
                </c:pt>
                <c:pt idx="761">
                  <c:v>99.322000000000003</c:v>
                </c:pt>
                <c:pt idx="762">
                  <c:v>99.349000000000004</c:v>
                </c:pt>
                <c:pt idx="763">
                  <c:v>99.349000000000004</c:v>
                </c:pt>
                <c:pt idx="764">
                  <c:v>99.361999999999995</c:v>
                </c:pt>
                <c:pt idx="765">
                  <c:v>99.349000000000004</c:v>
                </c:pt>
                <c:pt idx="766">
                  <c:v>99.361999999999995</c:v>
                </c:pt>
                <c:pt idx="767">
                  <c:v>99.376000000000005</c:v>
                </c:pt>
                <c:pt idx="768">
                  <c:v>99.376000000000005</c:v>
                </c:pt>
                <c:pt idx="769">
                  <c:v>99.402000000000001</c:v>
                </c:pt>
                <c:pt idx="770">
                  <c:v>99.456999999999994</c:v>
                </c:pt>
                <c:pt idx="771">
                  <c:v>99.619</c:v>
                </c:pt>
                <c:pt idx="772">
                  <c:v>99.686999999999998</c:v>
                </c:pt>
                <c:pt idx="773">
                  <c:v>100.027</c:v>
                </c:pt>
                <c:pt idx="774">
                  <c:v>100.17700000000001</c:v>
                </c:pt>
                <c:pt idx="775">
                  <c:v>100.449</c:v>
                </c:pt>
                <c:pt idx="776">
                  <c:v>100.599</c:v>
                </c:pt>
                <c:pt idx="777">
                  <c:v>100.55800000000001</c:v>
                </c:pt>
                <c:pt idx="778">
                  <c:v>100.354</c:v>
                </c:pt>
                <c:pt idx="779">
                  <c:v>100.32599999999999</c:v>
                </c:pt>
                <c:pt idx="780">
                  <c:v>100.17700000000001</c:v>
                </c:pt>
                <c:pt idx="781">
                  <c:v>99.850999999999999</c:v>
                </c:pt>
                <c:pt idx="782">
                  <c:v>99.715000000000003</c:v>
                </c:pt>
                <c:pt idx="783">
                  <c:v>99.578999999999994</c:v>
                </c:pt>
                <c:pt idx="784">
                  <c:v>99.442999999999998</c:v>
                </c:pt>
                <c:pt idx="785">
                  <c:v>99.510999999999996</c:v>
                </c:pt>
                <c:pt idx="786">
                  <c:v>99.591999999999999</c:v>
                </c:pt>
                <c:pt idx="787">
                  <c:v>99.673000000000002</c:v>
                </c:pt>
                <c:pt idx="788">
                  <c:v>99.781999999999996</c:v>
                </c:pt>
                <c:pt idx="789">
                  <c:v>99.835999999999999</c:v>
                </c:pt>
                <c:pt idx="790">
                  <c:v>99.918000000000006</c:v>
                </c:pt>
                <c:pt idx="791">
                  <c:v>100.014</c:v>
                </c:pt>
                <c:pt idx="792">
                  <c:v>100.15</c:v>
                </c:pt>
                <c:pt idx="793">
                  <c:v>100.247</c:v>
                </c:pt>
                <c:pt idx="794">
                  <c:v>100.37</c:v>
                </c:pt>
                <c:pt idx="795">
                  <c:v>100.41200000000001</c:v>
                </c:pt>
                <c:pt idx="796">
                  <c:v>100.61799999999999</c:v>
                </c:pt>
                <c:pt idx="797">
                  <c:v>100.83799999999999</c:v>
                </c:pt>
                <c:pt idx="798">
                  <c:v>101.003</c:v>
                </c:pt>
                <c:pt idx="799">
                  <c:v>101.003</c:v>
                </c:pt>
                <c:pt idx="800">
                  <c:v>101.182</c:v>
                </c:pt>
                <c:pt idx="801">
                  <c:v>101.429</c:v>
                </c:pt>
                <c:pt idx="802">
                  <c:v>101.374</c:v>
                </c:pt>
                <c:pt idx="803">
                  <c:v>101.29</c:v>
                </c:pt>
                <c:pt idx="804">
                  <c:v>101.02800000000001</c:v>
                </c:pt>
                <c:pt idx="805">
                  <c:v>100.794</c:v>
                </c:pt>
                <c:pt idx="806">
                  <c:v>100.575</c:v>
                </c:pt>
                <c:pt idx="807">
                  <c:v>100.383</c:v>
                </c:pt>
                <c:pt idx="808">
                  <c:v>100.205</c:v>
                </c:pt>
                <c:pt idx="809">
                  <c:v>100.068</c:v>
                </c:pt>
                <c:pt idx="810">
                  <c:v>100.08199999999999</c:v>
                </c:pt>
                <c:pt idx="811">
                  <c:v>100.10899999999999</c:v>
                </c:pt>
                <c:pt idx="812">
                  <c:v>100.123</c:v>
                </c:pt>
                <c:pt idx="813">
                  <c:v>100.123</c:v>
                </c:pt>
                <c:pt idx="814">
                  <c:v>100.123</c:v>
                </c:pt>
                <c:pt idx="815">
                  <c:v>100.123</c:v>
                </c:pt>
                <c:pt idx="816">
                  <c:v>100.123</c:v>
                </c:pt>
                <c:pt idx="817">
                  <c:v>100.123</c:v>
                </c:pt>
                <c:pt idx="818">
                  <c:v>100.123</c:v>
                </c:pt>
                <c:pt idx="819">
                  <c:v>100.123</c:v>
                </c:pt>
                <c:pt idx="820">
                  <c:v>100.123</c:v>
                </c:pt>
                <c:pt idx="821">
                  <c:v>100.123</c:v>
                </c:pt>
                <c:pt idx="822">
                  <c:v>100.123</c:v>
                </c:pt>
                <c:pt idx="823">
                  <c:v>100.958</c:v>
                </c:pt>
                <c:pt idx="824">
                  <c:v>101.06699999999999</c:v>
                </c:pt>
                <c:pt idx="825">
                  <c:v>100.998</c:v>
                </c:pt>
                <c:pt idx="826">
                  <c:v>100.91500000000001</c:v>
                </c:pt>
                <c:pt idx="827">
                  <c:v>100.682</c:v>
                </c:pt>
                <c:pt idx="828">
                  <c:v>100.45</c:v>
                </c:pt>
                <c:pt idx="829">
                  <c:v>100.20399999999999</c:v>
                </c:pt>
                <c:pt idx="830">
                  <c:v>99.972999999999999</c:v>
                </c:pt>
                <c:pt idx="831">
                  <c:v>99.632999999999996</c:v>
                </c:pt>
                <c:pt idx="832">
                  <c:v>99.591999999999999</c:v>
                </c:pt>
                <c:pt idx="833">
                  <c:v>99.47</c:v>
                </c:pt>
                <c:pt idx="834">
                  <c:v>99.497</c:v>
                </c:pt>
                <c:pt idx="835">
                  <c:v>99.564999999999998</c:v>
                </c:pt>
                <c:pt idx="836">
                  <c:v>99.551000000000002</c:v>
                </c:pt>
                <c:pt idx="837">
                  <c:v>99.578000000000003</c:v>
                </c:pt>
                <c:pt idx="838">
                  <c:v>99.578000000000003</c:v>
                </c:pt>
                <c:pt idx="839">
                  <c:v>99.578000000000003</c:v>
                </c:pt>
                <c:pt idx="840">
                  <c:v>99.591999999999999</c:v>
                </c:pt>
                <c:pt idx="841">
                  <c:v>99.619</c:v>
                </c:pt>
                <c:pt idx="842">
                  <c:v>99.66</c:v>
                </c:pt>
                <c:pt idx="843">
                  <c:v>99.837000000000003</c:v>
                </c:pt>
                <c:pt idx="844">
                  <c:v>100.041</c:v>
                </c:pt>
                <c:pt idx="845">
                  <c:v>100.218</c:v>
                </c:pt>
                <c:pt idx="846">
                  <c:v>100.477</c:v>
                </c:pt>
                <c:pt idx="847">
                  <c:v>100.559</c:v>
                </c:pt>
                <c:pt idx="848">
                  <c:v>100.64</c:v>
                </c:pt>
                <c:pt idx="849">
                  <c:v>100.572</c:v>
                </c:pt>
                <c:pt idx="850">
                  <c:v>100.476</c:v>
                </c:pt>
                <c:pt idx="851">
                  <c:v>100.39400000000001</c:v>
                </c:pt>
                <c:pt idx="852">
                  <c:v>100.014</c:v>
                </c:pt>
                <c:pt idx="853">
                  <c:v>99.783000000000001</c:v>
                </c:pt>
                <c:pt idx="854">
                  <c:v>99.552999999999997</c:v>
                </c:pt>
                <c:pt idx="855">
                  <c:v>99.31</c:v>
                </c:pt>
                <c:pt idx="856">
                  <c:v>99.134</c:v>
                </c:pt>
                <c:pt idx="857">
                  <c:v>99.147999999999996</c:v>
                </c:pt>
                <c:pt idx="858">
                  <c:v>99.188000000000002</c:v>
                </c:pt>
                <c:pt idx="859">
                  <c:v>99.215000000000003</c:v>
                </c:pt>
                <c:pt idx="860">
                  <c:v>99.105999999999995</c:v>
                </c:pt>
                <c:pt idx="861">
                  <c:v>99.12</c:v>
                </c:pt>
                <c:pt idx="862">
                  <c:v>99.269000000000005</c:v>
                </c:pt>
                <c:pt idx="863">
                  <c:v>99.269000000000005</c:v>
                </c:pt>
                <c:pt idx="864">
                  <c:v>99.269000000000005</c:v>
                </c:pt>
                <c:pt idx="865">
                  <c:v>99.281999999999996</c:v>
                </c:pt>
                <c:pt idx="866">
                  <c:v>99.296000000000006</c:v>
                </c:pt>
                <c:pt idx="867">
                  <c:v>99.457999999999998</c:v>
                </c:pt>
                <c:pt idx="868">
                  <c:v>99.674999999999997</c:v>
                </c:pt>
                <c:pt idx="869">
                  <c:v>99.850999999999999</c:v>
                </c:pt>
                <c:pt idx="870">
                  <c:v>100.136</c:v>
                </c:pt>
                <c:pt idx="871">
                  <c:v>100.244</c:v>
                </c:pt>
                <c:pt idx="872">
                  <c:v>100.393</c:v>
                </c:pt>
                <c:pt idx="873">
                  <c:v>100.35299999999999</c:v>
                </c:pt>
                <c:pt idx="874">
                  <c:v>100.298</c:v>
                </c:pt>
                <c:pt idx="875">
                  <c:v>100.095</c:v>
                </c:pt>
                <c:pt idx="876">
                  <c:v>99.878</c:v>
                </c:pt>
                <c:pt idx="877">
                  <c:v>99.647999999999996</c:v>
                </c:pt>
                <c:pt idx="878">
                  <c:v>99.284000000000006</c:v>
                </c:pt>
                <c:pt idx="879">
                  <c:v>98.974000000000004</c:v>
                </c:pt>
                <c:pt idx="880">
                  <c:v>98.947000000000003</c:v>
                </c:pt>
                <c:pt idx="881">
                  <c:v>98.811999999999998</c:v>
                </c:pt>
                <c:pt idx="882">
                  <c:v>98.864999999999995</c:v>
                </c:pt>
                <c:pt idx="883">
                  <c:v>98.918999999999997</c:v>
                </c:pt>
                <c:pt idx="884">
                  <c:v>98.971999999999994</c:v>
                </c:pt>
                <c:pt idx="885">
                  <c:v>99.013000000000005</c:v>
                </c:pt>
                <c:pt idx="886">
                  <c:v>99.039000000000001</c:v>
                </c:pt>
                <c:pt idx="887">
                  <c:v>99.052999999999997</c:v>
                </c:pt>
                <c:pt idx="888">
                  <c:v>99.093000000000004</c:v>
                </c:pt>
                <c:pt idx="889">
                  <c:v>99.12</c:v>
                </c:pt>
                <c:pt idx="890">
                  <c:v>99.174000000000007</c:v>
                </c:pt>
                <c:pt idx="891">
                  <c:v>99.349000000000004</c:v>
                </c:pt>
                <c:pt idx="892">
                  <c:v>99.444000000000003</c:v>
                </c:pt>
                <c:pt idx="893">
                  <c:v>99.783000000000001</c:v>
                </c:pt>
                <c:pt idx="894">
                  <c:v>99.918999999999997</c:v>
                </c:pt>
                <c:pt idx="895">
                  <c:v>100.054</c:v>
                </c:pt>
                <c:pt idx="896">
                  <c:v>100.163</c:v>
                </c:pt>
                <c:pt idx="897">
                  <c:v>100.136</c:v>
                </c:pt>
                <c:pt idx="898">
                  <c:v>100.081</c:v>
                </c:pt>
                <c:pt idx="899">
                  <c:v>100.041</c:v>
                </c:pt>
                <c:pt idx="900">
                  <c:v>99.715000000000003</c:v>
                </c:pt>
                <c:pt idx="901">
                  <c:v>99.54</c:v>
                </c:pt>
                <c:pt idx="902">
                  <c:v>99.364000000000004</c:v>
                </c:pt>
                <c:pt idx="903">
                  <c:v>99.188000000000002</c:v>
                </c:pt>
                <c:pt idx="904">
                  <c:v>99.052999999999997</c:v>
                </c:pt>
                <c:pt idx="905">
                  <c:v>98.957999999999998</c:v>
                </c:pt>
                <c:pt idx="906">
                  <c:v>99.025000000000006</c:v>
                </c:pt>
                <c:pt idx="907">
                  <c:v>99.078000000000003</c:v>
                </c:pt>
                <c:pt idx="908">
                  <c:v>99.146000000000001</c:v>
                </c:pt>
                <c:pt idx="909">
                  <c:v>99.349000000000004</c:v>
                </c:pt>
                <c:pt idx="910">
                  <c:v>99.388999999999996</c:v>
                </c:pt>
                <c:pt idx="911">
                  <c:v>99.442999999999998</c:v>
                </c:pt>
                <c:pt idx="912">
                  <c:v>99.510999999999996</c:v>
                </c:pt>
                <c:pt idx="913">
                  <c:v>99.578000000000003</c:v>
                </c:pt>
                <c:pt idx="914">
                  <c:v>99.632999999999996</c:v>
                </c:pt>
                <c:pt idx="915">
                  <c:v>99.822999999999993</c:v>
                </c:pt>
                <c:pt idx="916">
                  <c:v>99.918000000000006</c:v>
                </c:pt>
                <c:pt idx="917">
                  <c:v>100.259</c:v>
                </c:pt>
                <c:pt idx="918">
                  <c:v>100.559</c:v>
                </c:pt>
                <c:pt idx="919">
                  <c:v>100.83199999999999</c:v>
                </c:pt>
                <c:pt idx="920">
                  <c:v>100.40900000000001</c:v>
                </c:pt>
                <c:pt idx="921">
                  <c:v>100.38200000000001</c:v>
                </c:pt>
                <c:pt idx="922">
                  <c:v>100.477</c:v>
                </c:pt>
                <c:pt idx="923">
                  <c:v>100.505</c:v>
                </c:pt>
                <c:pt idx="924">
                  <c:v>100.34099999999999</c:v>
                </c:pt>
                <c:pt idx="925">
                  <c:v>100.17700000000001</c:v>
                </c:pt>
                <c:pt idx="926">
                  <c:v>100.041</c:v>
                </c:pt>
                <c:pt idx="927">
                  <c:v>99.905000000000001</c:v>
                </c:pt>
                <c:pt idx="928">
                  <c:v>99.768000000000001</c:v>
                </c:pt>
                <c:pt idx="929">
                  <c:v>99.673000000000002</c:v>
                </c:pt>
                <c:pt idx="930">
                  <c:v>99.754000000000005</c:v>
                </c:pt>
                <c:pt idx="931">
                  <c:v>99.835999999999999</c:v>
                </c:pt>
                <c:pt idx="932">
                  <c:v>100.027</c:v>
                </c:pt>
                <c:pt idx="933">
                  <c:v>100.08199999999999</c:v>
                </c:pt>
                <c:pt idx="934">
                  <c:v>100.164</c:v>
                </c:pt>
                <c:pt idx="935">
                  <c:v>100.26</c:v>
                </c:pt>
                <c:pt idx="936">
                  <c:v>100.398</c:v>
                </c:pt>
                <c:pt idx="937">
                  <c:v>100.52200000000001</c:v>
                </c:pt>
                <c:pt idx="938">
                  <c:v>100.605</c:v>
                </c:pt>
                <c:pt idx="939">
                  <c:v>100.825</c:v>
                </c:pt>
                <c:pt idx="940">
                  <c:v>101.005</c:v>
                </c:pt>
                <c:pt idx="941">
                  <c:v>101.19799999999999</c:v>
                </c:pt>
                <c:pt idx="942">
                  <c:v>101.501</c:v>
                </c:pt>
                <c:pt idx="943">
                  <c:v>101.625</c:v>
                </c:pt>
                <c:pt idx="944">
                  <c:v>101.583</c:v>
                </c:pt>
                <c:pt idx="945">
                  <c:v>101.51300000000001</c:v>
                </c:pt>
                <c:pt idx="946">
                  <c:v>101.41500000000001</c:v>
                </c:pt>
                <c:pt idx="947">
                  <c:v>101.304</c:v>
                </c:pt>
                <c:pt idx="948">
                  <c:v>101.042</c:v>
                </c:pt>
                <c:pt idx="949">
                  <c:v>100.80800000000001</c:v>
                </c:pt>
                <c:pt idx="950">
                  <c:v>100.452</c:v>
                </c:pt>
                <c:pt idx="951">
                  <c:v>100.246</c:v>
                </c:pt>
                <c:pt idx="952">
                  <c:v>100.178</c:v>
                </c:pt>
                <c:pt idx="953">
                  <c:v>100.027</c:v>
                </c:pt>
                <c:pt idx="954">
                  <c:v>100.041</c:v>
                </c:pt>
                <c:pt idx="955">
                  <c:v>100.096</c:v>
                </c:pt>
                <c:pt idx="956">
                  <c:v>100.123</c:v>
                </c:pt>
                <c:pt idx="957">
                  <c:v>100.137</c:v>
                </c:pt>
                <c:pt idx="958">
                  <c:v>100.178</c:v>
                </c:pt>
                <c:pt idx="959">
                  <c:v>100.19199999999999</c:v>
                </c:pt>
                <c:pt idx="960">
                  <c:v>100.05500000000001</c:v>
                </c:pt>
                <c:pt idx="961">
                  <c:v>100.05500000000001</c:v>
                </c:pt>
                <c:pt idx="962">
                  <c:v>100.096</c:v>
                </c:pt>
                <c:pt idx="963">
                  <c:v>100.26</c:v>
                </c:pt>
                <c:pt idx="964">
                  <c:v>100.315</c:v>
                </c:pt>
                <c:pt idx="965">
                  <c:v>100.48</c:v>
                </c:pt>
                <c:pt idx="966">
                  <c:v>100.71299999999999</c:v>
                </c:pt>
                <c:pt idx="967">
                  <c:v>100.63</c:v>
                </c:pt>
                <c:pt idx="968">
                  <c:v>100.69799999999999</c:v>
                </c:pt>
                <c:pt idx="969">
                  <c:v>100.58799999999999</c:v>
                </c:pt>
                <c:pt idx="970">
                  <c:v>100.47799999999999</c:v>
                </c:pt>
                <c:pt idx="971">
                  <c:v>100.396</c:v>
                </c:pt>
                <c:pt idx="972">
                  <c:v>100.136</c:v>
                </c:pt>
                <c:pt idx="973">
                  <c:v>99.891000000000005</c:v>
                </c:pt>
                <c:pt idx="974">
                  <c:v>99.686999999999998</c:v>
                </c:pt>
                <c:pt idx="975">
                  <c:v>99.47</c:v>
                </c:pt>
                <c:pt idx="976">
                  <c:v>99.307000000000002</c:v>
                </c:pt>
                <c:pt idx="977">
                  <c:v>99.293999999999997</c:v>
                </c:pt>
                <c:pt idx="978">
                  <c:v>99.334000000000003</c:v>
                </c:pt>
                <c:pt idx="979">
                  <c:v>99.375</c:v>
                </c:pt>
                <c:pt idx="980">
                  <c:v>99.537999999999997</c:v>
                </c:pt>
                <c:pt idx="981">
                  <c:v>99.551000000000002</c:v>
                </c:pt>
                <c:pt idx="982">
                  <c:v>99.551000000000002</c:v>
                </c:pt>
                <c:pt idx="983">
                  <c:v>99.456000000000003</c:v>
                </c:pt>
                <c:pt idx="984">
                  <c:v>99.605000000000004</c:v>
                </c:pt>
                <c:pt idx="985">
                  <c:v>99.646000000000001</c:v>
                </c:pt>
                <c:pt idx="986">
                  <c:v>99.7</c:v>
                </c:pt>
                <c:pt idx="987">
                  <c:v>99.905000000000001</c:v>
                </c:pt>
                <c:pt idx="988">
                  <c:v>99.972999999999999</c:v>
                </c:pt>
                <c:pt idx="989">
                  <c:v>100.136</c:v>
                </c:pt>
                <c:pt idx="990">
                  <c:v>100.245</c:v>
                </c:pt>
                <c:pt idx="991">
                  <c:v>100.313</c:v>
                </c:pt>
                <c:pt idx="992">
                  <c:v>100.27200000000001</c:v>
                </c:pt>
                <c:pt idx="993">
                  <c:v>100.327</c:v>
                </c:pt>
                <c:pt idx="994">
                  <c:v>100.245</c:v>
                </c:pt>
                <c:pt idx="995">
                  <c:v>100.041</c:v>
                </c:pt>
                <c:pt idx="996">
                  <c:v>99.986000000000004</c:v>
                </c:pt>
                <c:pt idx="997">
                  <c:v>99.62</c:v>
                </c:pt>
                <c:pt idx="998">
                  <c:v>99.43</c:v>
                </c:pt>
                <c:pt idx="999">
                  <c:v>99.417000000000002</c:v>
                </c:pt>
                <c:pt idx="1000">
                  <c:v>99.268000000000001</c:v>
                </c:pt>
                <c:pt idx="1001">
                  <c:v>99.295000000000002</c:v>
                </c:pt>
                <c:pt idx="1002">
                  <c:v>99.322000000000003</c:v>
                </c:pt>
                <c:pt idx="1003">
                  <c:v>99.388999999999996</c:v>
                </c:pt>
                <c:pt idx="1004">
                  <c:v>99.415999999999997</c:v>
                </c:pt>
                <c:pt idx="1005">
                  <c:v>99.307000000000002</c:v>
                </c:pt>
                <c:pt idx="1006">
                  <c:v>99.497</c:v>
                </c:pt>
                <c:pt idx="1007">
                  <c:v>99.578000000000003</c:v>
                </c:pt>
                <c:pt idx="1008">
                  <c:v>99.673000000000002</c:v>
                </c:pt>
                <c:pt idx="1009">
                  <c:v>99.822999999999993</c:v>
                </c:pt>
                <c:pt idx="1010">
                  <c:v>99.944999999999993</c:v>
                </c:pt>
                <c:pt idx="1011">
                  <c:v>100.027</c:v>
                </c:pt>
                <c:pt idx="1012">
                  <c:v>100.096</c:v>
                </c:pt>
                <c:pt idx="1013">
                  <c:v>100.42400000000001</c:v>
                </c:pt>
                <c:pt idx="1014">
                  <c:v>100.56100000000001</c:v>
                </c:pt>
                <c:pt idx="1015">
                  <c:v>100.684</c:v>
                </c:pt>
                <c:pt idx="1016">
                  <c:v>100.79300000000001</c:v>
                </c:pt>
                <c:pt idx="1017">
                  <c:v>100.76600000000001</c:v>
                </c:pt>
                <c:pt idx="1018">
                  <c:v>100.669</c:v>
                </c:pt>
                <c:pt idx="1019">
                  <c:v>100.437</c:v>
                </c:pt>
                <c:pt idx="1020">
                  <c:v>100.20399999999999</c:v>
                </c:pt>
                <c:pt idx="1021">
                  <c:v>99.959000000000003</c:v>
                </c:pt>
                <c:pt idx="1022">
                  <c:v>99.754999999999995</c:v>
                </c:pt>
                <c:pt idx="1023">
                  <c:v>99.564999999999998</c:v>
                </c:pt>
                <c:pt idx="1024">
                  <c:v>99.524000000000001</c:v>
                </c:pt>
                <c:pt idx="1025">
                  <c:v>99.402000000000001</c:v>
                </c:pt>
                <c:pt idx="1026">
                  <c:v>99.483000000000004</c:v>
                </c:pt>
                <c:pt idx="1027">
                  <c:v>99.522999999999996</c:v>
                </c:pt>
                <c:pt idx="1028">
                  <c:v>99.537000000000006</c:v>
                </c:pt>
                <c:pt idx="1029">
                  <c:v>99.727999999999994</c:v>
                </c:pt>
                <c:pt idx="1030">
                  <c:v>99.768000000000001</c:v>
                </c:pt>
                <c:pt idx="1031">
                  <c:v>99.781999999999996</c:v>
                </c:pt>
                <c:pt idx="1032">
                  <c:v>99.822999999999993</c:v>
                </c:pt>
                <c:pt idx="1033">
                  <c:v>99.891000000000005</c:v>
                </c:pt>
                <c:pt idx="1034">
                  <c:v>99.835999999999999</c:v>
                </c:pt>
                <c:pt idx="1035">
                  <c:v>100.027</c:v>
                </c:pt>
                <c:pt idx="1036">
                  <c:v>100.246</c:v>
                </c:pt>
                <c:pt idx="1037">
                  <c:v>100.452</c:v>
                </c:pt>
                <c:pt idx="1038">
                  <c:v>100.602</c:v>
                </c:pt>
                <c:pt idx="1039">
                  <c:v>100.72499999999999</c:v>
                </c:pt>
                <c:pt idx="1040">
                  <c:v>100.69799999999999</c:v>
                </c:pt>
                <c:pt idx="1041">
                  <c:v>100.79300000000001</c:v>
                </c:pt>
                <c:pt idx="1042">
                  <c:v>100.601</c:v>
                </c:pt>
                <c:pt idx="1043">
                  <c:v>100.492</c:v>
                </c:pt>
                <c:pt idx="1044">
                  <c:v>100.245</c:v>
                </c:pt>
                <c:pt idx="1045">
                  <c:v>99.986000000000004</c:v>
                </c:pt>
                <c:pt idx="1046">
                  <c:v>99.769000000000005</c:v>
                </c:pt>
                <c:pt idx="1047">
                  <c:v>99.564999999999998</c:v>
                </c:pt>
                <c:pt idx="1048">
                  <c:v>99.388000000000005</c:v>
                </c:pt>
                <c:pt idx="1049">
                  <c:v>99.402000000000001</c:v>
                </c:pt>
                <c:pt idx="1050">
                  <c:v>99.441999999999993</c:v>
                </c:pt>
                <c:pt idx="1051">
                  <c:v>99.51</c:v>
                </c:pt>
                <c:pt idx="1052">
                  <c:v>99.551000000000002</c:v>
                </c:pt>
                <c:pt idx="1053">
                  <c:v>99.590999999999994</c:v>
                </c:pt>
                <c:pt idx="1054">
                  <c:v>99.617999999999995</c:v>
                </c:pt>
                <c:pt idx="1055">
                  <c:v>99.646000000000001</c:v>
                </c:pt>
                <c:pt idx="1056">
                  <c:v>99.7</c:v>
                </c:pt>
                <c:pt idx="1057">
                  <c:v>99.754000000000005</c:v>
                </c:pt>
                <c:pt idx="1058">
                  <c:v>99.795000000000002</c:v>
                </c:pt>
                <c:pt idx="1059">
                  <c:v>99.863</c:v>
                </c:pt>
                <c:pt idx="1060">
                  <c:v>100.096</c:v>
                </c:pt>
                <c:pt idx="1061">
                  <c:v>100.274</c:v>
                </c:pt>
                <c:pt idx="1062">
                  <c:v>100.39700000000001</c:v>
                </c:pt>
                <c:pt idx="1063">
                  <c:v>100.492</c:v>
                </c:pt>
                <c:pt idx="1064">
                  <c:v>100.574</c:v>
                </c:pt>
                <c:pt idx="1065">
                  <c:v>100.51900000000001</c:v>
                </c:pt>
                <c:pt idx="1066">
                  <c:v>100.423</c:v>
                </c:pt>
                <c:pt idx="1067">
                  <c:v>100.34099999999999</c:v>
                </c:pt>
                <c:pt idx="1068">
                  <c:v>100.136</c:v>
                </c:pt>
                <c:pt idx="1069">
                  <c:v>99.891000000000005</c:v>
                </c:pt>
                <c:pt idx="1070">
                  <c:v>99.674000000000007</c:v>
                </c:pt>
                <c:pt idx="1071">
                  <c:v>99.47</c:v>
                </c:pt>
                <c:pt idx="1072">
                  <c:v>99.43</c:v>
                </c:pt>
                <c:pt idx="1073">
                  <c:v>99.293999999999997</c:v>
                </c:pt>
                <c:pt idx="1074">
                  <c:v>99.361000000000004</c:v>
                </c:pt>
                <c:pt idx="1075">
                  <c:v>99.415000000000006</c:v>
                </c:pt>
                <c:pt idx="1076">
                  <c:v>99.429000000000002</c:v>
                </c:pt>
                <c:pt idx="1077">
                  <c:v>99.468999999999994</c:v>
                </c:pt>
                <c:pt idx="1078">
                  <c:v>99.495999999999995</c:v>
                </c:pt>
                <c:pt idx="1079">
                  <c:v>99.51</c:v>
                </c:pt>
                <c:pt idx="1080">
                  <c:v>99.563999999999993</c:v>
                </c:pt>
                <c:pt idx="1081">
                  <c:v>99.617999999999995</c:v>
                </c:pt>
                <c:pt idx="1082">
                  <c:v>99.659000000000006</c:v>
                </c:pt>
                <c:pt idx="1083">
                  <c:v>99.727000000000004</c:v>
                </c:pt>
                <c:pt idx="1084">
                  <c:v>99.944999999999993</c:v>
                </c:pt>
                <c:pt idx="1085">
                  <c:v>100.137</c:v>
                </c:pt>
                <c:pt idx="1086">
                  <c:v>100.396</c:v>
                </c:pt>
                <c:pt idx="1087">
                  <c:v>100.492</c:v>
                </c:pt>
                <c:pt idx="1088">
                  <c:v>100.47799999999999</c:v>
                </c:pt>
                <c:pt idx="1089">
                  <c:v>100.559</c:v>
                </c:pt>
                <c:pt idx="1090">
                  <c:v>100.491</c:v>
                </c:pt>
                <c:pt idx="1091">
                  <c:v>100.286</c:v>
                </c:pt>
                <c:pt idx="1092">
                  <c:v>100.068</c:v>
                </c:pt>
                <c:pt idx="1093">
                  <c:v>99.864000000000004</c:v>
                </c:pt>
                <c:pt idx="1094">
                  <c:v>99.674000000000007</c:v>
                </c:pt>
                <c:pt idx="1095">
                  <c:v>99.497</c:v>
                </c:pt>
                <c:pt idx="1096">
                  <c:v>99.483999999999995</c:v>
                </c:pt>
                <c:pt idx="1097">
                  <c:v>99.510999999999996</c:v>
                </c:pt>
                <c:pt idx="1098">
                  <c:v>99.441999999999993</c:v>
                </c:pt>
                <c:pt idx="1099">
                  <c:v>99.51</c:v>
                </c:pt>
                <c:pt idx="1100">
                  <c:v>99.551000000000002</c:v>
                </c:pt>
                <c:pt idx="1101">
                  <c:v>99.590999999999994</c:v>
                </c:pt>
                <c:pt idx="1102">
                  <c:v>99.781999999999996</c:v>
                </c:pt>
                <c:pt idx="1103">
                  <c:v>99.835999999999999</c:v>
                </c:pt>
                <c:pt idx="1104">
                  <c:v>99.876999999999995</c:v>
                </c:pt>
                <c:pt idx="1105">
                  <c:v>99.944999999999993</c:v>
                </c:pt>
                <c:pt idx="1106">
                  <c:v>100.027</c:v>
                </c:pt>
                <c:pt idx="1107">
                  <c:v>100.246</c:v>
                </c:pt>
                <c:pt idx="1108">
                  <c:v>100.50700000000001</c:v>
                </c:pt>
                <c:pt idx="1109">
                  <c:v>100.85</c:v>
                </c:pt>
                <c:pt idx="1110">
                  <c:v>101</c:v>
                </c:pt>
                <c:pt idx="1111">
                  <c:v>101.11</c:v>
                </c:pt>
                <c:pt idx="1112">
                  <c:v>101.191</c:v>
                </c:pt>
                <c:pt idx="1113">
                  <c:v>101.108</c:v>
                </c:pt>
                <c:pt idx="1114">
                  <c:v>101.039</c:v>
                </c:pt>
                <c:pt idx="1115">
                  <c:v>100.956</c:v>
                </c:pt>
                <c:pt idx="1116">
                  <c:v>100.723</c:v>
                </c:pt>
                <c:pt idx="1117">
                  <c:v>100.491</c:v>
                </c:pt>
                <c:pt idx="1118">
                  <c:v>100.136</c:v>
                </c:pt>
                <c:pt idx="1119">
                  <c:v>99.932000000000002</c:v>
                </c:pt>
                <c:pt idx="1120">
                  <c:v>99.769000000000005</c:v>
                </c:pt>
                <c:pt idx="1121">
                  <c:v>99.781999999999996</c:v>
                </c:pt>
                <c:pt idx="1122">
                  <c:v>99.822999999999993</c:v>
                </c:pt>
                <c:pt idx="1123">
                  <c:v>99.876999999999995</c:v>
                </c:pt>
                <c:pt idx="1124">
                  <c:v>99.918000000000006</c:v>
                </c:pt>
                <c:pt idx="1125">
                  <c:v>99.932000000000002</c:v>
                </c:pt>
                <c:pt idx="1126">
                  <c:v>99.959000000000003</c:v>
                </c:pt>
                <c:pt idx="1127">
                  <c:v>99.972999999999999</c:v>
                </c:pt>
                <c:pt idx="1128">
                  <c:v>99.986000000000004</c:v>
                </c:pt>
                <c:pt idx="1129">
                  <c:v>100.014</c:v>
                </c:pt>
                <c:pt idx="1130">
                  <c:v>100.014</c:v>
                </c:pt>
                <c:pt idx="1131">
                  <c:v>100.027</c:v>
                </c:pt>
                <c:pt idx="1132">
                  <c:v>100.232</c:v>
                </c:pt>
                <c:pt idx="1133">
                  <c:v>100.533</c:v>
                </c:pt>
                <c:pt idx="1134">
                  <c:v>100.642</c:v>
                </c:pt>
                <c:pt idx="1135">
                  <c:v>100.73699999999999</c:v>
                </c:pt>
                <c:pt idx="1136">
                  <c:v>100.819</c:v>
                </c:pt>
                <c:pt idx="1137">
                  <c:v>100.75</c:v>
                </c:pt>
                <c:pt idx="1138">
                  <c:v>100.81699999999999</c:v>
                </c:pt>
                <c:pt idx="1139">
                  <c:v>100.58499999999999</c:v>
                </c:pt>
                <c:pt idx="1140">
                  <c:v>100.34</c:v>
                </c:pt>
                <c:pt idx="1141">
                  <c:v>100.10899999999999</c:v>
                </c:pt>
                <c:pt idx="1142">
                  <c:v>99.891000000000005</c:v>
                </c:pt>
                <c:pt idx="1143">
                  <c:v>99.688000000000002</c:v>
                </c:pt>
                <c:pt idx="1144">
                  <c:v>99.525000000000006</c:v>
                </c:pt>
                <c:pt idx="1145">
                  <c:v>99.403000000000006</c:v>
                </c:pt>
                <c:pt idx="1146">
                  <c:v>99.417000000000002</c:v>
                </c:pt>
                <c:pt idx="1147">
                  <c:v>99.471000000000004</c:v>
                </c:pt>
                <c:pt idx="1148">
                  <c:v>99.349000000000004</c:v>
                </c:pt>
                <c:pt idx="1149">
                  <c:v>99.376000000000005</c:v>
                </c:pt>
                <c:pt idx="1150">
                  <c:v>99.388999999999996</c:v>
                </c:pt>
                <c:pt idx="1151">
                  <c:v>99.402000000000001</c:v>
                </c:pt>
                <c:pt idx="1152">
                  <c:v>99.415999999999997</c:v>
                </c:pt>
                <c:pt idx="1153">
                  <c:v>99.456999999999994</c:v>
                </c:pt>
                <c:pt idx="1154">
                  <c:v>99.47</c:v>
                </c:pt>
                <c:pt idx="1155">
                  <c:v>99.66</c:v>
                </c:pt>
                <c:pt idx="1156">
                  <c:v>99.878</c:v>
                </c:pt>
                <c:pt idx="1157">
                  <c:v>100.054</c:v>
                </c:pt>
                <c:pt idx="1158">
                  <c:v>100.163</c:v>
                </c:pt>
                <c:pt idx="1159">
                  <c:v>100.395</c:v>
                </c:pt>
                <c:pt idx="1160">
                  <c:v>100.503</c:v>
                </c:pt>
                <c:pt idx="1161">
                  <c:v>100.435</c:v>
                </c:pt>
                <c:pt idx="1162">
                  <c:v>100.367</c:v>
                </c:pt>
                <c:pt idx="1163">
                  <c:v>100.285</c:v>
                </c:pt>
                <c:pt idx="1164">
                  <c:v>100.081</c:v>
                </c:pt>
                <c:pt idx="1165">
                  <c:v>99.864000000000004</c:v>
                </c:pt>
                <c:pt idx="1166">
                  <c:v>99.661000000000001</c:v>
                </c:pt>
                <c:pt idx="1167">
                  <c:v>99.337000000000003</c:v>
                </c:pt>
                <c:pt idx="1168">
                  <c:v>99.188000000000002</c:v>
                </c:pt>
                <c:pt idx="1169">
                  <c:v>99.188000000000002</c:v>
                </c:pt>
                <c:pt idx="1170">
                  <c:v>99.242000000000004</c:v>
                </c:pt>
                <c:pt idx="1171">
                  <c:v>99.147000000000006</c:v>
                </c:pt>
                <c:pt idx="1172">
                  <c:v>99.147000000000006</c:v>
                </c:pt>
                <c:pt idx="1173">
                  <c:v>99.186999999999998</c:v>
                </c:pt>
                <c:pt idx="1174">
                  <c:v>99.213999999999999</c:v>
                </c:pt>
                <c:pt idx="1175">
                  <c:v>99.254000000000005</c:v>
                </c:pt>
                <c:pt idx="1176">
                  <c:v>99.171999999999997</c:v>
                </c:pt>
                <c:pt idx="1177">
                  <c:v>99.212999999999994</c:v>
                </c:pt>
                <c:pt idx="1178">
                  <c:v>99.24</c:v>
                </c:pt>
                <c:pt idx="1179">
                  <c:v>99.442999999999998</c:v>
                </c:pt>
                <c:pt idx="1180">
                  <c:v>99.524000000000001</c:v>
                </c:pt>
                <c:pt idx="1181">
                  <c:v>99.700999999999993</c:v>
                </c:pt>
                <c:pt idx="1182">
                  <c:v>99.674000000000007</c:v>
                </c:pt>
                <c:pt idx="1183">
                  <c:v>99.918000000000006</c:v>
                </c:pt>
                <c:pt idx="1184">
                  <c:v>100.17700000000001</c:v>
                </c:pt>
                <c:pt idx="1185">
                  <c:v>100.149</c:v>
                </c:pt>
                <c:pt idx="1186">
                  <c:v>100.217</c:v>
                </c:pt>
                <c:pt idx="1187">
                  <c:v>100.163</c:v>
                </c:pt>
                <c:pt idx="1188">
                  <c:v>99.945999999999998</c:v>
                </c:pt>
                <c:pt idx="1189">
                  <c:v>99.756</c:v>
                </c:pt>
                <c:pt idx="1190">
                  <c:v>99.566999999999993</c:v>
                </c:pt>
                <c:pt idx="1191">
                  <c:v>99.391000000000005</c:v>
                </c:pt>
                <c:pt idx="1192">
                  <c:v>99.242000000000004</c:v>
                </c:pt>
                <c:pt idx="1193">
                  <c:v>99.132999999999996</c:v>
                </c:pt>
                <c:pt idx="1194">
                  <c:v>99.213999999999999</c:v>
                </c:pt>
                <c:pt idx="1195">
                  <c:v>99.159000000000006</c:v>
                </c:pt>
                <c:pt idx="1196">
                  <c:v>99.334999999999994</c:v>
                </c:pt>
                <c:pt idx="1197">
                  <c:v>99.376000000000005</c:v>
                </c:pt>
                <c:pt idx="1198">
                  <c:v>99.402000000000001</c:v>
                </c:pt>
                <c:pt idx="1199">
                  <c:v>99.43</c:v>
                </c:pt>
                <c:pt idx="1200">
                  <c:v>99.47</c:v>
                </c:pt>
                <c:pt idx="1201">
                  <c:v>99.510999999999996</c:v>
                </c:pt>
                <c:pt idx="1202">
                  <c:v>99.524000000000001</c:v>
                </c:pt>
                <c:pt idx="1203">
                  <c:v>99.551000000000002</c:v>
                </c:pt>
                <c:pt idx="1204">
                  <c:v>99.769000000000005</c:v>
                </c:pt>
                <c:pt idx="1205">
                  <c:v>99.945999999999998</c:v>
                </c:pt>
                <c:pt idx="1206">
                  <c:v>100.08199999999999</c:v>
                </c:pt>
                <c:pt idx="1207">
                  <c:v>100.354</c:v>
                </c:pt>
                <c:pt idx="1208">
                  <c:v>100.46299999999999</c:v>
                </c:pt>
                <c:pt idx="1209">
                  <c:v>100.408</c:v>
                </c:pt>
                <c:pt idx="1210">
                  <c:v>100.354</c:v>
                </c:pt>
                <c:pt idx="1211">
                  <c:v>100.149</c:v>
                </c:pt>
                <c:pt idx="1212">
                  <c:v>100.10899999999999</c:v>
                </c:pt>
                <c:pt idx="1213">
                  <c:v>99.932000000000002</c:v>
                </c:pt>
                <c:pt idx="1214">
                  <c:v>99.634</c:v>
                </c:pt>
                <c:pt idx="1215">
                  <c:v>99.634</c:v>
                </c:pt>
                <c:pt idx="1216">
                  <c:v>99.510999999999996</c:v>
                </c:pt>
                <c:pt idx="1217">
                  <c:v>99.552000000000007</c:v>
                </c:pt>
                <c:pt idx="1218">
                  <c:v>99.483999999999995</c:v>
                </c:pt>
                <c:pt idx="1219">
                  <c:v>99.524000000000001</c:v>
                </c:pt>
                <c:pt idx="1220">
                  <c:v>99.578000000000003</c:v>
                </c:pt>
                <c:pt idx="1221">
                  <c:v>99.429000000000002</c:v>
                </c:pt>
                <c:pt idx="1222">
                  <c:v>99.591999999999999</c:v>
                </c:pt>
                <c:pt idx="1223">
                  <c:v>99.591999999999999</c:v>
                </c:pt>
                <c:pt idx="1224">
                  <c:v>99.483000000000004</c:v>
                </c:pt>
                <c:pt idx="1225">
                  <c:v>99.632999999999996</c:v>
                </c:pt>
                <c:pt idx="1226">
                  <c:v>99.522999999999996</c:v>
                </c:pt>
                <c:pt idx="1227">
                  <c:v>99.537000000000006</c:v>
                </c:pt>
                <c:pt idx="1228">
                  <c:v>99.605000000000004</c:v>
                </c:pt>
                <c:pt idx="1229">
                  <c:v>99.768000000000001</c:v>
                </c:pt>
                <c:pt idx="1230">
                  <c:v>100.068</c:v>
                </c:pt>
                <c:pt idx="1231">
                  <c:v>100.218</c:v>
                </c:pt>
                <c:pt idx="1232">
                  <c:v>100.3</c:v>
                </c:pt>
                <c:pt idx="1233">
                  <c:v>100.014</c:v>
                </c:pt>
                <c:pt idx="1234">
                  <c:v>100.3</c:v>
                </c:pt>
                <c:pt idx="1235">
                  <c:v>100.15</c:v>
                </c:pt>
                <c:pt idx="1236">
                  <c:v>100</c:v>
                </c:pt>
                <c:pt idx="1237">
                  <c:v>99.85</c:v>
                </c:pt>
                <c:pt idx="1238">
                  <c:v>99.972999999999999</c:v>
                </c:pt>
                <c:pt idx="1239">
                  <c:v>99.986000000000004</c:v>
                </c:pt>
                <c:pt idx="1240">
                  <c:v>99.713999999999999</c:v>
                </c:pt>
                <c:pt idx="1241">
                  <c:v>99.454999999999998</c:v>
                </c:pt>
                <c:pt idx="1242">
                  <c:v>99.659000000000006</c:v>
                </c:pt>
                <c:pt idx="1243">
                  <c:v>99.646000000000001</c:v>
                </c:pt>
                <c:pt idx="1244">
                  <c:v>99.522999999999996</c:v>
                </c:pt>
                <c:pt idx="1245">
                  <c:v>99.741</c:v>
                </c:pt>
                <c:pt idx="1246">
                  <c:v>99.781999999999996</c:v>
                </c:pt>
                <c:pt idx="1247">
                  <c:v>99.891000000000005</c:v>
                </c:pt>
                <c:pt idx="1248">
                  <c:v>99.944999999999993</c:v>
                </c:pt>
                <c:pt idx="1249">
                  <c:v>99.903999999999996</c:v>
                </c:pt>
                <c:pt idx="1250">
                  <c:v>99.891000000000005</c:v>
                </c:pt>
                <c:pt idx="1251">
                  <c:v>99.918000000000006</c:v>
                </c:pt>
                <c:pt idx="1252">
                  <c:v>99.986000000000004</c:v>
                </c:pt>
                <c:pt idx="1253">
                  <c:v>100.164</c:v>
                </c:pt>
                <c:pt idx="1254">
                  <c:v>100.301</c:v>
                </c:pt>
                <c:pt idx="1255">
                  <c:v>100.602</c:v>
                </c:pt>
                <c:pt idx="1256">
                  <c:v>100.86199999999999</c:v>
                </c:pt>
                <c:pt idx="1257">
                  <c:v>100.821</c:v>
                </c:pt>
                <c:pt idx="1258">
                  <c:v>100.779</c:v>
                </c:pt>
                <c:pt idx="1259">
                  <c:v>100.711</c:v>
                </c:pt>
                <c:pt idx="1260">
                  <c:v>100.642</c:v>
                </c:pt>
                <c:pt idx="1261">
                  <c:v>100.437</c:v>
                </c:pt>
                <c:pt idx="1262">
                  <c:v>100.259</c:v>
                </c:pt>
                <c:pt idx="1263">
                  <c:v>99.944999999999993</c:v>
                </c:pt>
                <c:pt idx="1264">
                  <c:v>99.768000000000001</c:v>
                </c:pt>
                <c:pt idx="1265">
                  <c:v>99.741</c:v>
                </c:pt>
                <c:pt idx="1266">
                  <c:v>99.632000000000005</c:v>
                </c:pt>
                <c:pt idx="1267">
                  <c:v>99.686000000000007</c:v>
                </c:pt>
                <c:pt idx="1268">
                  <c:v>99.741</c:v>
                </c:pt>
                <c:pt idx="1269">
                  <c:v>99.741</c:v>
                </c:pt>
                <c:pt idx="1270">
                  <c:v>99.754000000000005</c:v>
                </c:pt>
                <c:pt idx="1271">
                  <c:v>99.754000000000005</c:v>
                </c:pt>
                <c:pt idx="1272">
                  <c:v>99.781999999999996</c:v>
                </c:pt>
                <c:pt idx="1273">
                  <c:v>99.863</c:v>
                </c:pt>
                <c:pt idx="1274">
                  <c:v>99.903999999999996</c:v>
                </c:pt>
                <c:pt idx="1275">
                  <c:v>99.944999999999993</c:v>
                </c:pt>
                <c:pt idx="1276">
                  <c:v>100.205</c:v>
                </c:pt>
                <c:pt idx="1277">
                  <c:v>100.383</c:v>
                </c:pt>
                <c:pt idx="1278">
                  <c:v>100.50700000000001</c:v>
                </c:pt>
                <c:pt idx="1279">
                  <c:v>100.712</c:v>
                </c:pt>
                <c:pt idx="1280">
                  <c:v>100.47799999999999</c:v>
                </c:pt>
                <c:pt idx="1281">
                  <c:v>100.301</c:v>
                </c:pt>
                <c:pt idx="1282">
                  <c:v>100.137</c:v>
                </c:pt>
                <c:pt idx="1283">
                  <c:v>99.972999999999999</c:v>
                </c:pt>
                <c:pt idx="1284">
                  <c:v>100</c:v>
                </c:pt>
                <c:pt idx="1285">
                  <c:v>100.191</c:v>
                </c:pt>
                <c:pt idx="1286">
                  <c:v>100.246</c:v>
                </c:pt>
                <c:pt idx="1287">
                  <c:v>100.383</c:v>
                </c:pt>
                <c:pt idx="1288">
                  <c:v>100.247</c:v>
                </c:pt>
                <c:pt idx="1289">
                  <c:v>100.247</c:v>
                </c:pt>
                <c:pt idx="1290">
                  <c:v>100.11</c:v>
                </c:pt>
                <c:pt idx="1291">
                  <c:v>100.178</c:v>
                </c:pt>
                <c:pt idx="1292">
                  <c:v>100.151</c:v>
                </c:pt>
                <c:pt idx="1293">
                  <c:v>100.206</c:v>
                </c:pt>
                <c:pt idx="1294">
                  <c:v>100.206</c:v>
                </c:pt>
                <c:pt idx="1295">
                  <c:v>100.247</c:v>
                </c:pt>
                <c:pt idx="1296">
                  <c:v>100.21899999999999</c:v>
                </c:pt>
                <c:pt idx="1297">
                  <c:v>100.206</c:v>
                </c:pt>
                <c:pt idx="1298">
                  <c:v>100.261</c:v>
                </c:pt>
                <c:pt idx="1299">
                  <c:v>100.206</c:v>
                </c:pt>
                <c:pt idx="1300">
                  <c:v>100.371</c:v>
                </c:pt>
                <c:pt idx="1301">
                  <c:v>100.577</c:v>
                </c:pt>
                <c:pt idx="1302">
                  <c:v>100.714</c:v>
                </c:pt>
                <c:pt idx="1303">
                  <c:v>100.81</c:v>
                </c:pt>
                <c:pt idx="1304">
                  <c:v>101.04300000000001</c:v>
                </c:pt>
                <c:pt idx="1305">
                  <c:v>100.837</c:v>
                </c:pt>
                <c:pt idx="1306">
                  <c:v>100.905</c:v>
                </c:pt>
                <c:pt idx="1307">
                  <c:v>100.85</c:v>
                </c:pt>
                <c:pt idx="1308">
                  <c:v>100.64400000000001</c:v>
                </c:pt>
                <c:pt idx="1309">
                  <c:v>100.342</c:v>
                </c:pt>
                <c:pt idx="1310">
                  <c:v>100.178</c:v>
                </c:pt>
                <c:pt idx="1311">
                  <c:v>100.232</c:v>
                </c:pt>
                <c:pt idx="1312">
                  <c:v>100.137</c:v>
                </c:pt>
                <c:pt idx="1313">
                  <c:v>100.027</c:v>
                </c:pt>
                <c:pt idx="1314">
                  <c:v>99.944999999999993</c:v>
                </c:pt>
                <c:pt idx="1315">
                  <c:v>99.808999999999997</c:v>
                </c:pt>
                <c:pt idx="1316">
                  <c:v>100.11</c:v>
                </c:pt>
                <c:pt idx="1317">
                  <c:v>100.123</c:v>
                </c:pt>
                <c:pt idx="1318">
                  <c:v>100.041</c:v>
                </c:pt>
                <c:pt idx="1319">
                  <c:v>100.178</c:v>
                </c:pt>
                <c:pt idx="1320">
                  <c:v>100.096</c:v>
                </c:pt>
                <c:pt idx="1321">
                  <c:v>100.233</c:v>
                </c:pt>
                <c:pt idx="1322">
                  <c:v>100.289</c:v>
                </c:pt>
                <c:pt idx="1323">
                  <c:v>100.316</c:v>
                </c:pt>
                <c:pt idx="1324">
                  <c:v>100.413</c:v>
                </c:pt>
                <c:pt idx="1325">
                  <c:v>100.771</c:v>
                </c:pt>
                <c:pt idx="1326">
                  <c:v>100.90900000000001</c:v>
                </c:pt>
                <c:pt idx="1327">
                  <c:v>101.005</c:v>
                </c:pt>
                <c:pt idx="1328">
                  <c:v>101.1</c:v>
                </c:pt>
                <c:pt idx="1329">
                  <c:v>101.03100000000001</c:v>
                </c:pt>
                <c:pt idx="1330">
                  <c:v>101.208</c:v>
                </c:pt>
                <c:pt idx="1331">
                  <c:v>101.248</c:v>
                </c:pt>
                <c:pt idx="1332">
                  <c:v>100.98699999999999</c:v>
                </c:pt>
                <c:pt idx="1333">
                  <c:v>100.739</c:v>
                </c:pt>
                <c:pt idx="1334">
                  <c:v>100.39700000000001</c:v>
                </c:pt>
                <c:pt idx="1335">
                  <c:v>100.137</c:v>
                </c:pt>
                <c:pt idx="1336">
                  <c:v>99.944999999999993</c:v>
                </c:pt>
                <c:pt idx="1337">
                  <c:v>99.768000000000001</c:v>
                </c:pt>
                <c:pt idx="1338">
                  <c:v>99.768000000000001</c:v>
                </c:pt>
                <c:pt idx="1339">
                  <c:v>99.795000000000002</c:v>
                </c:pt>
                <c:pt idx="1340">
                  <c:v>99.835999999999999</c:v>
                </c:pt>
                <c:pt idx="1341">
                  <c:v>99.822000000000003</c:v>
                </c:pt>
                <c:pt idx="1342">
                  <c:v>99.85</c:v>
                </c:pt>
                <c:pt idx="1343">
                  <c:v>99.835999999999999</c:v>
                </c:pt>
                <c:pt idx="1344">
                  <c:v>99.85</c:v>
                </c:pt>
                <c:pt idx="1345">
                  <c:v>99.863</c:v>
                </c:pt>
                <c:pt idx="1346">
                  <c:v>99.891000000000005</c:v>
                </c:pt>
                <c:pt idx="1347">
                  <c:v>99.918000000000006</c:v>
                </c:pt>
                <c:pt idx="1348">
                  <c:v>99.972999999999999</c:v>
                </c:pt>
                <c:pt idx="1349">
                  <c:v>100.10899999999999</c:v>
                </c:pt>
                <c:pt idx="1350">
                  <c:v>100.45099999999999</c:v>
                </c:pt>
                <c:pt idx="1351">
                  <c:v>100.505</c:v>
                </c:pt>
                <c:pt idx="1352">
                  <c:v>100.437</c:v>
                </c:pt>
                <c:pt idx="1353">
                  <c:v>100.491</c:v>
                </c:pt>
                <c:pt idx="1354">
                  <c:v>100.40900000000001</c:v>
                </c:pt>
                <c:pt idx="1355">
                  <c:v>100.435</c:v>
                </c:pt>
                <c:pt idx="1356">
                  <c:v>100.19</c:v>
                </c:pt>
                <c:pt idx="1357">
                  <c:v>99.945999999999998</c:v>
                </c:pt>
                <c:pt idx="1358">
                  <c:v>99.688000000000002</c:v>
                </c:pt>
                <c:pt idx="1359">
                  <c:v>99.484999999999999</c:v>
                </c:pt>
                <c:pt idx="1360">
                  <c:v>99.254999999999995</c:v>
                </c:pt>
                <c:pt idx="1361">
                  <c:v>99.215000000000003</c:v>
                </c:pt>
                <c:pt idx="1362">
                  <c:v>99.066000000000003</c:v>
                </c:pt>
                <c:pt idx="1363">
                  <c:v>99.093000000000004</c:v>
                </c:pt>
                <c:pt idx="1364">
                  <c:v>99.12</c:v>
                </c:pt>
                <c:pt idx="1365">
                  <c:v>99.12</c:v>
                </c:pt>
                <c:pt idx="1366">
                  <c:v>99.254999999999995</c:v>
                </c:pt>
                <c:pt idx="1367">
                  <c:v>99.12</c:v>
                </c:pt>
                <c:pt idx="1368">
                  <c:v>98.983999999999995</c:v>
                </c:pt>
                <c:pt idx="1369">
                  <c:v>99.025000000000006</c:v>
                </c:pt>
                <c:pt idx="1370">
                  <c:v>99.174000000000007</c:v>
                </c:pt>
                <c:pt idx="1371">
                  <c:v>99.186999999999998</c:v>
                </c:pt>
                <c:pt idx="1372">
                  <c:v>99.241</c:v>
                </c:pt>
                <c:pt idx="1373">
                  <c:v>99.241</c:v>
                </c:pt>
                <c:pt idx="1374">
                  <c:v>99.471000000000004</c:v>
                </c:pt>
                <c:pt idx="1375">
                  <c:v>99.593000000000004</c:v>
                </c:pt>
                <c:pt idx="1376">
                  <c:v>99.715000000000003</c:v>
                </c:pt>
                <c:pt idx="1377">
                  <c:v>99.634</c:v>
                </c:pt>
                <c:pt idx="1378">
                  <c:v>99.581000000000003</c:v>
                </c:pt>
                <c:pt idx="1379">
                  <c:v>99.527000000000001</c:v>
                </c:pt>
                <c:pt idx="1380">
                  <c:v>99.459000000000003</c:v>
                </c:pt>
                <c:pt idx="1381">
                  <c:v>99.296999999999997</c:v>
                </c:pt>
                <c:pt idx="1382">
                  <c:v>99.176000000000002</c:v>
                </c:pt>
                <c:pt idx="1383">
                  <c:v>98.879000000000005</c:v>
                </c:pt>
                <c:pt idx="1384">
                  <c:v>98.569000000000003</c:v>
                </c:pt>
                <c:pt idx="1385">
                  <c:v>98.581999999999994</c:v>
                </c:pt>
                <c:pt idx="1386">
                  <c:v>98.662000000000006</c:v>
                </c:pt>
                <c:pt idx="1387">
                  <c:v>98.701999999999998</c:v>
                </c:pt>
                <c:pt idx="1388">
                  <c:v>98.781999999999996</c:v>
                </c:pt>
                <c:pt idx="1389">
                  <c:v>98.971000000000004</c:v>
                </c:pt>
                <c:pt idx="1390">
                  <c:v>98.971000000000004</c:v>
                </c:pt>
                <c:pt idx="1391">
                  <c:v>99.010999999999996</c:v>
                </c:pt>
                <c:pt idx="1392">
                  <c:v>99.213999999999999</c:v>
                </c:pt>
                <c:pt idx="1393">
                  <c:v>99.159000000000006</c:v>
                </c:pt>
                <c:pt idx="1394">
                  <c:v>99.117000000000004</c:v>
                </c:pt>
                <c:pt idx="1395">
                  <c:v>99.334000000000003</c:v>
                </c:pt>
                <c:pt idx="1396">
                  <c:v>99.551000000000002</c:v>
                </c:pt>
                <c:pt idx="1397">
                  <c:v>99.781999999999996</c:v>
                </c:pt>
                <c:pt idx="1398">
                  <c:v>100.27200000000001</c:v>
                </c:pt>
                <c:pt idx="1399">
                  <c:v>100.17700000000001</c:v>
                </c:pt>
                <c:pt idx="1400">
                  <c:v>100.437</c:v>
                </c:pt>
                <c:pt idx="1401">
                  <c:v>100.45</c:v>
                </c:pt>
                <c:pt idx="1402">
                  <c:v>100.57299999999999</c:v>
                </c:pt>
                <c:pt idx="1403">
                  <c:v>100.54600000000001</c:v>
                </c:pt>
                <c:pt idx="1404">
                  <c:v>100.396</c:v>
                </c:pt>
                <c:pt idx="1405">
                  <c:v>100.218</c:v>
                </c:pt>
                <c:pt idx="1406">
                  <c:v>100.041</c:v>
                </c:pt>
                <c:pt idx="1407">
                  <c:v>99.876999999999995</c:v>
                </c:pt>
                <c:pt idx="1408">
                  <c:v>99.537000000000006</c:v>
                </c:pt>
                <c:pt idx="1409">
                  <c:v>99.551000000000002</c:v>
                </c:pt>
                <c:pt idx="1410">
                  <c:v>99.605000000000004</c:v>
                </c:pt>
                <c:pt idx="1411">
                  <c:v>99.522999999999996</c:v>
                </c:pt>
                <c:pt idx="1412">
                  <c:v>99.55</c:v>
                </c:pt>
                <c:pt idx="1413">
                  <c:v>99.536000000000001</c:v>
                </c:pt>
                <c:pt idx="1414">
                  <c:v>99.55</c:v>
                </c:pt>
                <c:pt idx="1415">
                  <c:v>99.522999999999996</c:v>
                </c:pt>
                <c:pt idx="1416">
                  <c:v>99.536000000000001</c:v>
                </c:pt>
                <c:pt idx="1417">
                  <c:v>99.673000000000002</c:v>
                </c:pt>
                <c:pt idx="1418">
                  <c:v>99.713999999999999</c:v>
                </c:pt>
                <c:pt idx="1419">
                  <c:v>99.754000000000005</c:v>
                </c:pt>
                <c:pt idx="1420">
                  <c:v>99.944999999999993</c:v>
                </c:pt>
                <c:pt idx="1421">
                  <c:v>100.10899999999999</c:v>
                </c:pt>
                <c:pt idx="1422">
                  <c:v>100.355</c:v>
                </c:pt>
                <c:pt idx="1423">
                  <c:v>100.45</c:v>
                </c:pt>
                <c:pt idx="1424">
                  <c:v>100.38200000000001</c:v>
                </c:pt>
                <c:pt idx="1425">
                  <c:v>100.43600000000001</c:v>
                </c:pt>
                <c:pt idx="1426">
                  <c:v>100.36799999999999</c:v>
                </c:pt>
                <c:pt idx="1427">
                  <c:v>100.29900000000001</c:v>
                </c:pt>
                <c:pt idx="1428">
                  <c:v>100.08199999999999</c:v>
                </c:pt>
                <c:pt idx="1429">
                  <c:v>99.864000000000004</c:v>
                </c:pt>
                <c:pt idx="1430">
                  <c:v>99.661000000000001</c:v>
                </c:pt>
                <c:pt idx="1431">
                  <c:v>99.349000000000004</c:v>
                </c:pt>
                <c:pt idx="1432">
                  <c:v>99.186000000000007</c:v>
                </c:pt>
                <c:pt idx="1433">
                  <c:v>99.063999999999993</c:v>
                </c:pt>
                <c:pt idx="1434">
                  <c:v>99.117000000000004</c:v>
                </c:pt>
                <c:pt idx="1435">
                  <c:v>99.320999999999998</c:v>
                </c:pt>
                <c:pt idx="1436">
                  <c:v>99.510999999999996</c:v>
                </c:pt>
                <c:pt idx="1437">
                  <c:v>99.578000000000003</c:v>
                </c:pt>
                <c:pt idx="1438">
                  <c:v>99.781999999999996</c:v>
                </c:pt>
                <c:pt idx="1439">
                  <c:v>100.36799999999999</c:v>
                </c:pt>
                <c:pt idx="1440">
                  <c:v>103.556</c:v>
                </c:pt>
                <c:pt idx="1441">
                  <c:v>103.749</c:v>
                </c:pt>
                <c:pt idx="1442">
                  <c:v>103.792</c:v>
                </c:pt>
                <c:pt idx="1443">
                  <c:v>103.89100000000001</c:v>
                </c:pt>
                <c:pt idx="1444">
                  <c:v>103.976</c:v>
                </c:pt>
                <c:pt idx="1445">
                  <c:v>104.17</c:v>
                </c:pt>
                <c:pt idx="1446">
                  <c:v>104.33499999999999</c:v>
                </c:pt>
                <c:pt idx="1447">
                  <c:v>104.608</c:v>
                </c:pt>
                <c:pt idx="1448">
                  <c:v>104.58</c:v>
                </c:pt>
                <c:pt idx="1449">
                  <c:v>104.65900000000001</c:v>
                </c:pt>
                <c:pt idx="1450">
                  <c:v>104.57299999999999</c:v>
                </c:pt>
                <c:pt idx="1451">
                  <c:v>104.53100000000001</c:v>
                </c:pt>
                <c:pt idx="1452">
                  <c:v>104.337</c:v>
                </c:pt>
                <c:pt idx="1453">
                  <c:v>104.172</c:v>
                </c:pt>
                <c:pt idx="1454">
                  <c:v>104.05</c:v>
                </c:pt>
                <c:pt idx="1455">
                  <c:v>103.928</c:v>
                </c:pt>
                <c:pt idx="1456">
                  <c:v>103.806</c:v>
                </c:pt>
                <c:pt idx="1457">
                  <c:v>103.848</c:v>
                </c:pt>
                <c:pt idx="1458">
                  <c:v>103.401</c:v>
                </c:pt>
                <c:pt idx="1459">
                  <c:v>103.651</c:v>
                </c:pt>
                <c:pt idx="1460">
                  <c:v>103.916</c:v>
                </c:pt>
                <c:pt idx="1461">
                  <c:v>104.13800000000001</c:v>
                </c:pt>
                <c:pt idx="1462">
                  <c:v>104.19499999999999</c:v>
                </c:pt>
                <c:pt idx="1463">
                  <c:v>104.39</c:v>
                </c:pt>
                <c:pt idx="1464">
                  <c:v>104.295</c:v>
                </c:pt>
                <c:pt idx="1465">
                  <c:v>104.367</c:v>
                </c:pt>
                <c:pt idx="1466">
                  <c:v>104.28700000000001</c:v>
                </c:pt>
                <c:pt idx="1467">
                  <c:v>104.35899999999999</c:v>
                </c:pt>
                <c:pt idx="1468">
                  <c:v>104.568</c:v>
                </c:pt>
                <c:pt idx="1469">
                  <c:v>104.72</c:v>
                </c:pt>
                <c:pt idx="1470">
                  <c:v>105.01</c:v>
                </c:pt>
                <c:pt idx="1471">
                  <c:v>105.14700000000001</c:v>
                </c:pt>
                <c:pt idx="1472">
                  <c:v>105.241</c:v>
                </c:pt>
                <c:pt idx="1473">
                  <c:v>105.35</c:v>
                </c:pt>
                <c:pt idx="1474">
                  <c:v>105.27800000000001</c:v>
                </c:pt>
                <c:pt idx="1475">
                  <c:v>105.23399999999999</c:v>
                </c:pt>
                <c:pt idx="1476">
                  <c:v>105.01</c:v>
                </c:pt>
                <c:pt idx="1477">
                  <c:v>104.801</c:v>
                </c:pt>
                <c:pt idx="1478">
                  <c:v>104.607</c:v>
                </c:pt>
                <c:pt idx="1479">
                  <c:v>104.384</c:v>
                </c:pt>
                <c:pt idx="1480">
                  <c:v>104.218</c:v>
                </c:pt>
                <c:pt idx="1481">
                  <c:v>104.20399999999999</c:v>
                </c:pt>
                <c:pt idx="1482">
                  <c:v>104.232</c:v>
                </c:pt>
                <c:pt idx="1483">
                  <c:v>104.318</c:v>
                </c:pt>
                <c:pt idx="1484">
                  <c:v>104.33199999999999</c:v>
                </c:pt>
                <c:pt idx="1485">
                  <c:v>104.527</c:v>
                </c:pt>
                <c:pt idx="1486">
                  <c:v>104.512</c:v>
                </c:pt>
                <c:pt idx="1487">
                  <c:v>104.527</c:v>
                </c:pt>
                <c:pt idx="1488">
                  <c:v>104.55500000000001</c:v>
                </c:pt>
                <c:pt idx="1489">
                  <c:v>104.55500000000001</c:v>
                </c:pt>
                <c:pt idx="1490">
                  <c:v>104.55500000000001</c:v>
                </c:pt>
                <c:pt idx="1491">
                  <c:v>104.461</c:v>
                </c:pt>
                <c:pt idx="1492">
                  <c:v>104.627</c:v>
                </c:pt>
                <c:pt idx="1493">
                  <c:v>104.75</c:v>
                </c:pt>
                <c:pt idx="1494">
                  <c:v>104.98099999999999</c:v>
                </c:pt>
                <c:pt idx="1495">
                  <c:v>105.032</c:v>
                </c:pt>
                <c:pt idx="1496">
                  <c:v>104.97499999999999</c:v>
                </c:pt>
                <c:pt idx="1497">
                  <c:v>105.17700000000001</c:v>
                </c:pt>
                <c:pt idx="1498">
                  <c:v>105.19799999999999</c:v>
                </c:pt>
                <c:pt idx="1499">
                  <c:v>104.961</c:v>
                </c:pt>
                <c:pt idx="1500">
                  <c:v>104.846</c:v>
                </c:pt>
                <c:pt idx="1501">
                  <c:v>104.61</c:v>
                </c:pt>
                <c:pt idx="1502">
                  <c:v>104.38800000000001</c:v>
                </c:pt>
                <c:pt idx="1503">
                  <c:v>104.181</c:v>
                </c:pt>
                <c:pt idx="1504">
                  <c:v>103.866</c:v>
                </c:pt>
                <c:pt idx="1505">
                  <c:v>103.974</c:v>
                </c:pt>
                <c:pt idx="1506">
                  <c:v>103.866</c:v>
                </c:pt>
                <c:pt idx="1507">
                  <c:v>104.03100000000001</c:v>
                </c:pt>
                <c:pt idx="1508">
                  <c:v>104.059</c:v>
                </c:pt>
                <c:pt idx="1509">
                  <c:v>104.223</c:v>
                </c:pt>
                <c:pt idx="1510">
                  <c:v>104.26600000000001</c:v>
                </c:pt>
                <c:pt idx="1511">
                  <c:v>104.417</c:v>
                </c:pt>
                <c:pt idx="1512">
                  <c:v>104.431</c:v>
                </c:pt>
                <c:pt idx="1513">
                  <c:v>104.581</c:v>
                </c:pt>
                <c:pt idx="1514">
                  <c:v>104.61</c:v>
                </c:pt>
                <c:pt idx="1515">
                  <c:v>104.681</c:v>
                </c:pt>
                <c:pt idx="1516">
                  <c:v>104.889</c:v>
                </c:pt>
                <c:pt idx="1517">
                  <c:v>104.221</c:v>
                </c:pt>
                <c:pt idx="1518">
                  <c:v>104.315</c:v>
                </c:pt>
                <c:pt idx="1519">
                  <c:v>104.39400000000001</c:v>
                </c:pt>
                <c:pt idx="1520">
                  <c:v>104.474</c:v>
                </c:pt>
                <c:pt idx="1521">
                  <c:v>104.553</c:v>
                </c:pt>
                <c:pt idx="1522">
                  <c:v>104.453</c:v>
                </c:pt>
                <c:pt idx="1523">
                  <c:v>104.36799999999999</c:v>
                </c:pt>
                <c:pt idx="1524">
                  <c:v>104.297</c:v>
                </c:pt>
                <c:pt idx="1525">
                  <c:v>104.07599999999999</c:v>
                </c:pt>
                <c:pt idx="1526">
                  <c:v>103.87</c:v>
                </c:pt>
                <c:pt idx="1527">
                  <c:v>103.678</c:v>
                </c:pt>
                <c:pt idx="1528">
                  <c:v>103.52800000000001</c:v>
                </c:pt>
                <c:pt idx="1529">
                  <c:v>103.52800000000001</c:v>
                </c:pt>
                <c:pt idx="1530">
                  <c:v>103.57</c:v>
                </c:pt>
                <c:pt idx="1531">
                  <c:v>103.64</c:v>
                </c:pt>
                <c:pt idx="1532">
                  <c:v>103.818</c:v>
                </c:pt>
                <c:pt idx="1533">
                  <c:v>103.84699999999999</c:v>
                </c:pt>
                <c:pt idx="1534">
                  <c:v>104.02500000000001</c:v>
                </c:pt>
                <c:pt idx="1535">
                  <c:v>104.039</c:v>
                </c:pt>
                <c:pt idx="1536">
                  <c:v>104.08199999999999</c:v>
                </c:pt>
                <c:pt idx="1537">
                  <c:v>104.13800000000001</c:v>
                </c:pt>
                <c:pt idx="1538">
                  <c:v>104.181</c:v>
                </c:pt>
                <c:pt idx="1539">
                  <c:v>104.252</c:v>
                </c:pt>
                <c:pt idx="1540">
                  <c:v>104.474</c:v>
                </c:pt>
                <c:pt idx="1541">
                  <c:v>104.65300000000001</c:v>
                </c:pt>
                <c:pt idx="1542">
                  <c:v>104.681</c:v>
                </c:pt>
                <c:pt idx="1543">
                  <c:v>104.38</c:v>
                </c:pt>
                <c:pt idx="1544">
                  <c:v>104.488</c:v>
                </c:pt>
                <c:pt idx="1545">
                  <c:v>104.581</c:v>
                </c:pt>
                <c:pt idx="1546">
                  <c:v>104.675</c:v>
                </c:pt>
                <c:pt idx="1547">
                  <c:v>104.467</c:v>
                </c:pt>
                <c:pt idx="1548">
                  <c:v>104.246</c:v>
                </c:pt>
                <c:pt idx="1549">
                  <c:v>104.039</c:v>
                </c:pt>
                <c:pt idx="1550">
                  <c:v>103.997</c:v>
                </c:pt>
                <c:pt idx="1551">
                  <c:v>103.818</c:v>
                </c:pt>
                <c:pt idx="1552">
                  <c:v>103.533</c:v>
                </c:pt>
                <c:pt idx="1553">
                  <c:v>103.547</c:v>
                </c:pt>
                <c:pt idx="1554">
                  <c:v>103.589</c:v>
                </c:pt>
                <c:pt idx="1555">
                  <c:v>103.673</c:v>
                </c:pt>
                <c:pt idx="1556">
                  <c:v>103.866</c:v>
                </c:pt>
                <c:pt idx="1557">
                  <c:v>103.908</c:v>
                </c:pt>
                <c:pt idx="1558">
                  <c:v>103.95099999999999</c:v>
                </c:pt>
                <c:pt idx="1559">
                  <c:v>103.965</c:v>
                </c:pt>
                <c:pt idx="1560">
                  <c:v>103.965</c:v>
                </c:pt>
                <c:pt idx="1561">
                  <c:v>104.02200000000001</c:v>
                </c:pt>
                <c:pt idx="1562">
                  <c:v>104.07899999999999</c:v>
                </c:pt>
                <c:pt idx="1563">
                  <c:v>104.15</c:v>
                </c:pt>
                <c:pt idx="1564">
                  <c:v>104.249</c:v>
                </c:pt>
                <c:pt idx="1565">
                  <c:v>104.429</c:v>
                </c:pt>
                <c:pt idx="1566">
                  <c:v>104.71599999999999</c:v>
                </c:pt>
                <c:pt idx="1567">
                  <c:v>104.824</c:v>
                </c:pt>
                <c:pt idx="1568">
                  <c:v>105.04</c:v>
                </c:pt>
                <c:pt idx="1569">
                  <c:v>104.997</c:v>
                </c:pt>
                <c:pt idx="1570">
                  <c:v>104.911</c:v>
                </c:pt>
                <c:pt idx="1571">
                  <c:v>104.84</c:v>
                </c:pt>
                <c:pt idx="1572">
                  <c:v>104.726</c:v>
                </c:pt>
                <c:pt idx="1573">
                  <c:v>104.504</c:v>
                </c:pt>
                <c:pt idx="1574">
                  <c:v>104.461</c:v>
                </c:pt>
                <c:pt idx="1575">
                  <c:v>104.297</c:v>
                </c:pt>
                <c:pt idx="1576">
                  <c:v>103.983</c:v>
                </c:pt>
                <c:pt idx="1577">
                  <c:v>104.119</c:v>
                </c:pt>
                <c:pt idx="1578">
                  <c:v>104.175</c:v>
                </c:pt>
                <c:pt idx="1579">
                  <c:v>104.08199999999999</c:v>
                </c:pt>
                <c:pt idx="1580">
                  <c:v>103.458</c:v>
                </c:pt>
                <c:pt idx="1581">
                  <c:v>103.52800000000001</c:v>
                </c:pt>
                <c:pt idx="1582">
                  <c:v>103.556</c:v>
                </c:pt>
                <c:pt idx="1583">
                  <c:v>103.735</c:v>
                </c:pt>
                <c:pt idx="1584">
                  <c:v>103.627</c:v>
                </c:pt>
                <c:pt idx="1585">
                  <c:v>103.669</c:v>
                </c:pt>
                <c:pt idx="1586">
                  <c:v>103.69799999999999</c:v>
                </c:pt>
                <c:pt idx="1587">
                  <c:v>103.754</c:v>
                </c:pt>
                <c:pt idx="1588">
                  <c:v>103.976</c:v>
                </c:pt>
                <c:pt idx="1589">
                  <c:v>104.127</c:v>
                </c:pt>
                <c:pt idx="1590">
                  <c:v>104.4</c:v>
                </c:pt>
                <c:pt idx="1591">
                  <c:v>104.602</c:v>
                </c:pt>
                <c:pt idx="1592">
                  <c:v>104.559</c:v>
                </c:pt>
                <c:pt idx="1593">
                  <c:v>104.77500000000001</c:v>
                </c:pt>
                <c:pt idx="1594">
                  <c:v>104.703</c:v>
                </c:pt>
                <c:pt idx="1595">
                  <c:v>104.63200000000001</c:v>
                </c:pt>
                <c:pt idx="1596">
                  <c:v>104.547</c:v>
                </c:pt>
                <c:pt idx="1597">
                  <c:v>104.325</c:v>
                </c:pt>
                <c:pt idx="1598">
                  <c:v>104.14700000000001</c:v>
                </c:pt>
                <c:pt idx="1599">
                  <c:v>103.94</c:v>
                </c:pt>
                <c:pt idx="1600">
                  <c:v>103.776</c:v>
                </c:pt>
                <c:pt idx="1601">
                  <c:v>103.762</c:v>
                </c:pt>
                <c:pt idx="1602">
                  <c:v>103.79</c:v>
                </c:pt>
                <c:pt idx="1603">
                  <c:v>103.997</c:v>
                </c:pt>
                <c:pt idx="1604">
                  <c:v>103.48099999999999</c:v>
                </c:pt>
                <c:pt idx="1605">
                  <c:v>103.523</c:v>
                </c:pt>
                <c:pt idx="1606">
                  <c:v>103.702</c:v>
                </c:pt>
                <c:pt idx="1607">
                  <c:v>103.566</c:v>
                </c:pt>
                <c:pt idx="1608">
                  <c:v>103.744</c:v>
                </c:pt>
                <c:pt idx="1609">
                  <c:v>103.786</c:v>
                </c:pt>
                <c:pt idx="1610">
                  <c:v>103.815</c:v>
                </c:pt>
                <c:pt idx="1611">
                  <c:v>103.749</c:v>
                </c:pt>
                <c:pt idx="1612">
                  <c:v>103.94199999999999</c:v>
                </c:pt>
                <c:pt idx="1613">
                  <c:v>103.971</c:v>
                </c:pt>
                <c:pt idx="1614">
                  <c:v>104.351</c:v>
                </c:pt>
                <c:pt idx="1615">
                  <c:v>104.431</c:v>
                </c:pt>
                <c:pt idx="1616">
                  <c:v>104.51</c:v>
                </c:pt>
                <c:pt idx="1617">
                  <c:v>104.56100000000001</c:v>
                </c:pt>
                <c:pt idx="1618">
                  <c:v>104.49</c:v>
                </c:pt>
                <c:pt idx="1619">
                  <c:v>104.43300000000001</c:v>
                </c:pt>
                <c:pt idx="1620">
                  <c:v>104.212</c:v>
                </c:pt>
                <c:pt idx="1621">
                  <c:v>104.113</c:v>
                </c:pt>
                <c:pt idx="1622">
                  <c:v>103.893</c:v>
                </c:pt>
                <c:pt idx="1623">
                  <c:v>103.523</c:v>
                </c:pt>
                <c:pt idx="1624">
                  <c:v>103.495</c:v>
                </c:pt>
                <c:pt idx="1625">
                  <c:v>103.33199999999999</c:v>
                </c:pt>
                <c:pt idx="1626">
                  <c:v>103.346</c:v>
                </c:pt>
                <c:pt idx="1627">
                  <c:v>103.402</c:v>
                </c:pt>
                <c:pt idx="1628">
                  <c:v>103.687</c:v>
                </c:pt>
                <c:pt idx="1629">
                  <c:v>103.687</c:v>
                </c:pt>
                <c:pt idx="1630">
                  <c:v>103.70099999999999</c:v>
                </c:pt>
                <c:pt idx="1631">
                  <c:v>103.687</c:v>
                </c:pt>
                <c:pt idx="1632">
                  <c:v>103.322</c:v>
                </c:pt>
                <c:pt idx="1633">
                  <c:v>103.35</c:v>
                </c:pt>
                <c:pt idx="1634">
                  <c:v>103.392</c:v>
                </c:pt>
                <c:pt idx="1635">
                  <c:v>103.462</c:v>
                </c:pt>
                <c:pt idx="1636">
                  <c:v>103.533</c:v>
                </c:pt>
                <c:pt idx="1637">
                  <c:v>103.818</c:v>
                </c:pt>
                <c:pt idx="1638">
                  <c:v>103.91200000000001</c:v>
                </c:pt>
                <c:pt idx="1639">
                  <c:v>104.14100000000001</c:v>
                </c:pt>
                <c:pt idx="1640">
                  <c:v>103.977</c:v>
                </c:pt>
                <c:pt idx="1641">
                  <c:v>104.056</c:v>
                </c:pt>
                <c:pt idx="1642">
                  <c:v>103.864</c:v>
                </c:pt>
                <c:pt idx="1643">
                  <c:v>103.794</c:v>
                </c:pt>
                <c:pt idx="1644">
                  <c:v>103.616</c:v>
                </c:pt>
                <c:pt idx="1645">
                  <c:v>103.532</c:v>
                </c:pt>
                <c:pt idx="1646">
                  <c:v>103.61199999999999</c:v>
                </c:pt>
                <c:pt idx="1647">
                  <c:v>103.136</c:v>
                </c:pt>
                <c:pt idx="1648">
                  <c:v>102.973</c:v>
                </c:pt>
                <c:pt idx="1649">
                  <c:v>103.122</c:v>
                </c:pt>
                <c:pt idx="1650">
                  <c:v>103.015</c:v>
                </c:pt>
                <c:pt idx="1651">
                  <c:v>103.084</c:v>
                </c:pt>
                <c:pt idx="1652">
                  <c:v>103.262</c:v>
                </c:pt>
                <c:pt idx="1653">
                  <c:v>103.262</c:v>
                </c:pt>
                <c:pt idx="1654">
                  <c:v>103.411</c:v>
                </c:pt>
                <c:pt idx="1655">
                  <c:v>102.22</c:v>
                </c:pt>
                <c:pt idx="1656">
                  <c:v>98.578000000000003</c:v>
                </c:pt>
                <c:pt idx="1657">
                  <c:v>98.632000000000005</c:v>
                </c:pt>
                <c:pt idx="1658">
                  <c:v>98.820999999999998</c:v>
                </c:pt>
                <c:pt idx="1659">
                  <c:v>98.873999999999995</c:v>
                </c:pt>
                <c:pt idx="1660">
                  <c:v>99.063999999999993</c:v>
                </c:pt>
                <c:pt idx="1661">
                  <c:v>99.28</c:v>
                </c:pt>
                <c:pt idx="1662">
                  <c:v>99.402000000000001</c:v>
                </c:pt>
                <c:pt idx="1663">
                  <c:v>99.498000000000005</c:v>
                </c:pt>
                <c:pt idx="1664">
                  <c:v>99.605999999999995</c:v>
                </c:pt>
                <c:pt idx="1665">
                  <c:v>99.728999999999999</c:v>
                </c:pt>
                <c:pt idx="1666">
                  <c:v>99.715000000000003</c:v>
                </c:pt>
                <c:pt idx="1667">
                  <c:v>99.578999999999994</c:v>
                </c:pt>
                <c:pt idx="1668">
                  <c:v>99.322000000000003</c:v>
                </c:pt>
                <c:pt idx="1669">
                  <c:v>99.605999999999995</c:v>
                </c:pt>
                <c:pt idx="1670">
                  <c:v>99.525000000000006</c:v>
                </c:pt>
                <c:pt idx="1671">
                  <c:v>99.376000000000005</c:v>
                </c:pt>
                <c:pt idx="1672">
                  <c:v>99.144000000000005</c:v>
                </c:pt>
                <c:pt idx="1673">
                  <c:v>99.061999999999998</c:v>
                </c:pt>
                <c:pt idx="1674">
                  <c:v>98.994</c:v>
                </c:pt>
                <c:pt idx="1675">
                  <c:v>98.938000000000002</c:v>
                </c:pt>
                <c:pt idx="1676">
                  <c:v>99.087000000000003</c:v>
                </c:pt>
                <c:pt idx="1677">
                  <c:v>99.290999999999997</c:v>
                </c:pt>
                <c:pt idx="1678">
                  <c:v>99.495000000000005</c:v>
                </c:pt>
                <c:pt idx="1679">
                  <c:v>99.385999999999996</c:v>
                </c:pt>
                <c:pt idx="1680">
                  <c:v>99.412999999999997</c:v>
                </c:pt>
                <c:pt idx="1681">
                  <c:v>99.603999999999999</c:v>
                </c:pt>
                <c:pt idx="1682">
                  <c:v>99.644999999999996</c:v>
                </c:pt>
                <c:pt idx="1683">
                  <c:v>99.575999999999993</c:v>
                </c:pt>
                <c:pt idx="1684">
                  <c:v>99.944999999999993</c:v>
                </c:pt>
                <c:pt idx="1685">
                  <c:v>100.123</c:v>
                </c:pt>
                <c:pt idx="1686">
                  <c:v>100.247</c:v>
                </c:pt>
                <c:pt idx="1687">
                  <c:v>100.328</c:v>
                </c:pt>
                <c:pt idx="1688">
                  <c:v>100.41</c:v>
                </c:pt>
                <c:pt idx="1689">
                  <c:v>100.355</c:v>
                </c:pt>
                <c:pt idx="1690">
                  <c:v>100.246</c:v>
                </c:pt>
                <c:pt idx="1691">
                  <c:v>100.136</c:v>
                </c:pt>
                <c:pt idx="1692">
                  <c:v>100</c:v>
                </c:pt>
                <c:pt idx="1693">
                  <c:v>99.864000000000004</c:v>
                </c:pt>
                <c:pt idx="1694">
                  <c:v>99.619</c:v>
                </c:pt>
                <c:pt idx="1695">
                  <c:v>99.349000000000004</c:v>
                </c:pt>
                <c:pt idx="1696">
                  <c:v>99.022999999999996</c:v>
                </c:pt>
                <c:pt idx="1697">
                  <c:v>98.846999999999994</c:v>
                </c:pt>
                <c:pt idx="1698">
                  <c:v>98.751999999999995</c:v>
                </c:pt>
                <c:pt idx="1699">
                  <c:v>98.792000000000002</c:v>
                </c:pt>
                <c:pt idx="1700">
                  <c:v>98.819000000000003</c:v>
                </c:pt>
                <c:pt idx="1701">
                  <c:v>98.831999999999994</c:v>
                </c:pt>
                <c:pt idx="1702">
                  <c:v>98.981999999999999</c:v>
                </c:pt>
                <c:pt idx="1703">
                  <c:v>98.724000000000004</c:v>
                </c:pt>
                <c:pt idx="1704">
                  <c:v>98.75</c:v>
                </c:pt>
                <c:pt idx="1705">
                  <c:v>98.777000000000001</c:v>
                </c:pt>
                <c:pt idx="1706">
                  <c:v>98.94</c:v>
                </c:pt>
                <c:pt idx="1707">
                  <c:v>98.870999999999995</c:v>
                </c:pt>
                <c:pt idx="1708">
                  <c:v>99.075000000000003</c:v>
                </c:pt>
                <c:pt idx="1709">
                  <c:v>99.387</c:v>
                </c:pt>
                <c:pt idx="1710">
                  <c:v>99.66</c:v>
                </c:pt>
                <c:pt idx="1711">
                  <c:v>99.769000000000005</c:v>
                </c:pt>
                <c:pt idx="1712">
                  <c:v>99.754999999999995</c:v>
                </c:pt>
                <c:pt idx="1713">
                  <c:v>99.700999999999993</c:v>
                </c:pt>
                <c:pt idx="1714">
                  <c:v>99.66</c:v>
                </c:pt>
                <c:pt idx="1715">
                  <c:v>99.605999999999995</c:v>
                </c:pt>
                <c:pt idx="1716">
                  <c:v>99.402000000000001</c:v>
                </c:pt>
                <c:pt idx="1717">
                  <c:v>99.212999999999994</c:v>
                </c:pt>
                <c:pt idx="1718">
                  <c:v>99.01</c:v>
                </c:pt>
                <c:pt idx="1719">
                  <c:v>98.956000000000003</c:v>
                </c:pt>
                <c:pt idx="1720">
                  <c:v>98.793999999999997</c:v>
                </c:pt>
                <c:pt idx="1721">
                  <c:v>98.509</c:v>
                </c:pt>
                <c:pt idx="1722">
                  <c:v>98.685000000000002</c:v>
                </c:pt>
                <c:pt idx="1723">
                  <c:v>98.861000000000004</c:v>
                </c:pt>
                <c:pt idx="1724">
                  <c:v>98.873999999999995</c:v>
                </c:pt>
                <c:pt idx="1725">
                  <c:v>98.900999999999996</c:v>
                </c:pt>
                <c:pt idx="1726">
                  <c:v>98.927999999999997</c:v>
                </c:pt>
                <c:pt idx="1727">
                  <c:v>98.941000000000003</c:v>
                </c:pt>
                <c:pt idx="1728">
                  <c:v>98.819000000000003</c:v>
                </c:pt>
                <c:pt idx="1729">
                  <c:v>98.968000000000004</c:v>
                </c:pt>
                <c:pt idx="1730">
                  <c:v>99.034999999999997</c:v>
                </c:pt>
                <c:pt idx="1731">
                  <c:v>98.98</c:v>
                </c:pt>
                <c:pt idx="1732">
                  <c:v>99.061000000000007</c:v>
                </c:pt>
                <c:pt idx="1733">
                  <c:v>99.292000000000002</c:v>
                </c:pt>
                <c:pt idx="1734">
                  <c:v>99.292000000000002</c:v>
                </c:pt>
                <c:pt idx="1735">
                  <c:v>99.754999999999995</c:v>
                </c:pt>
                <c:pt idx="1736">
                  <c:v>99.986000000000004</c:v>
                </c:pt>
                <c:pt idx="1737">
                  <c:v>99.944999999999993</c:v>
                </c:pt>
                <c:pt idx="1738">
                  <c:v>99.713999999999999</c:v>
                </c:pt>
                <c:pt idx="1739">
                  <c:v>99.537000000000006</c:v>
                </c:pt>
                <c:pt idx="1740">
                  <c:v>99.332999999999998</c:v>
                </c:pt>
                <c:pt idx="1741">
                  <c:v>99.13</c:v>
                </c:pt>
                <c:pt idx="1742">
                  <c:v>99.075999999999993</c:v>
                </c:pt>
                <c:pt idx="1743">
                  <c:v>98.873000000000005</c:v>
                </c:pt>
                <c:pt idx="1744">
                  <c:v>98.683000000000007</c:v>
                </c:pt>
                <c:pt idx="1745">
                  <c:v>98.67</c:v>
                </c:pt>
                <c:pt idx="1746">
                  <c:v>98.697000000000003</c:v>
                </c:pt>
                <c:pt idx="1747">
                  <c:v>98.71</c:v>
                </c:pt>
                <c:pt idx="1748">
                  <c:v>98.912999999999997</c:v>
                </c:pt>
                <c:pt idx="1749">
                  <c:v>98.94</c:v>
                </c:pt>
                <c:pt idx="1750">
                  <c:v>98.831000000000003</c:v>
                </c:pt>
                <c:pt idx="1751">
                  <c:v>98.885000000000005</c:v>
                </c:pt>
                <c:pt idx="1752">
                  <c:v>99.061000000000007</c:v>
                </c:pt>
                <c:pt idx="1753">
                  <c:v>98.965000000000003</c:v>
                </c:pt>
                <c:pt idx="1754">
                  <c:v>98.978999999999999</c:v>
                </c:pt>
                <c:pt idx="1755">
                  <c:v>99.06</c:v>
                </c:pt>
                <c:pt idx="1756">
                  <c:v>99.114000000000004</c:v>
                </c:pt>
                <c:pt idx="1757">
                  <c:v>99.468000000000004</c:v>
                </c:pt>
                <c:pt idx="1758">
                  <c:v>99.903999999999996</c:v>
                </c:pt>
                <c:pt idx="1759">
                  <c:v>100</c:v>
                </c:pt>
                <c:pt idx="1760">
                  <c:v>100.342</c:v>
                </c:pt>
                <c:pt idx="1761">
                  <c:v>100.383</c:v>
                </c:pt>
                <c:pt idx="1762">
                  <c:v>100.452</c:v>
                </c:pt>
                <c:pt idx="1763">
                  <c:v>100.342</c:v>
                </c:pt>
                <c:pt idx="1764">
                  <c:v>100.315</c:v>
                </c:pt>
                <c:pt idx="1765">
                  <c:v>100.137</c:v>
                </c:pt>
                <c:pt idx="1766">
                  <c:v>99.959000000000003</c:v>
                </c:pt>
                <c:pt idx="1767">
                  <c:v>99.727000000000004</c:v>
                </c:pt>
                <c:pt idx="1768">
                  <c:v>99.563000000000002</c:v>
                </c:pt>
                <c:pt idx="1769">
                  <c:v>99.385999999999996</c:v>
                </c:pt>
                <c:pt idx="1770">
                  <c:v>99.126000000000005</c:v>
                </c:pt>
                <c:pt idx="1771">
                  <c:v>99.167000000000002</c:v>
                </c:pt>
                <c:pt idx="1772">
                  <c:v>99.194000000000003</c:v>
                </c:pt>
                <c:pt idx="1773">
                  <c:v>99.084000000000003</c:v>
                </c:pt>
                <c:pt idx="1774">
                  <c:v>99.057000000000002</c:v>
                </c:pt>
                <c:pt idx="1775">
                  <c:v>99.167000000000002</c:v>
                </c:pt>
                <c:pt idx="1776">
                  <c:v>99.153000000000006</c:v>
                </c:pt>
                <c:pt idx="1777">
                  <c:v>99.275999999999996</c:v>
                </c:pt>
                <c:pt idx="1778">
                  <c:v>99.153000000000006</c:v>
                </c:pt>
                <c:pt idx="1779">
                  <c:v>99.113</c:v>
                </c:pt>
                <c:pt idx="1780">
                  <c:v>99.331000000000003</c:v>
                </c:pt>
                <c:pt idx="1781">
                  <c:v>99.522000000000006</c:v>
                </c:pt>
                <c:pt idx="1782">
                  <c:v>99.876999999999995</c:v>
                </c:pt>
                <c:pt idx="1783">
                  <c:v>99.863</c:v>
                </c:pt>
                <c:pt idx="1784">
                  <c:v>99.685000000000002</c:v>
                </c:pt>
                <c:pt idx="1785">
                  <c:v>99.480999999999995</c:v>
                </c:pt>
                <c:pt idx="1786">
                  <c:v>99.891000000000005</c:v>
                </c:pt>
                <c:pt idx="1787">
                  <c:v>100.342</c:v>
                </c:pt>
                <c:pt idx="1788">
                  <c:v>100.137</c:v>
                </c:pt>
                <c:pt idx="1789">
                  <c:v>100.17700000000001</c:v>
                </c:pt>
                <c:pt idx="1790">
                  <c:v>100.10899999999999</c:v>
                </c:pt>
                <c:pt idx="1791">
                  <c:v>99.768000000000001</c:v>
                </c:pt>
                <c:pt idx="1792">
                  <c:v>99.441000000000003</c:v>
                </c:pt>
                <c:pt idx="1793">
                  <c:v>99.168999999999997</c:v>
                </c:pt>
                <c:pt idx="1794">
                  <c:v>99.183000000000007</c:v>
                </c:pt>
                <c:pt idx="1795">
                  <c:v>99.195999999999998</c:v>
                </c:pt>
                <c:pt idx="1796">
                  <c:v>99.21</c:v>
                </c:pt>
                <c:pt idx="1797">
                  <c:v>99.087000000000003</c:v>
                </c:pt>
                <c:pt idx="1798">
                  <c:v>99.087000000000003</c:v>
                </c:pt>
                <c:pt idx="1799">
                  <c:v>99.087000000000003</c:v>
                </c:pt>
                <c:pt idx="1800">
                  <c:v>99.25</c:v>
                </c:pt>
                <c:pt idx="1801">
                  <c:v>99.263999999999996</c:v>
                </c:pt>
                <c:pt idx="1802">
                  <c:v>99.263999999999996</c:v>
                </c:pt>
                <c:pt idx="1803">
                  <c:v>99.180999999999997</c:v>
                </c:pt>
                <c:pt idx="1804">
                  <c:v>99.495000000000005</c:v>
                </c:pt>
                <c:pt idx="1805">
                  <c:v>99.808999999999997</c:v>
                </c:pt>
                <c:pt idx="1806">
                  <c:v>100.068</c:v>
                </c:pt>
                <c:pt idx="1807">
                  <c:v>100.164</c:v>
                </c:pt>
                <c:pt idx="1808">
                  <c:v>100.28700000000001</c:v>
                </c:pt>
                <c:pt idx="1809">
                  <c:v>100.232</c:v>
                </c:pt>
                <c:pt idx="1810">
                  <c:v>100.027</c:v>
                </c:pt>
                <c:pt idx="1811">
                  <c:v>99.808999999999997</c:v>
                </c:pt>
                <c:pt idx="1812">
                  <c:v>99.646000000000001</c:v>
                </c:pt>
                <c:pt idx="1813">
                  <c:v>99.468999999999994</c:v>
                </c:pt>
                <c:pt idx="1814">
                  <c:v>99.429000000000002</c:v>
                </c:pt>
                <c:pt idx="1815">
                  <c:v>99.251999999999995</c:v>
                </c:pt>
                <c:pt idx="1816">
                  <c:v>98.966999999999999</c:v>
                </c:pt>
                <c:pt idx="1817">
                  <c:v>98.98</c:v>
                </c:pt>
                <c:pt idx="1818">
                  <c:v>98.870999999999995</c:v>
                </c:pt>
                <c:pt idx="1819">
                  <c:v>98.938000000000002</c:v>
                </c:pt>
                <c:pt idx="1820">
                  <c:v>99.114999999999995</c:v>
                </c:pt>
                <c:pt idx="1821">
                  <c:v>98.992000000000004</c:v>
                </c:pt>
                <c:pt idx="1822">
                  <c:v>99.006</c:v>
                </c:pt>
                <c:pt idx="1823">
                  <c:v>99.141999999999996</c:v>
                </c:pt>
                <c:pt idx="1824">
                  <c:v>99.033000000000001</c:v>
                </c:pt>
                <c:pt idx="1825">
                  <c:v>99.033000000000001</c:v>
                </c:pt>
                <c:pt idx="1826">
                  <c:v>99.06</c:v>
                </c:pt>
                <c:pt idx="1827">
                  <c:v>99.263999999999996</c:v>
                </c:pt>
                <c:pt idx="1828">
                  <c:v>99.453999999999994</c:v>
                </c:pt>
                <c:pt idx="1829">
                  <c:v>99.727000000000004</c:v>
                </c:pt>
                <c:pt idx="1830">
                  <c:v>100</c:v>
                </c:pt>
                <c:pt idx="1831">
                  <c:v>100.245</c:v>
                </c:pt>
                <c:pt idx="1832">
                  <c:v>100.36799999999999</c:v>
                </c:pt>
                <c:pt idx="1833">
                  <c:v>100.45</c:v>
                </c:pt>
                <c:pt idx="1834">
                  <c:v>100.381</c:v>
                </c:pt>
                <c:pt idx="1835">
                  <c:v>100.327</c:v>
                </c:pt>
                <c:pt idx="1836">
                  <c:v>100.095</c:v>
                </c:pt>
                <c:pt idx="1837">
                  <c:v>99.918000000000006</c:v>
                </c:pt>
                <c:pt idx="1838">
                  <c:v>99.742000000000004</c:v>
                </c:pt>
                <c:pt idx="1839">
                  <c:v>99.43</c:v>
                </c:pt>
                <c:pt idx="1840">
                  <c:v>99.103999999999999</c:v>
                </c:pt>
                <c:pt idx="1841">
                  <c:v>98.968000000000004</c:v>
                </c:pt>
                <c:pt idx="1842">
                  <c:v>98.873000000000005</c:v>
                </c:pt>
                <c:pt idx="1843">
                  <c:v>98.926000000000002</c:v>
                </c:pt>
                <c:pt idx="1844">
                  <c:v>98.98</c:v>
                </c:pt>
                <c:pt idx="1845">
                  <c:v>99.048000000000002</c:v>
                </c:pt>
                <c:pt idx="1846">
                  <c:v>99.102000000000004</c:v>
                </c:pt>
                <c:pt idx="1847">
                  <c:v>99.114999999999995</c:v>
                </c:pt>
                <c:pt idx="1848">
                  <c:v>99.129000000000005</c:v>
                </c:pt>
                <c:pt idx="1849">
                  <c:v>99.141999999999996</c:v>
                </c:pt>
                <c:pt idx="1850">
                  <c:v>99.141999999999996</c:v>
                </c:pt>
                <c:pt idx="1851">
                  <c:v>99.319000000000003</c:v>
                </c:pt>
                <c:pt idx="1852">
                  <c:v>99.481999999999999</c:v>
                </c:pt>
                <c:pt idx="1853">
                  <c:v>99.727999999999994</c:v>
                </c:pt>
                <c:pt idx="1854">
                  <c:v>99.945999999999998</c:v>
                </c:pt>
                <c:pt idx="1855">
                  <c:v>99.986000000000004</c:v>
                </c:pt>
                <c:pt idx="1856">
                  <c:v>100.041</c:v>
                </c:pt>
                <c:pt idx="1857">
                  <c:v>99.945999999999998</c:v>
                </c:pt>
                <c:pt idx="1858">
                  <c:v>100.014</c:v>
                </c:pt>
                <c:pt idx="1859">
                  <c:v>99.932000000000002</c:v>
                </c:pt>
                <c:pt idx="1860">
                  <c:v>99.728999999999999</c:v>
                </c:pt>
                <c:pt idx="1861">
                  <c:v>99.498999999999995</c:v>
                </c:pt>
                <c:pt idx="1862">
                  <c:v>99.174999999999997</c:v>
                </c:pt>
                <c:pt idx="1863">
                  <c:v>98.864000000000004</c:v>
                </c:pt>
                <c:pt idx="1864">
                  <c:v>98.688999999999993</c:v>
                </c:pt>
                <c:pt idx="1865">
                  <c:v>98.54</c:v>
                </c:pt>
                <c:pt idx="1866">
                  <c:v>98.27</c:v>
                </c:pt>
                <c:pt idx="1867">
                  <c:v>98.31</c:v>
                </c:pt>
                <c:pt idx="1868">
                  <c:v>98.471999999999994</c:v>
                </c:pt>
                <c:pt idx="1869">
                  <c:v>98.363</c:v>
                </c:pt>
                <c:pt idx="1870">
                  <c:v>98.388999999999996</c:v>
                </c:pt>
                <c:pt idx="1871">
                  <c:v>98.429000000000002</c:v>
                </c:pt>
                <c:pt idx="1872">
                  <c:v>98.456000000000003</c:v>
                </c:pt>
                <c:pt idx="1873">
                  <c:v>98.468999999999994</c:v>
                </c:pt>
                <c:pt idx="1874">
                  <c:v>98.644999999999996</c:v>
                </c:pt>
                <c:pt idx="1875">
                  <c:v>98.724999999999994</c:v>
                </c:pt>
                <c:pt idx="1876">
                  <c:v>98.805999999999997</c:v>
                </c:pt>
                <c:pt idx="1877">
                  <c:v>99.090999999999994</c:v>
                </c:pt>
                <c:pt idx="1878">
                  <c:v>99.349000000000004</c:v>
                </c:pt>
                <c:pt idx="1879">
                  <c:v>99.566000000000003</c:v>
                </c:pt>
                <c:pt idx="1880">
                  <c:v>99.512</c:v>
                </c:pt>
                <c:pt idx="1881">
                  <c:v>99.471000000000004</c:v>
                </c:pt>
                <c:pt idx="1882">
                  <c:v>99.430999999999997</c:v>
                </c:pt>
                <c:pt idx="1883">
                  <c:v>99.498999999999995</c:v>
                </c:pt>
                <c:pt idx="1884">
                  <c:v>99.31</c:v>
                </c:pt>
                <c:pt idx="1885">
                  <c:v>98.986000000000004</c:v>
                </c:pt>
                <c:pt idx="1886">
                  <c:v>98.971999999999994</c:v>
                </c:pt>
                <c:pt idx="1887">
                  <c:v>98.635000000000005</c:v>
                </c:pt>
                <c:pt idx="1888">
                  <c:v>98.513999999999996</c:v>
                </c:pt>
                <c:pt idx="1889">
                  <c:v>98.27</c:v>
                </c:pt>
                <c:pt idx="1890">
                  <c:v>98.188000000000002</c:v>
                </c:pt>
                <c:pt idx="1891">
                  <c:v>98.254000000000005</c:v>
                </c:pt>
                <c:pt idx="1892">
                  <c:v>98.334000000000003</c:v>
                </c:pt>
                <c:pt idx="1893">
                  <c:v>98.373999999999995</c:v>
                </c:pt>
                <c:pt idx="1894">
                  <c:v>98.427000000000007</c:v>
                </c:pt>
                <c:pt idx="1895">
                  <c:v>98.344999999999999</c:v>
                </c:pt>
                <c:pt idx="1896">
                  <c:v>98.397999999999996</c:v>
                </c:pt>
                <c:pt idx="1897">
                  <c:v>98.438999999999993</c:v>
                </c:pt>
                <c:pt idx="1898">
                  <c:v>98.628</c:v>
                </c:pt>
                <c:pt idx="1899">
                  <c:v>98.734999999999999</c:v>
                </c:pt>
                <c:pt idx="1900">
                  <c:v>98.816000000000003</c:v>
                </c:pt>
                <c:pt idx="1901">
                  <c:v>98.992000000000004</c:v>
                </c:pt>
                <c:pt idx="1902">
                  <c:v>99.441000000000003</c:v>
                </c:pt>
                <c:pt idx="1903">
                  <c:v>99.551000000000002</c:v>
                </c:pt>
                <c:pt idx="1904">
                  <c:v>99.673000000000002</c:v>
                </c:pt>
                <c:pt idx="1905">
                  <c:v>99.495999999999995</c:v>
                </c:pt>
                <c:pt idx="1906">
                  <c:v>99.087999999999994</c:v>
                </c:pt>
                <c:pt idx="1907">
                  <c:v>99.034000000000006</c:v>
                </c:pt>
                <c:pt idx="1908">
                  <c:v>99.114999999999995</c:v>
                </c:pt>
                <c:pt idx="1909">
                  <c:v>99.481999999999999</c:v>
                </c:pt>
                <c:pt idx="1910">
                  <c:v>99.481999999999999</c:v>
                </c:pt>
                <c:pt idx="1911">
                  <c:v>99.331999999999994</c:v>
                </c:pt>
                <c:pt idx="1912">
                  <c:v>99.019000000000005</c:v>
                </c:pt>
                <c:pt idx="1913">
                  <c:v>99.006</c:v>
                </c:pt>
                <c:pt idx="1914">
                  <c:v>98.897000000000006</c:v>
                </c:pt>
                <c:pt idx="1915">
                  <c:v>98.91</c:v>
                </c:pt>
                <c:pt idx="1916">
                  <c:v>98.924000000000007</c:v>
                </c:pt>
                <c:pt idx="1917">
                  <c:v>98.936999999999998</c:v>
                </c:pt>
                <c:pt idx="1918">
                  <c:v>98.936999999999998</c:v>
                </c:pt>
                <c:pt idx="1919">
                  <c:v>98.950999999999993</c:v>
                </c:pt>
                <c:pt idx="1920">
                  <c:v>99.072999999999993</c:v>
                </c:pt>
                <c:pt idx="1921">
                  <c:v>99.21</c:v>
                </c:pt>
                <c:pt idx="1922">
                  <c:v>99.195999999999998</c:v>
                </c:pt>
                <c:pt idx="1923">
                  <c:v>99.222999999999999</c:v>
                </c:pt>
                <c:pt idx="1924">
                  <c:v>99.236999999999995</c:v>
                </c:pt>
                <c:pt idx="1925">
                  <c:v>99.495999999999995</c:v>
                </c:pt>
                <c:pt idx="1926">
                  <c:v>99.727999999999994</c:v>
                </c:pt>
                <c:pt idx="1927">
                  <c:v>99.945999999999998</c:v>
                </c:pt>
                <c:pt idx="1928">
                  <c:v>99.578000000000003</c:v>
                </c:pt>
                <c:pt idx="1929">
                  <c:v>99.497</c:v>
                </c:pt>
                <c:pt idx="1930">
                  <c:v>99.47</c:v>
                </c:pt>
                <c:pt idx="1931">
                  <c:v>99.43</c:v>
                </c:pt>
                <c:pt idx="1932">
                  <c:v>99.674000000000007</c:v>
                </c:pt>
                <c:pt idx="1933">
                  <c:v>99.525000000000006</c:v>
                </c:pt>
                <c:pt idx="1934">
                  <c:v>99.349000000000004</c:v>
                </c:pt>
                <c:pt idx="1935">
                  <c:v>99.05</c:v>
                </c:pt>
                <c:pt idx="1936">
                  <c:v>98.888000000000005</c:v>
                </c:pt>
                <c:pt idx="1937">
                  <c:v>98.778999999999996</c:v>
                </c:pt>
                <c:pt idx="1938">
                  <c:v>98.831999999999994</c:v>
                </c:pt>
                <c:pt idx="1939">
                  <c:v>98.75</c:v>
                </c:pt>
                <c:pt idx="1940">
                  <c:v>98.777000000000001</c:v>
                </c:pt>
                <c:pt idx="1941">
                  <c:v>98.843999999999994</c:v>
                </c:pt>
                <c:pt idx="1942">
                  <c:v>99.007000000000005</c:v>
                </c:pt>
                <c:pt idx="1943">
                  <c:v>98.897999999999996</c:v>
                </c:pt>
                <c:pt idx="1944">
                  <c:v>98.951999999999998</c:v>
                </c:pt>
                <c:pt idx="1945">
                  <c:v>98.951999999999998</c:v>
                </c:pt>
                <c:pt idx="1946">
                  <c:v>98.951999999999998</c:v>
                </c:pt>
                <c:pt idx="1947">
                  <c:v>98.965000000000003</c:v>
                </c:pt>
                <c:pt idx="1948">
                  <c:v>98.992000000000004</c:v>
                </c:pt>
                <c:pt idx="1949">
                  <c:v>99.006</c:v>
                </c:pt>
                <c:pt idx="1950">
                  <c:v>98.882999999999996</c:v>
                </c:pt>
                <c:pt idx="1951">
                  <c:v>99.033000000000001</c:v>
                </c:pt>
                <c:pt idx="1952">
                  <c:v>99.21</c:v>
                </c:pt>
                <c:pt idx="1953">
                  <c:v>99.4</c:v>
                </c:pt>
                <c:pt idx="1954">
                  <c:v>99.290999999999997</c:v>
                </c:pt>
                <c:pt idx="1955">
                  <c:v>99.317999999999998</c:v>
                </c:pt>
                <c:pt idx="1956">
                  <c:v>99.331000000000003</c:v>
                </c:pt>
                <c:pt idx="1957">
                  <c:v>99.358999999999995</c:v>
                </c:pt>
                <c:pt idx="1958">
                  <c:v>99.085999999999999</c:v>
                </c:pt>
                <c:pt idx="1959">
                  <c:v>99.194999999999993</c:v>
                </c:pt>
                <c:pt idx="1960">
                  <c:v>99.209000000000003</c:v>
                </c:pt>
                <c:pt idx="1961">
                  <c:v>99.180999999999997</c:v>
                </c:pt>
                <c:pt idx="1962">
                  <c:v>99.031999999999996</c:v>
                </c:pt>
                <c:pt idx="1963">
                  <c:v>99.194999999999993</c:v>
                </c:pt>
                <c:pt idx="1964">
                  <c:v>99.072000000000003</c:v>
                </c:pt>
                <c:pt idx="1965">
                  <c:v>98.909000000000006</c:v>
                </c:pt>
                <c:pt idx="1966">
                  <c:v>98.894999999999996</c:v>
                </c:pt>
                <c:pt idx="1967">
                  <c:v>99.031999999999996</c:v>
                </c:pt>
                <c:pt idx="1968">
                  <c:v>99.126999999999995</c:v>
                </c:pt>
                <c:pt idx="1969">
                  <c:v>99.072999999999993</c:v>
                </c:pt>
                <c:pt idx="1970">
                  <c:v>99.072999999999993</c:v>
                </c:pt>
                <c:pt idx="1971">
                  <c:v>99.153999999999996</c:v>
                </c:pt>
                <c:pt idx="1972">
                  <c:v>99.263999999999996</c:v>
                </c:pt>
                <c:pt idx="1973">
                  <c:v>99.441000000000003</c:v>
                </c:pt>
                <c:pt idx="1974">
                  <c:v>99.631</c:v>
                </c:pt>
                <c:pt idx="1975">
                  <c:v>99.864000000000004</c:v>
                </c:pt>
                <c:pt idx="1976">
                  <c:v>99.944999999999993</c:v>
                </c:pt>
                <c:pt idx="1977">
                  <c:v>100.164</c:v>
                </c:pt>
                <c:pt idx="1978">
                  <c:v>100.259</c:v>
                </c:pt>
                <c:pt idx="1979">
                  <c:v>99.918000000000006</c:v>
                </c:pt>
                <c:pt idx="1980">
                  <c:v>99.727999999999994</c:v>
                </c:pt>
                <c:pt idx="1981">
                  <c:v>99.524000000000001</c:v>
                </c:pt>
                <c:pt idx="1982">
                  <c:v>99.402000000000001</c:v>
                </c:pt>
                <c:pt idx="1983">
                  <c:v>98.98</c:v>
                </c:pt>
                <c:pt idx="1984">
                  <c:v>98.912000000000006</c:v>
                </c:pt>
                <c:pt idx="1985">
                  <c:v>99.019000000000005</c:v>
                </c:pt>
                <c:pt idx="1986">
                  <c:v>98.963999999999999</c:v>
                </c:pt>
                <c:pt idx="1987">
                  <c:v>98.867999999999995</c:v>
                </c:pt>
                <c:pt idx="1988">
                  <c:v>98.909000000000006</c:v>
                </c:pt>
                <c:pt idx="1989">
                  <c:v>98.948999999999998</c:v>
                </c:pt>
                <c:pt idx="1990">
                  <c:v>99.113</c:v>
                </c:pt>
                <c:pt idx="1991">
                  <c:v>99.14</c:v>
                </c:pt>
                <c:pt idx="1992">
                  <c:v>98.975999999999999</c:v>
                </c:pt>
                <c:pt idx="1993">
                  <c:v>98.948999999999998</c:v>
                </c:pt>
                <c:pt idx="1994">
                  <c:v>98.921999999999997</c:v>
                </c:pt>
                <c:pt idx="1995">
                  <c:v>98.909000000000006</c:v>
                </c:pt>
                <c:pt idx="1996">
                  <c:v>99.031999999999996</c:v>
                </c:pt>
                <c:pt idx="1997">
                  <c:v>99.004999999999995</c:v>
                </c:pt>
                <c:pt idx="1998">
                  <c:v>98.963999999999999</c:v>
                </c:pt>
                <c:pt idx="1999">
                  <c:v>99.046000000000006</c:v>
                </c:pt>
                <c:pt idx="2000">
                  <c:v>99.195999999999998</c:v>
                </c:pt>
                <c:pt idx="2001">
                  <c:v>99.236999999999995</c:v>
                </c:pt>
                <c:pt idx="2002">
                  <c:v>99.495999999999995</c:v>
                </c:pt>
                <c:pt idx="2003">
                  <c:v>99.686000000000007</c:v>
                </c:pt>
                <c:pt idx="2004">
                  <c:v>99.808999999999997</c:v>
                </c:pt>
                <c:pt idx="2005">
                  <c:v>99.686000000000007</c:v>
                </c:pt>
                <c:pt idx="2006">
                  <c:v>99.563999999999993</c:v>
                </c:pt>
                <c:pt idx="2007">
                  <c:v>99.427000000000007</c:v>
                </c:pt>
                <c:pt idx="2008">
                  <c:v>99.317999999999998</c:v>
                </c:pt>
                <c:pt idx="2009">
                  <c:v>99.072000000000003</c:v>
                </c:pt>
                <c:pt idx="2010">
                  <c:v>98.962999999999994</c:v>
                </c:pt>
                <c:pt idx="2011">
                  <c:v>99.099000000000004</c:v>
                </c:pt>
                <c:pt idx="2012">
                  <c:v>99.085999999999999</c:v>
                </c:pt>
                <c:pt idx="2013">
                  <c:v>99.236000000000004</c:v>
                </c:pt>
                <c:pt idx="2014">
                  <c:v>99.263000000000005</c:v>
                </c:pt>
                <c:pt idx="2015">
                  <c:v>99.248000000000005</c:v>
                </c:pt>
                <c:pt idx="2016">
                  <c:v>99.397999999999996</c:v>
                </c:pt>
                <c:pt idx="2017">
                  <c:v>99.385000000000005</c:v>
                </c:pt>
                <c:pt idx="2018">
                  <c:v>99.412000000000006</c:v>
                </c:pt>
                <c:pt idx="2019">
                  <c:v>99.494</c:v>
                </c:pt>
                <c:pt idx="2020">
                  <c:v>99.617000000000004</c:v>
                </c:pt>
                <c:pt idx="2021">
                  <c:v>99.754000000000005</c:v>
                </c:pt>
                <c:pt idx="2022">
                  <c:v>100.05500000000001</c:v>
                </c:pt>
                <c:pt idx="2023">
                  <c:v>100.274</c:v>
                </c:pt>
                <c:pt idx="2024">
                  <c:v>100.08199999999999</c:v>
                </c:pt>
                <c:pt idx="2025">
                  <c:v>100.137</c:v>
                </c:pt>
                <c:pt idx="2026">
                  <c:v>99.944999999999993</c:v>
                </c:pt>
                <c:pt idx="2027">
                  <c:v>100</c:v>
                </c:pt>
                <c:pt idx="2028">
                  <c:v>100.08199999999999</c:v>
                </c:pt>
                <c:pt idx="2029">
                  <c:v>99.727999999999994</c:v>
                </c:pt>
                <c:pt idx="2030">
                  <c:v>99.522999999999996</c:v>
                </c:pt>
                <c:pt idx="2031">
                  <c:v>99.468999999999994</c:v>
                </c:pt>
                <c:pt idx="2032">
                  <c:v>99.293000000000006</c:v>
                </c:pt>
                <c:pt idx="2033">
                  <c:v>98.994</c:v>
                </c:pt>
                <c:pt idx="2034">
                  <c:v>98.870999999999995</c:v>
                </c:pt>
                <c:pt idx="2035">
                  <c:v>98.912000000000006</c:v>
                </c:pt>
                <c:pt idx="2036">
                  <c:v>98.938000000000002</c:v>
                </c:pt>
                <c:pt idx="2037">
                  <c:v>98.951999999999998</c:v>
                </c:pt>
                <c:pt idx="2038">
                  <c:v>99.075000000000003</c:v>
                </c:pt>
                <c:pt idx="2039">
                  <c:v>98.938000000000002</c:v>
                </c:pt>
                <c:pt idx="2040">
                  <c:v>98.938000000000002</c:v>
                </c:pt>
                <c:pt idx="2041">
                  <c:v>98.828999999999994</c:v>
                </c:pt>
                <c:pt idx="2042">
                  <c:v>98.843000000000004</c:v>
                </c:pt>
                <c:pt idx="2043">
                  <c:v>99.033000000000001</c:v>
                </c:pt>
                <c:pt idx="2044">
                  <c:v>99.222999999999999</c:v>
                </c:pt>
                <c:pt idx="2045">
                  <c:v>99.387</c:v>
                </c:pt>
                <c:pt idx="2046">
                  <c:v>99.646000000000001</c:v>
                </c:pt>
                <c:pt idx="2047">
                  <c:v>99.481999999999999</c:v>
                </c:pt>
                <c:pt idx="2048">
                  <c:v>99.727999999999994</c:v>
                </c:pt>
                <c:pt idx="2049">
                  <c:v>99.85</c:v>
                </c:pt>
                <c:pt idx="2050">
                  <c:v>99.808999999999997</c:v>
                </c:pt>
                <c:pt idx="2051">
                  <c:v>99.495999999999995</c:v>
                </c:pt>
                <c:pt idx="2052">
                  <c:v>99.305999999999997</c:v>
                </c:pt>
                <c:pt idx="2053">
                  <c:v>99.429000000000002</c:v>
                </c:pt>
                <c:pt idx="2054">
                  <c:v>99.278999999999996</c:v>
                </c:pt>
                <c:pt idx="2055">
                  <c:v>98.843999999999994</c:v>
                </c:pt>
                <c:pt idx="2056">
                  <c:v>98.885000000000005</c:v>
                </c:pt>
                <c:pt idx="2057">
                  <c:v>98.912000000000006</c:v>
                </c:pt>
                <c:pt idx="2058">
                  <c:v>98.828999999999994</c:v>
                </c:pt>
                <c:pt idx="2059">
                  <c:v>98.882999999999996</c:v>
                </c:pt>
                <c:pt idx="2060">
                  <c:v>99.06</c:v>
                </c:pt>
                <c:pt idx="2061">
                  <c:v>99.087000000000003</c:v>
                </c:pt>
                <c:pt idx="2062">
                  <c:v>99.153999999999996</c:v>
                </c:pt>
                <c:pt idx="2063">
                  <c:v>99.221999999999994</c:v>
                </c:pt>
                <c:pt idx="2064">
                  <c:v>98.948999999999998</c:v>
                </c:pt>
                <c:pt idx="2065">
                  <c:v>98.921999999999997</c:v>
                </c:pt>
                <c:pt idx="2066">
                  <c:v>99.194999999999993</c:v>
                </c:pt>
                <c:pt idx="2067">
                  <c:v>99.209000000000003</c:v>
                </c:pt>
                <c:pt idx="2068">
                  <c:v>99.385999999999996</c:v>
                </c:pt>
                <c:pt idx="2069">
                  <c:v>99.549000000000007</c:v>
                </c:pt>
                <c:pt idx="2070">
                  <c:v>99.671999999999997</c:v>
                </c:pt>
                <c:pt idx="2071">
                  <c:v>99.795000000000002</c:v>
                </c:pt>
                <c:pt idx="2072">
                  <c:v>99.891000000000005</c:v>
                </c:pt>
                <c:pt idx="2073">
                  <c:v>99.686000000000007</c:v>
                </c:pt>
                <c:pt idx="2074">
                  <c:v>99.741</c:v>
                </c:pt>
                <c:pt idx="2075">
                  <c:v>99.85</c:v>
                </c:pt>
                <c:pt idx="2076">
                  <c:v>99.646000000000001</c:v>
                </c:pt>
                <c:pt idx="2077">
                  <c:v>100.53100000000001</c:v>
                </c:pt>
                <c:pt idx="2078">
                  <c:v>100.054</c:v>
                </c:pt>
                <c:pt idx="2079">
                  <c:v>99.727999999999994</c:v>
                </c:pt>
                <c:pt idx="2080">
                  <c:v>99.552000000000007</c:v>
                </c:pt>
                <c:pt idx="2081">
                  <c:v>99.552000000000007</c:v>
                </c:pt>
                <c:pt idx="2082">
                  <c:v>99.591999999999999</c:v>
                </c:pt>
                <c:pt idx="2083">
                  <c:v>99.754999999999995</c:v>
                </c:pt>
                <c:pt idx="2084">
                  <c:v>99.905000000000001</c:v>
                </c:pt>
                <c:pt idx="2085">
                  <c:v>100.08199999999999</c:v>
                </c:pt>
                <c:pt idx="2086">
                  <c:v>99.986000000000004</c:v>
                </c:pt>
                <c:pt idx="2087">
                  <c:v>100.027</c:v>
                </c:pt>
                <c:pt idx="2088">
                  <c:v>100.17700000000001</c:v>
                </c:pt>
                <c:pt idx="2089">
                  <c:v>100.068</c:v>
                </c:pt>
                <c:pt idx="2090">
                  <c:v>100.095</c:v>
                </c:pt>
                <c:pt idx="2091">
                  <c:v>100.136</c:v>
                </c:pt>
                <c:pt idx="2092">
                  <c:v>100.327</c:v>
                </c:pt>
                <c:pt idx="2093">
                  <c:v>100.491</c:v>
                </c:pt>
                <c:pt idx="2094">
                  <c:v>100.477</c:v>
                </c:pt>
                <c:pt idx="2095">
                  <c:v>100.586</c:v>
                </c:pt>
                <c:pt idx="2096">
                  <c:v>100.667</c:v>
                </c:pt>
                <c:pt idx="2097">
                  <c:v>100.64</c:v>
                </c:pt>
                <c:pt idx="2098">
                  <c:v>100.58499999999999</c:v>
                </c:pt>
                <c:pt idx="2099">
                  <c:v>100.599</c:v>
                </c:pt>
                <c:pt idx="2100">
                  <c:v>100.408</c:v>
                </c:pt>
                <c:pt idx="2101">
                  <c:v>100.367</c:v>
                </c:pt>
                <c:pt idx="2102">
                  <c:v>100.20399999999999</c:v>
                </c:pt>
                <c:pt idx="2103">
                  <c:v>100.027</c:v>
                </c:pt>
                <c:pt idx="2104">
                  <c:v>99.727999999999994</c:v>
                </c:pt>
                <c:pt idx="2105">
                  <c:v>99.578999999999994</c:v>
                </c:pt>
                <c:pt idx="2106">
                  <c:v>99.578999999999994</c:v>
                </c:pt>
                <c:pt idx="2107">
                  <c:v>99.754999999999995</c:v>
                </c:pt>
                <c:pt idx="2108">
                  <c:v>99.972999999999999</c:v>
                </c:pt>
                <c:pt idx="2109">
                  <c:v>99.727999999999994</c:v>
                </c:pt>
                <c:pt idx="2110">
                  <c:v>99.646000000000001</c:v>
                </c:pt>
                <c:pt idx="2111">
                  <c:v>99.822999999999993</c:v>
                </c:pt>
                <c:pt idx="2112">
                  <c:v>99.876999999999995</c:v>
                </c:pt>
                <c:pt idx="2113">
                  <c:v>99.808999999999997</c:v>
                </c:pt>
                <c:pt idx="2114">
                  <c:v>100.014</c:v>
                </c:pt>
                <c:pt idx="2115">
                  <c:v>100.218</c:v>
                </c:pt>
                <c:pt idx="2116">
                  <c:v>100.273</c:v>
                </c:pt>
                <c:pt idx="2117">
                  <c:v>100.42400000000001</c:v>
                </c:pt>
                <c:pt idx="2118">
                  <c:v>100.724</c:v>
                </c:pt>
                <c:pt idx="2119">
                  <c:v>100.84699999999999</c:v>
                </c:pt>
                <c:pt idx="2120">
                  <c:v>100.98399999999999</c:v>
                </c:pt>
                <c:pt idx="2121">
                  <c:v>100.956</c:v>
                </c:pt>
                <c:pt idx="2122">
                  <c:v>100.901</c:v>
                </c:pt>
                <c:pt idx="2123">
                  <c:v>100.83199999999999</c:v>
                </c:pt>
                <c:pt idx="2124">
                  <c:v>100.777</c:v>
                </c:pt>
                <c:pt idx="2125">
                  <c:v>100.75</c:v>
                </c:pt>
                <c:pt idx="2126">
                  <c:v>100.709</c:v>
                </c:pt>
                <c:pt idx="2127">
                  <c:v>100.545</c:v>
                </c:pt>
                <c:pt idx="2128">
                  <c:v>100.381</c:v>
                </c:pt>
                <c:pt idx="2129">
                  <c:v>100.245</c:v>
                </c:pt>
                <c:pt idx="2130">
                  <c:v>100.15</c:v>
                </c:pt>
                <c:pt idx="2131">
                  <c:v>100.218</c:v>
                </c:pt>
                <c:pt idx="2132">
                  <c:v>100.28700000000001</c:v>
                </c:pt>
                <c:pt idx="2133">
                  <c:v>100.464</c:v>
                </c:pt>
                <c:pt idx="2134">
                  <c:v>100.232</c:v>
                </c:pt>
                <c:pt idx="2135">
                  <c:v>100.10899999999999</c:v>
                </c:pt>
                <c:pt idx="2136">
                  <c:v>100.28700000000001</c:v>
                </c:pt>
                <c:pt idx="2137">
                  <c:v>100.28700000000001</c:v>
                </c:pt>
                <c:pt idx="2138">
                  <c:v>100.437</c:v>
                </c:pt>
                <c:pt idx="2139">
                  <c:v>100.47799999999999</c:v>
                </c:pt>
                <c:pt idx="2140">
                  <c:v>100.506</c:v>
                </c:pt>
                <c:pt idx="2141">
                  <c:v>100.65600000000001</c:v>
                </c:pt>
                <c:pt idx="2142">
                  <c:v>100.752</c:v>
                </c:pt>
                <c:pt idx="2143">
                  <c:v>100.806</c:v>
                </c:pt>
                <c:pt idx="2144">
                  <c:v>100.464</c:v>
                </c:pt>
                <c:pt idx="2145">
                  <c:v>100.31399999999999</c:v>
                </c:pt>
                <c:pt idx="2146">
                  <c:v>99.344999999999999</c:v>
                </c:pt>
                <c:pt idx="2147">
                  <c:v>98.921999999999997</c:v>
                </c:pt>
                <c:pt idx="2148">
                  <c:v>98.867999999999995</c:v>
                </c:pt>
                <c:pt idx="2149">
                  <c:v>98.977999999999994</c:v>
                </c:pt>
                <c:pt idx="2150">
                  <c:v>98.936999999999998</c:v>
                </c:pt>
                <c:pt idx="2151">
                  <c:v>98.91</c:v>
                </c:pt>
                <c:pt idx="2152">
                  <c:v>98.596999999999994</c:v>
                </c:pt>
                <c:pt idx="2153">
                  <c:v>98.596999999999994</c:v>
                </c:pt>
                <c:pt idx="2154">
                  <c:v>98.460999999999999</c:v>
                </c:pt>
                <c:pt idx="2155">
                  <c:v>98.488</c:v>
                </c:pt>
                <c:pt idx="2156">
                  <c:v>98.528000000000006</c:v>
                </c:pt>
                <c:pt idx="2157">
                  <c:v>98.704999999999998</c:v>
                </c:pt>
                <c:pt idx="2158">
                  <c:v>98.608999999999995</c:v>
                </c:pt>
                <c:pt idx="2159">
                  <c:v>98.471999999999994</c:v>
                </c:pt>
                <c:pt idx="2160">
                  <c:v>98.498999999999995</c:v>
                </c:pt>
                <c:pt idx="2161">
                  <c:v>98.498999999999995</c:v>
                </c:pt>
                <c:pt idx="2162">
                  <c:v>98.525999999999996</c:v>
                </c:pt>
                <c:pt idx="2163">
                  <c:v>98.606999999999999</c:v>
                </c:pt>
                <c:pt idx="2164">
                  <c:v>98.811000000000007</c:v>
                </c:pt>
                <c:pt idx="2165">
                  <c:v>99.111000000000004</c:v>
                </c:pt>
                <c:pt idx="2166">
                  <c:v>99.412000000000006</c:v>
                </c:pt>
                <c:pt idx="2167">
                  <c:v>99.534999999999997</c:v>
                </c:pt>
                <c:pt idx="2168">
                  <c:v>99.658000000000001</c:v>
                </c:pt>
                <c:pt idx="2169">
                  <c:v>99.617000000000004</c:v>
                </c:pt>
                <c:pt idx="2170">
                  <c:v>99.549000000000007</c:v>
                </c:pt>
                <c:pt idx="2171">
                  <c:v>99.358999999999995</c:v>
                </c:pt>
                <c:pt idx="2172">
                  <c:v>99.141000000000005</c:v>
                </c:pt>
                <c:pt idx="2173">
                  <c:v>99.21</c:v>
                </c:pt>
                <c:pt idx="2174">
                  <c:v>99.156000000000006</c:v>
                </c:pt>
                <c:pt idx="2175">
                  <c:v>98.802000000000007</c:v>
                </c:pt>
                <c:pt idx="2176">
                  <c:v>98.626000000000005</c:v>
                </c:pt>
                <c:pt idx="2177">
                  <c:v>98.462999999999994</c:v>
                </c:pt>
                <c:pt idx="2178">
                  <c:v>98.49</c:v>
                </c:pt>
                <c:pt idx="2179">
                  <c:v>98.53</c:v>
                </c:pt>
                <c:pt idx="2180">
                  <c:v>98.68</c:v>
                </c:pt>
                <c:pt idx="2181">
                  <c:v>98.57</c:v>
                </c:pt>
                <c:pt idx="2182">
                  <c:v>98.474999999999994</c:v>
                </c:pt>
                <c:pt idx="2183">
                  <c:v>98.228999999999999</c:v>
                </c:pt>
                <c:pt idx="2184">
                  <c:v>98.405000000000001</c:v>
                </c:pt>
                <c:pt idx="2185">
                  <c:v>98.555000000000007</c:v>
                </c:pt>
                <c:pt idx="2186">
                  <c:v>98.486000000000004</c:v>
                </c:pt>
                <c:pt idx="2187">
                  <c:v>98.566999999999993</c:v>
                </c:pt>
                <c:pt idx="2188">
                  <c:v>98.906999999999996</c:v>
                </c:pt>
                <c:pt idx="2189">
                  <c:v>99.194000000000003</c:v>
                </c:pt>
                <c:pt idx="2190">
                  <c:v>99.453999999999994</c:v>
                </c:pt>
                <c:pt idx="2191">
                  <c:v>99.426000000000002</c:v>
                </c:pt>
                <c:pt idx="2192">
                  <c:v>99.509</c:v>
                </c:pt>
                <c:pt idx="2193">
                  <c:v>99.453999999999994</c:v>
                </c:pt>
                <c:pt idx="2194">
                  <c:v>99.358999999999995</c:v>
                </c:pt>
                <c:pt idx="2195">
                  <c:v>99.414000000000001</c:v>
                </c:pt>
                <c:pt idx="2196">
                  <c:v>99.332999999999998</c:v>
                </c:pt>
                <c:pt idx="2197">
                  <c:v>99.143000000000001</c:v>
                </c:pt>
                <c:pt idx="2198">
                  <c:v>98.966999999999999</c:v>
                </c:pt>
                <c:pt idx="2199">
                  <c:v>98.790999999999997</c:v>
                </c:pt>
                <c:pt idx="2200">
                  <c:v>98.655000000000001</c:v>
                </c:pt>
                <c:pt idx="2201">
                  <c:v>98.558999999999997</c:v>
                </c:pt>
                <c:pt idx="2202">
                  <c:v>98.462999999999994</c:v>
                </c:pt>
                <c:pt idx="2203">
                  <c:v>98.516999999999996</c:v>
                </c:pt>
                <c:pt idx="2204">
                  <c:v>98.623999999999995</c:v>
                </c:pt>
                <c:pt idx="2205">
                  <c:v>98.515000000000001</c:v>
                </c:pt>
                <c:pt idx="2206">
                  <c:v>98.405000000000001</c:v>
                </c:pt>
                <c:pt idx="2207">
                  <c:v>98.471999999999994</c:v>
                </c:pt>
                <c:pt idx="2208">
                  <c:v>98.498999999999995</c:v>
                </c:pt>
                <c:pt idx="2209">
                  <c:v>98.513000000000005</c:v>
                </c:pt>
                <c:pt idx="2210">
                  <c:v>98.69</c:v>
                </c:pt>
                <c:pt idx="2211">
                  <c:v>98.77</c:v>
                </c:pt>
                <c:pt idx="2212">
                  <c:v>98.837999999999994</c:v>
                </c:pt>
                <c:pt idx="2213">
                  <c:v>99.138999999999996</c:v>
                </c:pt>
                <c:pt idx="2214">
                  <c:v>99.412000000000006</c:v>
                </c:pt>
                <c:pt idx="2215">
                  <c:v>99.494</c:v>
                </c:pt>
                <c:pt idx="2216">
                  <c:v>99.426000000000002</c:v>
                </c:pt>
                <c:pt idx="2217">
                  <c:v>99.509</c:v>
                </c:pt>
                <c:pt idx="2218">
                  <c:v>99.536000000000001</c:v>
                </c:pt>
                <c:pt idx="2219">
                  <c:v>99.319000000000003</c:v>
                </c:pt>
                <c:pt idx="2220">
                  <c:v>99.075000000000003</c:v>
                </c:pt>
                <c:pt idx="2221">
                  <c:v>98.858000000000004</c:v>
                </c:pt>
                <c:pt idx="2222">
                  <c:v>98.790999999999997</c:v>
                </c:pt>
                <c:pt idx="2223">
                  <c:v>98.71</c:v>
                </c:pt>
                <c:pt idx="2224">
                  <c:v>98.438999999999993</c:v>
                </c:pt>
                <c:pt idx="2225">
                  <c:v>98.153999999999996</c:v>
                </c:pt>
                <c:pt idx="2226">
                  <c:v>97.991</c:v>
                </c:pt>
                <c:pt idx="2227">
                  <c:v>98.058000000000007</c:v>
                </c:pt>
                <c:pt idx="2228">
                  <c:v>98.111000000000004</c:v>
                </c:pt>
                <c:pt idx="2229">
                  <c:v>98.138000000000005</c:v>
                </c:pt>
                <c:pt idx="2230">
                  <c:v>98.177999999999997</c:v>
                </c:pt>
                <c:pt idx="2231">
                  <c:v>98.177999999999997</c:v>
                </c:pt>
                <c:pt idx="2232">
                  <c:v>98.218000000000004</c:v>
                </c:pt>
                <c:pt idx="2233">
                  <c:v>98.381</c:v>
                </c:pt>
                <c:pt idx="2234">
                  <c:v>98.557000000000002</c:v>
                </c:pt>
                <c:pt idx="2235">
                  <c:v>98.638000000000005</c:v>
                </c:pt>
                <c:pt idx="2236">
                  <c:v>98.704999999999998</c:v>
                </c:pt>
                <c:pt idx="2237">
                  <c:v>98.855000000000004</c:v>
                </c:pt>
                <c:pt idx="2238">
                  <c:v>99.004999999999995</c:v>
                </c:pt>
                <c:pt idx="2239">
                  <c:v>99.222999999999999</c:v>
                </c:pt>
                <c:pt idx="2240">
                  <c:v>99.168999999999997</c:v>
                </c:pt>
                <c:pt idx="2241">
                  <c:v>99.400999999999996</c:v>
                </c:pt>
                <c:pt idx="2242">
                  <c:v>99.864000000000004</c:v>
                </c:pt>
                <c:pt idx="2243">
                  <c:v>100.19</c:v>
                </c:pt>
                <c:pt idx="2244">
                  <c:v>99.700999999999993</c:v>
                </c:pt>
                <c:pt idx="2245">
                  <c:v>99.510999999999996</c:v>
                </c:pt>
                <c:pt idx="2246">
                  <c:v>99.471000000000004</c:v>
                </c:pt>
                <c:pt idx="2247">
                  <c:v>99.132000000000005</c:v>
                </c:pt>
                <c:pt idx="2248">
                  <c:v>98.575999999999993</c:v>
                </c:pt>
                <c:pt idx="2249">
                  <c:v>98.441000000000003</c:v>
                </c:pt>
                <c:pt idx="2250">
                  <c:v>98.466999999999999</c:v>
                </c:pt>
                <c:pt idx="2251">
                  <c:v>98.248999999999995</c:v>
                </c:pt>
                <c:pt idx="2252">
                  <c:v>98.587999999999994</c:v>
                </c:pt>
                <c:pt idx="2253">
                  <c:v>98.641000000000005</c:v>
                </c:pt>
                <c:pt idx="2254">
                  <c:v>98.707999999999998</c:v>
                </c:pt>
                <c:pt idx="2255">
                  <c:v>98.816999999999993</c:v>
                </c:pt>
                <c:pt idx="2256">
                  <c:v>98.965000000000003</c:v>
                </c:pt>
                <c:pt idx="2257">
                  <c:v>98.992000000000004</c:v>
                </c:pt>
                <c:pt idx="2258">
                  <c:v>98.992000000000004</c:v>
                </c:pt>
                <c:pt idx="2259">
                  <c:v>99.168999999999997</c:v>
                </c:pt>
                <c:pt idx="2260">
                  <c:v>99.222999999999999</c:v>
                </c:pt>
                <c:pt idx="2261">
                  <c:v>99.141000000000005</c:v>
                </c:pt>
                <c:pt idx="2262">
                  <c:v>99.55</c:v>
                </c:pt>
                <c:pt idx="2263">
                  <c:v>99.932000000000002</c:v>
                </c:pt>
                <c:pt idx="2264">
                  <c:v>100.709</c:v>
                </c:pt>
                <c:pt idx="2265">
                  <c:v>102.41</c:v>
                </c:pt>
                <c:pt idx="2266">
                  <c:v>101.633</c:v>
                </c:pt>
                <c:pt idx="2267">
                  <c:v>100.449</c:v>
                </c:pt>
                <c:pt idx="2268">
                  <c:v>100.32599999999999</c:v>
                </c:pt>
                <c:pt idx="2269">
                  <c:v>100.366</c:v>
                </c:pt>
                <c:pt idx="2270">
                  <c:v>100.691</c:v>
                </c:pt>
                <c:pt idx="2271">
                  <c:v>100.041</c:v>
                </c:pt>
                <c:pt idx="2272">
                  <c:v>99.701999999999998</c:v>
                </c:pt>
                <c:pt idx="2273">
                  <c:v>99.27</c:v>
                </c:pt>
                <c:pt idx="2274">
                  <c:v>99.161000000000001</c:v>
                </c:pt>
                <c:pt idx="2275">
                  <c:v>99.201999999999998</c:v>
                </c:pt>
                <c:pt idx="2276">
                  <c:v>99.254999999999995</c:v>
                </c:pt>
                <c:pt idx="2277">
                  <c:v>99.269000000000005</c:v>
                </c:pt>
                <c:pt idx="2278">
                  <c:v>99.403999999999996</c:v>
                </c:pt>
                <c:pt idx="2279">
                  <c:v>99.972999999999999</c:v>
                </c:pt>
                <c:pt idx="2280">
                  <c:v>99.972999999999999</c:v>
                </c:pt>
                <c:pt idx="2281">
                  <c:v>100.014</c:v>
                </c:pt>
                <c:pt idx="2282">
                  <c:v>100.285</c:v>
                </c:pt>
                <c:pt idx="2283">
                  <c:v>100.759</c:v>
                </c:pt>
                <c:pt idx="2284">
                  <c:v>101.506</c:v>
                </c:pt>
                <c:pt idx="2285">
                  <c:v>102.199</c:v>
                </c:pt>
                <c:pt idx="2286">
                  <c:v>102.863</c:v>
                </c:pt>
                <c:pt idx="2287">
                  <c:v>103.22799999999999</c:v>
                </c:pt>
                <c:pt idx="2288">
                  <c:v>103.444</c:v>
                </c:pt>
                <c:pt idx="2289">
                  <c:v>103.509</c:v>
                </c:pt>
                <c:pt idx="2290">
                  <c:v>103.467</c:v>
                </c:pt>
                <c:pt idx="2291">
                  <c:v>103.29</c:v>
                </c:pt>
                <c:pt idx="2292">
                  <c:v>102.949</c:v>
                </c:pt>
                <c:pt idx="2293">
                  <c:v>102.474</c:v>
                </c:pt>
                <c:pt idx="2294">
                  <c:v>101.878</c:v>
                </c:pt>
                <c:pt idx="2295">
                  <c:v>101.283</c:v>
                </c:pt>
                <c:pt idx="2296">
                  <c:v>100.608</c:v>
                </c:pt>
                <c:pt idx="2297">
                  <c:v>100.324</c:v>
                </c:pt>
                <c:pt idx="2298">
                  <c:v>100.068</c:v>
                </c:pt>
                <c:pt idx="2299">
                  <c:v>99.986000000000004</c:v>
                </c:pt>
                <c:pt idx="2300">
                  <c:v>100.041</c:v>
                </c:pt>
                <c:pt idx="2301">
                  <c:v>100.068</c:v>
                </c:pt>
                <c:pt idx="2302">
                  <c:v>99.972999999999999</c:v>
                </c:pt>
                <c:pt idx="2303">
                  <c:v>99.986000000000004</c:v>
                </c:pt>
                <c:pt idx="2304">
                  <c:v>99.878</c:v>
                </c:pt>
                <c:pt idx="2305">
                  <c:v>100.054</c:v>
                </c:pt>
                <c:pt idx="2306">
                  <c:v>100.217</c:v>
                </c:pt>
                <c:pt idx="2307">
                  <c:v>100.691</c:v>
                </c:pt>
                <c:pt idx="2308">
                  <c:v>101.288</c:v>
                </c:pt>
                <c:pt idx="2309">
                  <c:v>102.116</c:v>
                </c:pt>
                <c:pt idx="2310">
                  <c:v>102.48099999999999</c:v>
                </c:pt>
                <c:pt idx="2311">
                  <c:v>102.547</c:v>
                </c:pt>
                <c:pt idx="2312">
                  <c:v>102.762</c:v>
                </c:pt>
                <c:pt idx="2313">
                  <c:v>102.96299999999999</c:v>
                </c:pt>
                <c:pt idx="2314">
                  <c:v>103.029</c:v>
                </c:pt>
                <c:pt idx="2315">
                  <c:v>102.852</c:v>
                </c:pt>
                <c:pt idx="2316">
                  <c:v>102.54</c:v>
                </c:pt>
                <c:pt idx="2317">
                  <c:v>102.066</c:v>
                </c:pt>
                <c:pt idx="2318">
                  <c:v>101.45699999999999</c:v>
                </c:pt>
                <c:pt idx="2319">
                  <c:v>100.971</c:v>
                </c:pt>
                <c:pt idx="2320">
                  <c:v>100.41800000000001</c:v>
                </c:pt>
                <c:pt idx="2321">
                  <c:v>99.864999999999995</c:v>
                </c:pt>
                <c:pt idx="2322">
                  <c:v>99.623000000000005</c:v>
                </c:pt>
                <c:pt idx="2323">
                  <c:v>99.515000000000001</c:v>
                </c:pt>
                <c:pt idx="2324">
                  <c:v>99.581999999999994</c:v>
                </c:pt>
                <c:pt idx="2325">
                  <c:v>99.757000000000005</c:v>
                </c:pt>
                <c:pt idx="2326">
                  <c:v>99.837999999999994</c:v>
                </c:pt>
                <c:pt idx="2327">
                  <c:v>99.878</c:v>
                </c:pt>
                <c:pt idx="2328">
                  <c:v>99.918999999999997</c:v>
                </c:pt>
                <c:pt idx="2329">
                  <c:v>99.959000000000003</c:v>
                </c:pt>
                <c:pt idx="2330">
                  <c:v>100.13500000000001</c:v>
                </c:pt>
                <c:pt idx="2331">
                  <c:v>100.474</c:v>
                </c:pt>
                <c:pt idx="2332">
                  <c:v>101.084</c:v>
                </c:pt>
                <c:pt idx="2333">
                  <c:v>101.681</c:v>
                </c:pt>
                <c:pt idx="2334">
                  <c:v>102.08799999999999</c:v>
                </c:pt>
                <c:pt idx="2335">
                  <c:v>102.48099999999999</c:v>
                </c:pt>
                <c:pt idx="2336">
                  <c:v>102.43899999999999</c:v>
                </c:pt>
                <c:pt idx="2337">
                  <c:v>102.56100000000001</c:v>
                </c:pt>
                <c:pt idx="2338">
                  <c:v>102.276</c:v>
                </c:pt>
                <c:pt idx="2339">
                  <c:v>101.557</c:v>
                </c:pt>
                <c:pt idx="2340">
                  <c:v>101.232</c:v>
                </c:pt>
                <c:pt idx="2341">
                  <c:v>100.97499999999999</c:v>
                </c:pt>
                <c:pt idx="2342">
                  <c:v>100.623</c:v>
                </c:pt>
                <c:pt idx="2343">
                  <c:v>100.285</c:v>
                </c:pt>
                <c:pt idx="2344">
                  <c:v>100.095</c:v>
                </c:pt>
                <c:pt idx="2345">
                  <c:v>100.258</c:v>
                </c:pt>
                <c:pt idx="2346">
                  <c:v>100.32599999999999</c:v>
                </c:pt>
                <c:pt idx="2347">
                  <c:v>100.435</c:v>
                </c:pt>
                <c:pt idx="2348">
                  <c:v>100.477</c:v>
                </c:pt>
                <c:pt idx="2349">
                  <c:v>100.286</c:v>
                </c:pt>
                <c:pt idx="2350">
                  <c:v>100.027</c:v>
                </c:pt>
                <c:pt idx="2351">
                  <c:v>99.918000000000006</c:v>
                </c:pt>
                <c:pt idx="2352">
                  <c:v>100.05500000000001</c:v>
                </c:pt>
                <c:pt idx="2353">
                  <c:v>100.08199999999999</c:v>
                </c:pt>
                <c:pt idx="2354">
                  <c:v>100.095</c:v>
                </c:pt>
                <c:pt idx="2355">
                  <c:v>100.423</c:v>
                </c:pt>
                <c:pt idx="2356">
                  <c:v>100.437</c:v>
                </c:pt>
                <c:pt idx="2357">
                  <c:v>100.86</c:v>
                </c:pt>
                <c:pt idx="2358">
                  <c:v>101.26900000000001</c:v>
                </c:pt>
                <c:pt idx="2359">
                  <c:v>101.501</c:v>
                </c:pt>
                <c:pt idx="2360">
                  <c:v>101.76</c:v>
                </c:pt>
                <c:pt idx="2361">
                  <c:v>101.732</c:v>
                </c:pt>
                <c:pt idx="2362">
                  <c:v>101.54</c:v>
                </c:pt>
                <c:pt idx="2363">
                  <c:v>101.212</c:v>
                </c:pt>
                <c:pt idx="2364">
                  <c:v>101.74299999999999</c:v>
                </c:pt>
                <c:pt idx="2365">
                  <c:v>101.499</c:v>
                </c:pt>
                <c:pt idx="2366">
                  <c:v>101.104</c:v>
                </c:pt>
                <c:pt idx="2367">
                  <c:v>100.804</c:v>
                </c:pt>
                <c:pt idx="2368">
                  <c:v>100.422</c:v>
                </c:pt>
                <c:pt idx="2369">
                  <c:v>100.17700000000001</c:v>
                </c:pt>
                <c:pt idx="2370">
                  <c:v>99.959000000000003</c:v>
                </c:pt>
                <c:pt idx="2371">
                  <c:v>100.027</c:v>
                </c:pt>
                <c:pt idx="2372">
                  <c:v>100.10899999999999</c:v>
                </c:pt>
                <c:pt idx="2373">
                  <c:v>100.164</c:v>
                </c:pt>
                <c:pt idx="2374">
                  <c:v>100.328</c:v>
                </c:pt>
                <c:pt idx="2375">
                  <c:v>100.47799999999999</c:v>
                </c:pt>
                <c:pt idx="2376">
                  <c:v>100.355</c:v>
                </c:pt>
                <c:pt idx="2377">
                  <c:v>99.397999999999996</c:v>
                </c:pt>
                <c:pt idx="2378">
                  <c:v>99.385000000000005</c:v>
                </c:pt>
                <c:pt idx="2379">
                  <c:v>99.412000000000006</c:v>
                </c:pt>
                <c:pt idx="2380">
                  <c:v>99.602999999999994</c:v>
                </c:pt>
                <c:pt idx="2381">
                  <c:v>100.137</c:v>
                </c:pt>
                <c:pt idx="2382">
                  <c:v>100.369</c:v>
                </c:pt>
                <c:pt idx="2383">
                  <c:v>100.28700000000001</c:v>
                </c:pt>
                <c:pt idx="2384">
                  <c:v>100.751</c:v>
                </c:pt>
                <c:pt idx="2385">
                  <c:v>101.35</c:v>
                </c:pt>
                <c:pt idx="2386">
                  <c:v>101.813</c:v>
                </c:pt>
                <c:pt idx="2387">
                  <c:v>101.73</c:v>
                </c:pt>
                <c:pt idx="2388">
                  <c:v>101.34699999999999</c:v>
                </c:pt>
                <c:pt idx="2389">
                  <c:v>101.25</c:v>
                </c:pt>
                <c:pt idx="2390">
                  <c:v>100.91</c:v>
                </c:pt>
                <c:pt idx="2391">
                  <c:v>100.54300000000001</c:v>
                </c:pt>
                <c:pt idx="2392">
                  <c:v>100.122</c:v>
                </c:pt>
                <c:pt idx="2393">
                  <c:v>99.823999999999998</c:v>
                </c:pt>
                <c:pt idx="2394">
                  <c:v>99.661000000000001</c:v>
                </c:pt>
                <c:pt idx="2395">
                  <c:v>99.552000000000007</c:v>
                </c:pt>
                <c:pt idx="2396">
                  <c:v>99.552000000000007</c:v>
                </c:pt>
                <c:pt idx="2397">
                  <c:v>99.552000000000007</c:v>
                </c:pt>
                <c:pt idx="2398">
                  <c:v>99.701999999999998</c:v>
                </c:pt>
                <c:pt idx="2399">
                  <c:v>99.552000000000007</c:v>
                </c:pt>
                <c:pt idx="2400">
                  <c:v>99.539000000000001</c:v>
                </c:pt>
                <c:pt idx="2401">
                  <c:v>99.661000000000001</c:v>
                </c:pt>
                <c:pt idx="2402">
                  <c:v>99.512</c:v>
                </c:pt>
                <c:pt idx="2403">
                  <c:v>99.566000000000003</c:v>
                </c:pt>
                <c:pt idx="2404">
                  <c:v>99.715000000000003</c:v>
                </c:pt>
                <c:pt idx="2405">
                  <c:v>100.258</c:v>
                </c:pt>
                <c:pt idx="2406">
                  <c:v>100.61</c:v>
                </c:pt>
                <c:pt idx="2407">
                  <c:v>100.813</c:v>
                </c:pt>
                <c:pt idx="2408">
                  <c:v>100.745</c:v>
                </c:pt>
                <c:pt idx="2409">
                  <c:v>100.812</c:v>
                </c:pt>
                <c:pt idx="2410">
                  <c:v>100.879</c:v>
                </c:pt>
                <c:pt idx="2411">
                  <c:v>100.973</c:v>
                </c:pt>
                <c:pt idx="2412">
                  <c:v>101.23</c:v>
                </c:pt>
                <c:pt idx="2413">
                  <c:v>100.96</c:v>
                </c:pt>
                <c:pt idx="2414">
                  <c:v>100.744</c:v>
                </c:pt>
                <c:pt idx="2415">
                  <c:v>100.203</c:v>
                </c:pt>
                <c:pt idx="2416">
                  <c:v>99.850999999999999</c:v>
                </c:pt>
                <c:pt idx="2417">
                  <c:v>99.959000000000003</c:v>
                </c:pt>
                <c:pt idx="2418">
                  <c:v>99.878</c:v>
                </c:pt>
                <c:pt idx="2419">
                  <c:v>99.81</c:v>
                </c:pt>
                <c:pt idx="2420">
                  <c:v>99.756</c:v>
                </c:pt>
                <c:pt idx="2421">
                  <c:v>99.796000000000006</c:v>
                </c:pt>
                <c:pt idx="2422">
                  <c:v>99.688000000000002</c:v>
                </c:pt>
                <c:pt idx="2423">
                  <c:v>99.009</c:v>
                </c:pt>
                <c:pt idx="2424">
                  <c:v>99.034999999999997</c:v>
                </c:pt>
                <c:pt idx="2425">
                  <c:v>98.9</c:v>
                </c:pt>
                <c:pt idx="2426">
                  <c:v>98.912999999999997</c:v>
                </c:pt>
                <c:pt idx="2427">
                  <c:v>98.994</c:v>
                </c:pt>
                <c:pt idx="2428">
                  <c:v>99.32</c:v>
                </c:pt>
                <c:pt idx="2429">
                  <c:v>99.796000000000006</c:v>
                </c:pt>
                <c:pt idx="2430">
                  <c:v>100.259</c:v>
                </c:pt>
                <c:pt idx="2431">
                  <c:v>100.681</c:v>
                </c:pt>
                <c:pt idx="2432">
                  <c:v>100.79</c:v>
                </c:pt>
                <c:pt idx="2433">
                  <c:v>100.88500000000001</c:v>
                </c:pt>
                <c:pt idx="2434">
                  <c:v>100.84399999999999</c:v>
                </c:pt>
                <c:pt idx="2435">
                  <c:v>100.68</c:v>
                </c:pt>
                <c:pt idx="2436">
                  <c:v>100.598</c:v>
                </c:pt>
                <c:pt idx="2437">
                  <c:v>100.20399999999999</c:v>
                </c:pt>
                <c:pt idx="2438">
                  <c:v>99.81</c:v>
                </c:pt>
                <c:pt idx="2439">
                  <c:v>99.430999999999997</c:v>
                </c:pt>
                <c:pt idx="2440">
                  <c:v>98.917000000000002</c:v>
                </c:pt>
                <c:pt idx="2441">
                  <c:v>98.566999999999993</c:v>
                </c:pt>
                <c:pt idx="2442">
                  <c:v>98.405000000000001</c:v>
                </c:pt>
                <c:pt idx="2443">
                  <c:v>98.378</c:v>
                </c:pt>
                <c:pt idx="2444">
                  <c:v>98.325000000000003</c:v>
                </c:pt>
                <c:pt idx="2445">
                  <c:v>98.474000000000004</c:v>
                </c:pt>
                <c:pt idx="2446">
                  <c:v>98.284999999999997</c:v>
                </c:pt>
                <c:pt idx="2447">
                  <c:v>98.245999999999995</c:v>
                </c:pt>
                <c:pt idx="2448">
                  <c:v>98.394000000000005</c:v>
                </c:pt>
                <c:pt idx="2449">
                  <c:v>98.367000000000004</c:v>
                </c:pt>
                <c:pt idx="2450">
                  <c:v>98.231999999999999</c:v>
                </c:pt>
                <c:pt idx="2451">
                  <c:v>98.394000000000005</c:v>
                </c:pt>
                <c:pt idx="2452">
                  <c:v>98.555000000000007</c:v>
                </c:pt>
                <c:pt idx="2453">
                  <c:v>98.825000000000003</c:v>
                </c:pt>
                <c:pt idx="2454">
                  <c:v>99.069000000000003</c:v>
                </c:pt>
                <c:pt idx="2455">
                  <c:v>99.272000000000006</c:v>
                </c:pt>
                <c:pt idx="2456">
                  <c:v>99.34</c:v>
                </c:pt>
                <c:pt idx="2457">
                  <c:v>99.233000000000004</c:v>
                </c:pt>
                <c:pt idx="2458">
                  <c:v>99.179000000000002</c:v>
                </c:pt>
                <c:pt idx="2459">
                  <c:v>99.099000000000004</c:v>
                </c:pt>
                <c:pt idx="2460">
                  <c:v>98.911000000000001</c:v>
                </c:pt>
                <c:pt idx="2461">
                  <c:v>98.817999999999998</c:v>
                </c:pt>
                <c:pt idx="2462">
                  <c:v>98.335999999999999</c:v>
                </c:pt>
                <c:pt idx="2463">
                  <c:v>97.989000000000004</c:v>
                </c:pt>
                <c:pt idx="2464">
                  <c:v>97.694999999999993</c:v>
                </c:pt>
                <c:pt idx="2465">
                  <c:v>97.44</c:v>
                </c:pt>
                <c:pt idx="2466">
                  <c:v>97.344999999999999</c:v>
                </c:pt>
                <c:pt idx="2467">
                  <c:v>97.344999999999999</c:v>
                </c:pt>
                <c:pt idx="2468">
                  <c:v>97.545000000000002</c:v>
                </c:pt>
                <c:pt idx="2469">
                  <c:v>97.730999999999995</c:v>
                </c:pt>
                <c:pt idx="2470">
                  <c:v>97.635999999999996</c:v>
                </c:pt>
                <c:pt idx="2471">
                  <c:v>97.688999999999993</c:v>
                </c:pt>
                <c:pt idx="2472">
                  <c:v>97.688999999999993</c:v>
                </c:pt>
                <c:pt idx="2473">
                  <c:v>97.863</c:v>
                </c:pt>
                <c:pt idx="2474">
                  <c:v>97.888999999999996</c:v>
                </c:pt>
                <c:pt idx="2475">
                  <c:v>97.968000000000004</c:v>
                </c:pt>
                <c:pt idx="2476">
                  <c:v>98.168999999999997</c:v>
                </c:pt>
                <c:pt idx="2477">
                  <c:v>98.504000000000005</c:v>
                </c:pt>
                <c:pt idx="2478">
                  <c:v>98.475999999999999</c:v>
                </c:pt>
                <c:pt idx="2479">
                  <c:v>98.394000000000005</c:v>
                </c:pt>
                <c:pt idx="2480">
                  <c:v>98.418000000000006</c:v>
                </c:pt>
                <c:pt idx="2481">
                  <c:v>99.037999999999997</c:v>
                </c:pt>
                <c:pt idx="2482">
                  <c:v>99.212999999999994</c:v>
                </c:pt>
                <c:pt idx="2483">
                  <c:v>99.266999999999996</c:v>
                </c:pt>
                <c:pt idx="2484">
                  <c:v>99.972999999999999</c:v>
                </c:pt>
                <c:pt idx="2485">
                  <c:v>99.891000000000005</c:v>
                </c:pt>
                <c:pt idx="2486">
                  <c:v>99.673000000000002</c:v>
                </c:pt>
                <c:pt idx="2487">
                  <c:v>99.373999999999995</c:v>
                </c:pt>
                <c:pt idx="2488">
                  <c:v>99.114999999999995</c:v>
                </c:pt>
                <c:pt idx="2489">
                  <c:v>99.087999999999994</c:v>
                </c:pt>
                <c:pt idx="2490">
                  <c:v>98.802000000000007</c:v>
                </c:pt>
                <c:pt idx="2491">
                  <c:v>98.802000000000007</c:v>
                </c:pt>
                <c:pt idx="2492">
                  <c:v>98.775999999999996</c:v>
                </c:pt>
                <c:pt idx="2493">
                  <c:v>99.075000000000003</c:v>
                </c:pt>
                <c:pt idx="2494">
                  <c:v>99.061000000000007</c:v>
                </c:pt>
                <c:pt idx="2495">
                  <c:v>98.924999999999997</c:v>
                </c:pt>
                <c:pt idx="2496">
                  <c:v>98.924999999999997</c:v>
                </c:pt>
                <c:pt idx="2497">
                  <c:v>98.885000000000005</c:v>
                </c:pt>
                <c:pt idx="2498">
                  <c:v>98.924999999999997</c:v>
                </c:pt>
                <c:pt idx="2499">
                  <c:v>99.141999999999996</c:v>
                </c:pt>
                <c:pt idx="2500">
                  <c:v>99.481999999999999</c:v>
                </c:pt>
                <c:pt idx="2501">
                  <c:v>99.768000000000001</c:v>
                </c:pt>
                <c:pt idx="2502">
                  <c:v>99.876999999999995</c:v>
                </c:pt>
                <c:pt idx="2503">
                  <c:v>99.959000000000003</c:v>
                </c:pt>
                <c:pt idx="2504">
                  <c:v>100.027</c:v>
                </c:pt>
                <c:pt idx="2505">
                  <c:v>100.10899999999999</c:v>
                </c:pt>
                <c:pt idx="2506">
                  <c:v>100.29900000000001</c:v>
                </c:pt>
                <c:pt idx="2507">
                  <c:v>100.29900000000001</c:v>
                </c:pt>
                <c:pt idx="2508">
                  <c:v>100.203</c:v>
                </c:pt>
                <c:pt idx="2509">
                  <c:v>99.823999999999998</c:v>
                </c:pt>
                <c:pt idx="2510">
                  <c:v>99.581000000000003</c:v>
                </c:pt>
                <c:pt idx="2511">
                  <c:v>99.066999999999993</c:v>
                </c:pt>
                <c:pt idx="2512">
                  <c:v>98.73</c:v>
                </c:pt>
                <c:pt idx="2513">
                  <c:v>98.447000000000003</c:v>
                </c:pt>
                <c:pt idx="2514">
                  <c:v>98.177000000000007</c:v>
                </c:pt>
                <c:pt idx="2515">
                  <c:v>98.203000000000003</c:v>
                </c:pt>
                <c:pt idx="2516">
                  <c:v>98.216999999999999</c:v>
                </c:pt>
                <c:pt idx="2517">
                  <c:v>98.5</c:v>
                </c:pt>
                <c:pt idx="2518">
                  <c:v>99.040999999999997</c:v>
                </c:pt>
                <c:pt idx="2519">
                  <c:v>102.959</c:v>
                </c:pt>
                <c:pt idx="2520">
                  <c:v>104.012</c:v>
                </c:pt>
                <c:pt idx="2521">
                  <c:v>103.998</c:v>
                </c:pt>
                <c:pt idx="2522">
                  <c:v>103.998</c:v>
                </c:pt>
                <c:pt idx="2523">
                  <c:v>104.068</c:v>
                </c:pt>
                <c:pt idx="2524">
                  <c:v>104.124</c:v>
                </c:pt>
                <c:pt idx="2525">
                  <c:v>104.288</c:v>
                </c:pt>
                <c:pt idx="2526">
                  <c:v>104.57299999999999</c:v>
                </c:pt>
                <c:pt idx="2527">
                  <c:v>104.99299999999999</c:v>
                </c:pt>
                <c:pt idx="2528">
                  <c:v>104.45099999999999</c:v>
                </c:pt>
                <c:pt idx="2529">
                  <c:v>104.842</c:v>
                </c:pt>
                <c:pt idx="2530">
                  <c:v>105.227</c:v>
                </c:pt>
                <c:pt idx="2531">
                  <c:v>105.92100000000001</c:v>
                </c:pt>
                <c:pt idx="2532">
                  <c:v>105.52800000000001</c:v>
                </c:pt>
                <c:pt idx="2533">
                  <c:v>105.092</c:v>
                </c:pt>
                <c:pt idx="2534">
                  <c:v>105.10599999999999</c:v>
                </c:pt>
                <c:pt idx="2535">
                  <c:v>105.149</c:v>
                </c:pt>
                <c:pt idx="2536">
                  <c:v>105.041</c:v>
                </c:pt>
                <c:pt idx="2537">
                  <c:v>104.855</c:v>
                </c:pt>
                <c:pt idx="2538">
                  <c:v>104.898</c:v>
                </c:pt>
                <c:pt idx="2539">
                  <c:v>104.955</c:v>
                </c:pt>
                <c:pt idx="2540">
                  <c:v>105.313</c:v>
                </c:pt>
                <c:pt idx="2541">
                  <c:v>105.26300000000001</c:v>
                </c:pt>
                <c:pt idx="2542">
                  <c:v>105.306</c:v>
                </c:pt>
                <c:pt idx="2543">
                  <c:v>105.54300000000001</c:v>
                </c:pt>
                <c:pt idx="2544">
                  <c:v>105.587</c:v>
                </c:pt>
                <c:pt idx="2545">
                  <c:v>105.52200000000001</c:v>
                </c:pt>
                <c:pt idx="2546">
                  <c:v>105.673</c:v>
                </c:pt>
                <c:pt idx="2547">
                  <c:v>105.565</c:v>
                </c:pt>
                <c:pt idx="2548">
                  <c:v>105.76</c:v>
                </c:pt>
                <c:pt idx="2549">
                  <c:v>105.818</c:v>
                </c:pt>
                <c:pt idx="2550">
                  <c:v>105.782</c:v>
                </c:pt>
                <c:pt idx="2551">
                  <c:v>106.23699999999999</c:v>
                </c:pt>
                <c:pt idx="2552">
                  <c:v>106.634</c:v>
                </c:pt>
                <c:pt idx="2553">
                  <c:v>106.38</c:v>
                </c:pt>
                <c:pt idx="2554">
                  <c:v>106.581</c:v>
                </c:pt>
                <c:pt idx="2555">
                  <c:v>106.63</c:v>
                </c:pt>
                <c:pt idx="2556">
                  <c:v>106.392</c:v>
                </c:pt>
                <c:pt idx="2557">
                  <c:v>105.759</c:v>
                </c:pt>
                <c:pt idx="2558">
                  <c:v>105.27800000000001</c:v>
                </c:pt>
                <c:pt idx="2559">
                  <c:v>105.464</c:v>
                </c:pt>
                <c:pt idx="2560">
                  <c:v>105.134</c:v>
                </c:pt>
                <c:pt idx="2561">
                  <c:v>104.84699999999999</c:v>
                </c:pt>
                <c:pt idx="2562">
                  <c:v>104.532</c:v>
                </c:pt>
                <c:pt idx="2563">
                  <c:v>104.626</c:v>
                </c:pt>
                <c:pt idx="2564">
                  <c:v>104.762</c:v>
                </c:pt>
                <c:pt idx="2565">
                  <c:v>104.64</c:v>
                </c:pt>
                <c:pt idx="2566">
                  <c:v>104.68300000000001</c:v>
                </c:pt>
                <c:pt idx="2567">
                  <c:v>104.819</c:v>
                </c:pt>
                <c:pt idx="2568">
                  <c:v>104.654</c:v>
                </c:pt>
                <c:pt idx="2569">
                  <c:v>104.654</c:v>
                </c:pt>
                <c:pt idx="2570">
                  <c:v>104.07599999999999</c:v>
                </c:pt>
                <c:pt idx="2571">
                  <c:v>104.43899999999999</c:v>
                </c:pt>
                <c:pt idx="2572">
                  <c:v>104.467</c:v>
                </c:pt>
                <c:pt idx="2573">
                  <c:v>104.453</c:v>
                </c:pt>
                <c:pt idx="2574">
                  <c:v>105.07</c:v>
                </c:pt>
                <c:pt idx="2575">
                  <c:v>105.05500000000001</c:v>
                </c:pt>
                <c:pt idx="2576">
                  <c:v>105.077</c:v>
                </c:pt>
                <c:pt idx="2577">
                  <c:v>104.833</c:v>
                </c:pt>
                <c:pt idx="2578">
                  <c:v>105.586</c:v>
                </c:pt>
                <c:pt idx="2579">
                  <c:v>105.285</c:v>
                </c:pt>
                <c:pt idx="2580">
                  <c:v>105.392</c:v>
                </c:pt>
                <c:pt idx="2581">
                  <c:v>104.86199999999999</c:v>
                </c:pt>
                <c:pt idx="2582">
                  <c:v>104.646</c:v>
                </c:pt>
                <c:pt idx="2583">
                  <c:v>102.05800000000001</c:v>
                </c:pt>
                <c:pt idx="2584">
                  <c:v>99.632000000000005</c:v>
                </c:pt>
                <c:pt idx="2585">
                  <c:v>99.673000000000002</c:v>
                </c:pt>
                <c:pt idx="2586">
                  <c:v>99.7</c:v>
                </c:pt>
                <c:pt idx="2587">
                  <c:v>99.864000000000004</c:v>
                </c:pt>
                <c:pt idx="2588">
                  <c:v>99.876999999999995</c:v>
                </c:pt>
                <c:pt idx="2589">
                  <c:v>99.972999999999999</c:v>
                </c:pt>
                <c:pt idx="2590">
                  <c:v>99.986000000000004</c:v>
                </c:pt>
                <c:pt idx="2591">
                  <c:v>99.85</c:v>
                </c:pt>
                <c:pt idx="2592">
                  <c:v>99.932000000000002</c:v>
                </c:pt>
                <c:pt idx="2593">
                  <c:v>99.959000000000003</c:v>
                </c:pt>
                <c:pt idx="2594">
                  <c:v>100.068</c:v>
                </c:pt>
                <c:pt idx="2595">
                  <c:v>100.123</c:v>
                </c:pt>
                <c:pt idx="2596">
                  <c:v>100.369</c:v>
                </c:pt>
                <c:pt idx="2597">
                  <c:v>100.807</c:v>
                </c:pt>
                <c:pt idx="2598">
                  <c:v>101.273</c:v>
                </c:pt>
                <c:pt idx="2599">
                  <c:v>101.51900000000001</c:v>
                </c:pt>
                <c:pt idx="2600">
                  <c:v>101.36799999999999</c:v>
                </c:pt>
                <c:pt idx="2601">
                  <c:v>101.505</c:v>
                </c:pt>
                <c:pt idx="2602">
                  <c:v>101.614</c:v>
                </c:pt>
                <c:pt idx="2603">
                  <c:v>101.901</c:v>
                </c:pt>
                <c:pt idx="2604">
                  <c:v>101.709</c:v>
                </c:pt>
                <c:pt idx="2605">
                  <c:v>101.33799999999999</c:v>
                </c:pt>
                <c:pt idx="2606">
                  <c:v>100.914</c:v>
                </c:pt>
                <c:pt idx="2607">
                  <c:v>102.166</c:v>
                </c:pt>
                <c:pt idx="2608">
                  <c:v>105.65</c:v>
                </c:pt>
                <c:pt idx="2609">
                  <c:v>104.61199999999999</c:v>
                </c:pt>
                <c:pt idx="2610">
                  <c:v>104.39</c:v>
                </c:pt>
                <c:pt idx="2611">
                  <c:v>104.405</c:v>
                </c:pt>
                <c:pt idx="2612">
                  <c:v>104.405</c:v>
                </c:pt>
                <c:pt idx="2613">
                  <c:v>104.48399999999999</c:v>
                </c:pt>
                <c:pt idx="2614">
                  <c:v>104.48399999999999</c:v>
                </c:pt>
                <c:pt idx="2615">
                  <c:v>104.47</c:v>
                </c:pt>
                <c:pt idx="2616">
                  <c:v>104.54900000000001</c:v>
                </c:pt>
                <c:pt idx="2617">
                  <c:v>104.792</c:v>
                </c:pt>
                <c:pt idx="2618">
                  <c:v>105.33499999999999</c:v>
                </c:pt>
                <c:pt idx="2619">
                  <c:v>106.178</c:v>
                </c:pt>
                <c:pt idx="2620">
                  <c:v>107.30800000000001</c:v>
                </c:pt>
                <c:pt idx="2621">
                  <c:v>107.97199999999999</c:v>
                </c:pt>
                <c:pt idx="2622">
                  <c:v>108.336</c:v>
                </c:pt>
                <c:pt idx="2623">
                  <c:v>108.684</c:v>
                </c:pt>
                <c:pt idx="2624">
                  <c:v>108.881</c:v>
                </c:pt>
                <c:pt idx="2625">
                  <c:v>108.958</c:v>
                </c:pt>
                <c:pt idx="2626">
                  <c:v>108.749</c:v>
                </c:pt>
                <c:pt idx="2627">
                  <c:v>108.26900000000001</c:v>
                </c:pt>
                <c:pt idx="2628">
                  <c:v>107.491</c:v>
                </c:pt>
                <c:pt idx="2629">
                  <c:v>106.607</c:v>
                </c:pt>
                <c:pt idx="2630">
                  <c:v>105.697</c:v>
                </c:pt>
                <c:pt idx="2631">
                  <c:v>104.937</c:v>
                </c:pt>
                <c:pt idx="2632">
                  <c:v>104.327</c:v>
                </c:pt>
                <c:pt idx="2633">
                  <c:v>103.88</c:v>
                </c:pt>
                <c:pt idx="2634">
                  <c:v>103.76</c:v>
                </c:pt>
                <c:pt idx="2635">
                  <c:v>103.681</c:v>
                </c:pt>
                <c:pt idx="2636">
                  <c:v>103.73699999999999</c:v>
                </c:pt>
                <c:pt idx="2637">
                  <c:v>103.64400000000001</c:v>
                </c:pt>
                <c:pt idx="2638">
                  <c:v>103.672</c:v>
                </c:pt>
                <c:pt idx="2639">
                  <c:v>103.79300000000001</c:v>
                </c:pt>
                <c:pt idx="2640">
                  <c:v>103.97</c:v>
                </c:pt>
                <c:pt idx="2641">
                  <c:v>104.282</c:v>
                </c:pt>
                <c:pt idx="2642">
                  <c:v>104.71599999999999</c:v>
                </c:pt>
                <c:pt idx="2643">
                  <c:v>105.61199999999999</c:v>
                </c:pt>
                <c:pt idx="2644">
                  <c:v>106.631</c:v>
                </c:pt>
                <c:pt idx="2645">
                  <c:v>107.23</c:v>
                </c:pt>
                <c:pt idx="2646">
                  <c:v>107.93600000000001</c:v>
                </c:pt>
                <c:pt idx="2647">
                  <c:v>108.328</c:v>
                </c:pt>
                <c:pt idx="2648">
                  <c:v>108.313</c:v>
                </c:pt>
                <c:pt idx="2649">
                  <c:v>108.148</c:v>
                </c:pt>
                <c:pt idx="2650">
                  <c:v>108.148</c:v>
                </c:pt>
                <c:pt idx="2651">
                  <c:v>107.684</c:v>
                </c:pt>
                <c:pt idx="2652">
                  <c:v>107.099</c:v>
                </c:pt>
                <c:pt idx="2653">
                  <c:v>106.55800000000001</c:v>
                </c:pt>
                <c:pt idx="2654">
                  <c:v>106.04600000000001</c:v>
                </c:pt>
                <c:pt idx="2655">
                  <c:v>105.327</c:v>
                </c:pt>
                <c:pt idx="2656">
                  <c:v>104.51600000000001</c:v>
                </c:pt>
                <c:pt idx="2657">
                  <c:v>104.274</c:v>
                </c:pt>
                <c:pt idx="2658">
                  <c:v>104.181</c:v>
                </c:pt>
                <c:pt idx="2659">
                  <c:v>104.209</c:v>
                </c:pt>
                <c:pt idx="2660">
                  <c:v>104.265</c:v>
                </c:pt>
                <c:pt idx="2661">
                  <c:v>104.47199999999999</c:v>
                </c:pt>
                <c:pt idx="2662">
                  <c:v>104.5</c:v>
                </c:pt>
                <c:pt idx="2663">
                  <c:v>104.542</c:v>
                </c:pt>
                <c:pt idx="2664">
                  <c:v>104.599</c:v>
                </c:pt>
                <c:pt idx="2665">
                  <c:v>104.727</c:v>
                </c:pt>
                <c:pt idx="2666">
                  <c:v>105.027</c:v>
                </c:pt>
                <c:pt idx="2667">
                  <c:v>105.328</c:v>
                </c:pt>
                <c:pt idx="2668">
                  <c:v>105.46299999999999</c:v>
                </c:pt>
                <c:pt idx="2669">
                  <c:v>105.79300000000001</c:v>
                </c:pt>
                <c:pt idx="2670">
                  <c:v>105.886</c:v>
                </c:pt>
                <c:pt idx="2671">
                  <c:v>106.42400000000001</c:v>
                </c:pt>
                <c:pt idx="2672">
                  <c:v>106.759</c:v>
                </c:pt>
                <c:pt idx="2673">
                  <c:v>107.28400000000001</c:v>
                </c:pt>
                <c:pt idx="2674">
                  <c:v>107.449</c:v>
                </c:pt>
                <c:pt idx="2675">
                  <c:v>107.05500000000001</c:v>
                </c:pt>
                <c:pt idx="2676">
                  <c:v>106.84099999999999</c:v>
                </c:pt>
                <c:pt idx="2677">
                  <c:v>106.77800000000001</c:v>
                </c:pt>
                <c:pt idx="2678">
                  <c:v>106.39700000000001</c:v>
                </c:pt>
                <c:pt idx="2679">
                  <c:v>106.139</c:v>
                </c:pt>
                <c:pt idx="2680">
                  <c:v>105.744</c:v>
                </c:pt>
                <c:pt idx="2681">
                  <c:v>105.227</c:v>
                </c:pt>
                <c:pt idx="2682">
                  <c:v>105.04</c:v>
                </c:pt>
                <c:pt idx="2683">
                  <c:v>105.098</c:v>
                </c:pt>
                <c:pt idx="2684">
                  <c:v>105.19799999999999</c:v>
                </c:pt>
                <c:pt idx="2685">
                  <c:v>105.119</c:v>
                </c:pt>
                <c:pt idx="2686">
                  <c:v>105.17700000000001</c:v>
                </c:pt>
                <c:pt idx="2687">
                  <c:v>105.386</c:v>
                </c:pt>
                <c:pt idx="2688">
                  <c:v>105.386</c:v>
                </c:pt>
                <c:pt idx="2689">
                  <c:v>105.523</c:v>
                </c:pt>
                <c:pt idx="2690">
                  <c:v>105.934</c:v>
                </c:pt>
                <c:pt idx="2691">
                  <c:v>106.468</c:v>
                </c:pt>
                <c:pt idx="2692">
                  <c:v>107.29</c:v>
                </c:pt>
                <c:pt idx="2693">
                  <c:v>107.97499999999999</c:v>
                </c:pt>
                <c:pt idx="2694">
                  <c:v>108.782</c:v>
                </c:pt>
                <c:pt idx="2695">
                  <c:v>109.148</c:v>
                </c:pt>
                <c:pt idx="2696">
                  <c:v>109.19499999999999</c:v>
                </c:pt>
                <c:pt idx="2697">
                  <c:v>109.31699999999999</c:v>
                </c:pt>
                <c:pt idx="2698">
                  <c:v>108.96899999999999</c:v>
                </c:pt>
                <c:pt idx="2699">
                  <c:v>108.348</c:v>
                </c:pt>
                <c:pt idx="2700">
                  <c:v>107.86499999999999</c:v>
                </c:pt>
                <c:pt idx="2701">
                  <c:v>107.503</c:v>
                </c:pt>
                <c:pt idx="2702">
                  <c:v>106.64100000000001</c:v>
                </c:pt>
                <c:pt idx="2703">
                  <c:v>105.93</c:v>
                </c:pt>
                <c:pt idx="2704">
                  <c:v>105.38500000000001</c:v>
                </c:pt>
                <c:pt idx="2705">
                  <c:v>105.01900000000001</c:v>
                </c:pt>
                <c:pt idx="2706">
                  <c:v>104.94</c:v>
                </c:pt>
                <c:pt idx="2707">
                  <c:v>104.96899999999999</c:v>
                </c:pt>
                <c:pt idx="2708">
                  <c:v>105.012</c:v>
                </c:pt>
                <c:pt idx="2709">
                  <c:v>104.631</c:v>
                </c:pt>
                <c:pt idx="2710">
                  <c:v>103.637</c:v>
                </c:pt>
                <c:pt idx="2711">
                  <c:v>103.33499999999999</c:v>
                </c:pt>
                <c:pt idx="2712">
                  <c:v>103.571</c:v>
                </c:pt>
                <c:pt idx="2713">
                  <c:v>103.83</c:v>
                </c:pt>
                <c:pt idx="2714">
                  <c:v>103.967</c:v>
                </c:pt>
                <c:pt idx="2715">
                  <c:v>104.34099999999999</c:v>
                </c:pt>
                <c:pt idx="2716">
                  <c:v>104.982</c:v>
                </c:pt>
                <c:pt idx="2717">
                  <c:v>105.523</c:v>
                </c:pt>
                <c:pt idx="2718">
                  <c:v>105.509</c:v>
                </c:pt>
                <c:pt idx="2719">
                  <c:v>105.85599999999999</c:v>
                </c:pt>
                <c:pt idx="2720">
                  <c:v>106.813</c:v>
                </c:pt>
                <c:pt idx="2721">
                  <c:v>108.246</c:v>
                </c:pt>
                <c:pt idx="2722">
                  <c:v>108.492</c:v>
                </c:pt>
                <c:pt idx="2723">
                  <c:v>107.866</c:v>
                </c:pt>
                <c:pt idx="2724">
                  <c:v>107.379</c:v>
                </c:pt>
                <c:pt idx="2725">
                  <c:v>106.863</c:v>
                </c:pt>
                <c:pt idx="2726">
                  <c:v>106.637</c:v>
                </c:pt>
                <c:pt idx="2727">
                  <c:v>106.029</c:v>
                </c:pt>
                <c:pt idx="2728">
                  <c:v>104.736</c:v>
                </c:pt>
                <c:pt idx="2729">
                  <c:v>104.20099999999999</c:v>
                </c:pt>
                <c:pt idx="2730">
                  <c:v>103.91200000000001</c:v>
                </c:pt>
                <c:pt idx="2731">
                  <c:v>103.91200000000001</c:v>
                </c:pt>
                <c:pt idx="2732">
                  <c:v>104.078</c:v>
                </c:pt>
                <c:pt idx="2733">
                  <c:v>104.121</c:v>
                </c:pt>
                <c:pt idx="2734">
                  <c:v>104.215</c:v>
                </c:pt>
                <c:pt idx="2735">
                  <c:v>104.244</c:v>
                </c:pt>
                <c:pt idx="2736">
                  <c:v>104.258</c:v>
                </c:pt>
                <c:pt idx="2737">
                  <c:v>104.28700000000001</c:v>
                </c:pt>
                <c:pt idx="2738">
                  <c:v>104.467</c:v>
                </c:pt>
                <c:pt idx="2739">
                  <c:v>104.952</c:v>
                </c:pt>
                <c:pt idx="2740">
                  <c:v>105.669</c:v>
                </c:pt>
                <c:pt idx="2741">
                  <c:v>106.524</c:v>
                </c:pt>
                <c:pt idx="2742">
                  <c:v>107.241</c:v>
                </c:pt>
                <c:pt idx="2743">
                  <c:v>107.718</c:v>
                </c:pt>
                <c:pt idx="2744">
                  <c:v>107.23099999999999</c:v>
                </c:pt>
                <c:pt idx="2745">
                  <c:v>107.599</c:v>
                </c:pt>
                <c:pt idx="2746">
                  <c:v>110.943</c:v>
                </c:pt>
                <c:pt idx="2747">
                  <c:v>112.62</c:v>
                </c:pt>
                <c:pt idx="2748">
                  <c:v>113.07599999999999</c:v>
                </c:pt>
                <c:pt idx="2749">
                  <c:v>113.27200000000001</c:v>
                </c:pt>
                <c:pt idx="2750">
                  <c:v>111.218</c:v>
                </c:pt>
                <c:pt idx="2751">
                  <c:v>106.40900000000001</c:v>
                </c:pt>
                <c:pt idx="2752">
                  <c:v>104.11</c:v>
                </c:pt>
                <c:pt idx="2753">
                  <c:v>103.878</c:v>
                </c:pt>
                <c:pt idx="2754">
                  <c:v>103.907</c:v>
                </c:pt>
                <c:pt idx="2755">
                  <c:v>103.92100000000001</c:v>
                </c:pt>
                <c:pt idx="2756">
                  <c:v>103.718</c:v>
                </c:pt>
                <c:pt idx="2757">
                  <c:v>103.718</c:v>
                </c:pt>
                <c:pt idx="2758">
                  <c:v>103.718</c:v>
                </c:pt>
                <c:pt idx="2759">
                  <c:v>103.855</c:v>
                </c:pt>
                <c:pt idx="2760">
                  <c:v>103.91200000000001</c:v>
                </c:pt>
                <c:pt idx="2761">
                  <c:v>104.092</c:v>
                </c:pt>
                <c:pt idx="2762">
                  <c:v>104.396</c:v>
                </c:pt>
                <c:pt idx="2763">
                  <c:v>104.959</c:v>
                </c:pt>
                <c:pt idx="2764">
                  <c:v>105.842</c:v>
                </c:pt>
                <c:pt idx="2765">
                  <c:v>106.57299999999999</c:v>
                </c:pt>
                <c:pt idx="2766">
                  <c:v>107.261</c:v>
                </c:pt>
                <c:pt idx="2767">
                  <c:v>107.673</c:v>
                </c:pt>
                <c:pt idx="2768">
                  <c:v>108.056</c:v>
                </c:pt>
                <c:pt idx="2769">
                  <c:v>108.51600000000001</c:v>
                </c:pt>
                <c:pt idx="2770">
                  <c:v>109.206</c:v>
                </c:pt>
                <c:pt idx="2771">
                  <c:v>109.238</c:v>
                </c:pt>
                <c:pt idx="2772">
                  <c:v>109.011</c:v>
                </c:pt>
                <c:pt idx="2773">
                  <c:v>108.648</c:v>
                </c:pt>
                <c:pt idx="2774">
                  <c:v>108.012</c:v>
                </c:pt>
                <c:pt idx="2775">
                  <c:v>106.723</c:v>
                </c:pt>
                <c:pt idx="2776">
                  <c:v>105.587</c:v>
                </c:pt>
                <c:pt idx="2777">
                  <c:v>105.163</c:v>
                </c:pt>
                <c:pt idx="2778">
                  <c:v>104.904</c:v>
                </c:pt>
                <c:pt idx="2779">
                  <c:v>104.904</c:v>
                </c:pt>
                <c:pt idx="2780">
                  <c:v>104.947</c:v>
                </c:pt>
                <c:pt idx="2781">
                  <c:v>105.083</c:v>
                </c:pt>
                <c:pt idx="2782">
                  <c:v>105.098</c:v>
                </c:pt>
                <c:pt idx="2783">
                  <c:v>105.11199999999999</c:v>
                </c:pt>
                <c:pt idx="2784">
                  <c:v>105.126</c:v>
                </c:pt>
                <c:pt idx="2785">
                  <c:v>105.292</c:v>
                </c:pt>
                <c:pt idx="2786">
                  <c:v>105.623</c:v>
                </c:pt>
                <c:pt idx="2787">
                  <c:v>106.258</c:v>
                </c:pt>
                <c:pt idx="2788">
                  <c:v>107.39700000000001</c:v>
                </c:pt>
                <c:pt idx="2789">
                  <c:v>108.538</c:v>
                </c:pt>
                <c:pt idx="2790">
                  <c:v>109.086</c:v>
                </c:pt>
                <c:pt idx="2791">
                  <c:v>109.422</c:v>
                </c:pt>
                <c:pt idx="2792">
                  <c:v>109.514</c:v>
                </c:pt>
                <c:pt idx="2793">
                  <c:v>109.45399999999999</c:v>
                </c:pt>
                <c:pt idx="2794">
                  <c:v>109.22799999999999</c:v>
                </c:pt>
                <c:pt idx="2795">
                  <c:v>109.01600000000001</c:v>
                </c:pt>
                <c:pt idx="2796">
                  <c:v>108.639</c:v>
                </c:pt>
                <c:pt idx="2797">
                  <c:v>108.005</c:v>
                </c:pt>
                <c:pt idx="2798">
                  <c:v>107.084</c:v>
                </c:pt>
                <c:pt idx="2799">
                  <c:v>106.19499999999999</c:v>
                </c:pt>
                <c:pt idx="2800">
                  <c:v>105.45699999999999</c:v>
                </c:pt>
                <c:pt idx="2801">
                  <c:v>104.869</c:v>
                </c:pt>
                <c:pt idx="2802">
                  <c:v>104.71899999999999</c:v>
                </c:pt>
                <c:pt idx="2803">
                  <c:v>104.59699999999999</c:v>
                </c:pt>
                <c:pt idx="2804">
                  <c:v>104.626</c:v>
                </c:pt>
                <c:pt idx="2805">
                  <c:v>104.64</c:v>
                </c:pt>
                <c:pt idx="2806">
                  <c:v>104.748</c:v>
                </c:pt>
                <c:pt idx="2807">
                  <c:v>104.626</c:v>
                </c:pt>
                <c:pt idx="2808">
                  <c:v>104.36799999999999</c:v>
                </c:pt>
                <c:pt idx="2809">
                  <c:v>104.246</c:v>
                </c:pt>
                <c:pt idx="2810">
                  <c:v>104.274</c:v>
                </c:pt>
                <c:pt idx="2811">
                  <c:v>104.726</c:v>
                </c:pt>
                <c:pt idx="2812">
                  <c:v>105.47799999999999</c:v>
                </c:pt>
                <c:pt idx="2813">
                  <c:v>106.583</c:v>
                </c:pt>
                <c:pt idx="2814">
                  <c:v>107.386</c:v>
                </c:pt>
                <c:pt idx="2815">
                  <c:v>107.72199999999999</c:v>
                </c:pt>
                <c:pt idx="2816">
                  <c:v>108.32899999999999</c:v>
                </c:pt>
                <c:pt idx="2817">
                  <c:v>108.79900000000001</c:v>
                </c:pt>
                <c:pt idx="2818">
                  <c:v>108.953</c:v>
                </c:pt>
                <c:pt idx="2819">
                  <c:v>108.72799999999999</c:v>
                </c:pt>
                <c:pt idx="2820">
                  <c:v>108.068</c:v>
                </c:pt>
                <c:pt idx="2821">
                  <c:v>107.124</c:v>
                </c:pt>
                <c:pt idx="2822">
                  <c:v>106.196</c:v>
                </c:pt>
                <c:pt idx="2823">
                  <c:v>105.42</c:v>
                </c:pt>
                <c:pt idx="2824">
                  <c:v>104.65900000000001</c:v>
                </c:pt>
                <c:pt idx="2825">
                  <c:v>104.09099999999999</c:v>
                </c:pt>
                <c:pt idx="2826">
                  <c:v>103.928</c:v>
                </c:pt>
                <c:pt idx="2827">
                  <c:v>103.956</c:v>
                </c:pt>
                <c:pt idx="2828">
                  <c:v>104.105</c:v>
                </c:pt>
                <c:pt idx="2829">
                  <c:v>104.09099999999999</c:v>
                </c:pt>
                <c:pt idx="2830">
                  <c:v>104.226</c:v>
                </c:pt>
                <c:pt idx="2831">
                  <c:v>104.24</c:v>
                </c:pt>
                <c:pt idx="2832">
                  <c:v>104.389</c:v>
                </c:pt>
                <c:pt idx="2833">
                  <c:v>104.51</c:v>
                </c:pt>
                <c:pt idx="2834">
                  <c:v>104.943</c:v>
                </c:pt>
                <c:pt idx="2835">
                  <c:v>105.583</c:v>
                </c:pt>
                <c:pt idx="2836">
                  <c:v>106.708</c:v>
                </c:pt>
                <c:pt idx="2837">
                  <c:v>107.563</c:v>
                </c:pt>
                <c:pt idx="2838">
                  <c:v>108.06100000000001</c:v>
                </c:pt>
                <c:pt idx="2839">
                  <c:v>108.273</c:v>
                </c:pt>
                <c:pt idx="2840">
                  <c:v>108.634</c:v>
                </c:pt>
                <c:pt idx="2841">
                  <c:v>108.72499999999999</c:v>
                </c:pt>
                <c:pt idx="2842">
                  <c:v>108.575</c:v>
                </c:pt>
                <c:pt idx="2843">
                  <c:v>108.09699999999999</c:v>
                </c:pt>
                <c:pt idx="2844">
                  <c:v>107.514</c:v>
                </c:pt>
                <c:pt idx="2845">
                  <c:v>106.81100000000001</c:v>
                </c:pt>
                <c:pt idx="2846">
                  <c:v>105.98699999999999</c:v>
                </c:pt>
                <c:pt idx="2847">
                  <c:v>105.164</c:v>
                </c:pt>
                <c:pt idx="2848">
                  <c:v>104.355</c:v>
                </c:pt>
                <c:pt idx="2849">
                  <c:v>104.113</c:v>
                </c:pt>
                <c:pt idx="2850">
                  <c:v>104.04900000000001</c:v>
                </c:pt>
                <c:pt idx="2851">
                  <c:v>104.105</c:v>
                </c:pt>
                <c:pt idx="2852">
                  <c:v>104.14700000000001</c:v>
                </c:pt>
                <c:pt idx="2853">
                  <c:v>104.18899999999999</c:v>
                </c:pt>
                <c:pt idx="2854">
                  <c:v>104.23099999999999</c:v>
                </c:pt>
                <c:pt idx="2855">
                  <c:v>104.274</c:v>
                </c:pt>
                <c:pt idx="2856">
                  <c:v>104.33</c:v>
                </c:pt>
                <c:pt idx="2857">
                  <c:v>104.387</c:v>
                </c:pt>
                <c:pt idx="2858">
                  <c:v>104.57899999999999</c:v>
                </c:pt>
                <c:pt idx="2859">
                  <c:v>105.07</c:v>
                </c:pt>
                <c:pt idx="2860">
                  <c:v>105.684</c:v>
                </c:pt>
                <c:pt idx="2861">
                  <c:v>106.13500000000001</c:v>
                </c:pt>
                <c:pt idx="2862">
                  <c:v>106.435</c:v>
                </c:pt>
                <c:pt idx="2863">
                  <c:v>106.31399999999999</c:v>
                </c:pt>
                <c:pt idx="2864">
                  <c:v>106.163</c:v>
                </c:pt>
                <c:pt idx="2865">
                  <c:v>106.02800000000001</c:v>
                </c:pt>
                <c:pt idx="2866">
                  <c:v>106.01300000000001</c:v>
                </c:pt>
                <c:pt idx="2867">
                  <c:v>105.949</c:v>
                </c:pt>
                <c:pt idx="2868">
                  <c:v>106.021</c:v>
                </c:pt>
                <c:pt idx="2869">
                  <c:v>105.77800000000001</c:v>
                </c:pt>
                <c:pt idx="2870">
                  <c:v>105.535</c:v>
                </c:pt>
                <c:pt idx="2871">
                  <c:v>104.991</c:v>
                </c:pt>
                <c:pt idx="2872">
                  <c:v>104.569</c:v>
                </c:pt>
                <c:pt idx="2873">
                  <c:v>104.354</c:v>
                </c:pt>
                <c:pt idx="2874">
                  <c:v>104.482</c:v>
                </c:pt>
                <c:pt idx="2875">
                  <c:v>104.459</c:v>
                </c:pt>
                <c:pt idx="2876">
                  <c:v>104.53100000000001</c:v>
                </c:pt>
                <c:pt idx="2877">
                  <c:v>104.502</c:v>
                </c:pt>
                <c:pt idx="2878">
                  <c:v>104.58799999999999</c:v>
                </c:pt>
                <c:pt idx="2879">
                  <c:v>104.78100000000001</c:v>
                </c:pt>
                <c:pt idx="2880">
                  <c:v>104.65900000000001</c:v>
                </c:pt>
                <c:pt idx="2881">
                  <c:v>104.839</c:v>
                </c:pt>
                <c:pt idx="2882">
                  <c:v>105.292</c:v>
                </c:pt>
                <c:pt idx="2883">
                  <c:v>105.88200000000001</c:v>
                </c:pt>
                <c:pt idx="2884">
                  <c:v>106.61</c:v>
                </c:pt>
                <c:pt idx="2885">
                  <c:v>107.202</c:v>
                </c:pt>
                <c:pt idx="2886">
                  <c:v>107.642</c:v>
                </c:pt>
                <c:pt idx="2887">
                  <c:v>107.886</c:v>
                </c:pt>
                <c:pt idx="2888">
                  <c:v>107.73399999999999</c:v>
                </c:pt>
                <c:pt idx="2889">
                  <c:v>107.431</c:v>
                </c:pt>
                <c:pt idx="2890">
                  <c:v>106.93300000000001</c:v>
                </c:pt>
                <c:pt idx="2891">
                  <c:v>106.28400000000001</c:v>
                </c:pt>
                <c:pt idx="2892">
                  <c:v>105.92400000000001</c:v>
                </c:pt>
                <c:pt idx="2893">
                  <c:v>105.414</c:v>
                </c:pt>
                <c:pt idx="2894">
                  <c:v>104.81100000000001</c:v>
                </c:pt>
                <c:pt idx="2895">
                  <c:v>104.209</c:v>
                </c:pt>
                <c:pt idx="2896">
                  <c:v>103.608</c:v>
                </c:pt>
                <c:pt idx="2897">
                  <c:v>103.035</c:v>
                </c:pt>
                <c:pt idx="2898">
                  <c:v>102.749</c:v>
                </c:pt>
                <c:pt idx="2899">
                  <c:v>102.88500000000001</c:v>
                </c:pt>
                <c:pt idx="2900">
                  <c:v>102.88500000000001</c:v>
                </c:pt>
                <c:pt idx="2901">
                  <c:v>102.88500000000001</c:v>
                </c:pt>
                <c:pt idx="2902">
                  <c:v>102.857</c:v>
                </c:pt>
                <c:pt idx="2903">
                  <c:v>102.843</c:v>
                </c:pt>
                <c:pt idx="2904">
                  <c:v>102.815</c:v>
                </c:pt>
                <c:pt idx="2905">
                  <c:v>102.815</c:v>
                </c:pt>
                <c:pt idx="2906">
                  <c:v>102.95099999999999</c:v>
                </c:pt>
                <c:pt idx="2907">
                  <c:v>103.53700000000001</c:v>
                </c:pt>
                <c:pt idx="2908">
                  <c:v>104.504</c:v>
                </c:pt>
                <c:pt idx="2909">
                  <c:v>105.33499999999999</c:v>
                </c:pt>
                <c:pt idx="2910">
                  <c:v>106.001</c:v>
                </c:pt>
                <c:pt idx="2911">
                  <c:v>106.215</c:v>
                </c:pt>
                <c:pt idx="2912">
                  <c:v>106.551</c:v>
                </c:pt>
                <c:pt idx="2913">
                  <c:v>106.643</c:v>
                </c:pt>
                <c:pt idx="2914">
                  <c:v>106.435</c:v>
                </c:pt>
                <c:pt idx="2915">
                  <c:v>106.10599999999999</c:v>
                </c:pt>
                <c:pt idx="2916">
                  <c:v>105.598</c:v>
                </c:pt>
                <c:pt idx="2917">
                  <c:v>104.95699999999999</c:v>
                </c:pt>
                <c:pt idx="2918">
                  <c:v>104.181</c:v>
                </c:pt>
                <c:pt idx="2919">
                  <c:v>103.392</c:v>
                </c:pt>
                <c:pt idx="2920">
                  <c:v>102.782</c:v>
                </c:pt>
                <c:pt idx="2921">
                  <c:v>102.471</c:v>
                </c:pt>
                <c:pt idx="2922">
                  <c:v>102.349</c:v>
                </c:pt>
                <c:pt idx="2923">
                  <c:v>102.363</c:v>
                </c:pt>
                <c:pt idx="2924">
                  <c:v>102.39100000000001</c:v>
                </c:pt>
                <c:pt idx="2925">
                  <c:v>102.419</c:v>
                </c:pt>
                <c:pt idx="2926">
                  <c:v>102.432</c:v>
                </c:pt>
                <c:pt idx="2927">
                  <c:v>102.46</c:v>
                </c:pt>
                <c:pt idx="2928">
                  <c:v>102.35299999999999</c:v>
                </c:pt>
                <c:pt idx="2929">
                  <c:v>102.366</c:v>
                </c:pt>
                <c:pt idx="2930">
                  <c:v>102.66500000000001</c:v>
                </c:pt>
                <c:pt idx="2931">
                  <c:v>103.005</c:v>
                </c:pt>
                <c:pt idx="2932">
                  <c:v>103.602</c:v>
                </c:pt>
                <c:pt idx="2933">
                  <c:v>104.55</c:v>
                </c:pt>
                <c:pt idx="2934">
                  <c:v>105.092</c:v>
                </c:pt>
                <c:pt idx="2935">
                  <c:v>105.605</c:v>
                </c:pt>
                <c:pt idx="2936">
                  <c:v>105.968</c:v>
                </c:pt>
                <c:pt idx="2937">
                  <c:v>105.911</c:v>
                </c:pt>
                <c:pt idx="2938">
                  <c:v>105.71899999999999</c:v>
                </c:pt>
                <c:pt idx="2939">
                  <c:v>105.405</c:v>
                </c:pt>
                <c:pt idx="2940">
                  <c:v>105.093</c:v>
                </c:pt>
                <c:pt idx="2941">
                  <c:v>104.65900000000001</c:v>
                </c:pt>
                <c:pt idx="2942">
                  <c:v>103.956</c:v>
                </c:pt>
                <c:pt idx="2943">
                  <c:v>103.402</c:v>
                </c:pt>
                <c:pt idx="2944">
                  <c:v>102.768</c:v>
                </c:pt>
                <c:pt idx="2945">
                  <c:v>102.39100000000001</c:v>
                </c:pt>
                <c:pt idx="2946">
                  <c:v>102.339</c:v>
                </c:pt>
                <c:pt idx="2947">
                  <c:v>102.408</c:v>
                </c:pt>
                <c:pt idx="2948">
                  <c:v>102.505</c:v>
                </c:pt>
                <c:pt idx="2949">
                  <c:v>102.56100000000001</c:v>
                </c:pt>
                <c:pt idx="2950">
                  <c:v>102.64400000000001</c:v>
                </c:pt>
                <c:pt idx="2951">
                  <c:v>102.56399999999999</c:v>
                </c:pt>
                <c:pt idx="2952">
                  <c:v>102.648</c:v>
                </c:pt>
                <c:pt idx="2953">
                  <c:v>102.717</c:v>
                </c:pt>
                <c:pt idx="2954">
                  <c:v>103.07299999999999</c:v>
                </c:pt>
                <c:pt idx="2955">
                  <c:v>103.41500000000001</c:v>
                </c:pt>
                <c:pt idx="2956">
                  <c:v>104.045</c:v>
                </c:pt>
                <c:pt idx="2957">
                  <c:v>104.93300000000001</c:v>
                </c:pt>
                <c:pt idx="2958">
                  <c:v>105.643</c:v>
                </c:pt>
                <c:pt idx="2959">
                  <c:v>106.203</c:v>
                </c:pt>
                <c:pt idx="2960">
                  <c:v>106.61199999999999</c:v>
                </c:pt>
                <c:pt idx="2961">
                  <c:v>106.827</c:v>
                </c:pt>
                <c:pt idx="2962">
                  <c:v>106.797</c:v>
                </c:pt>
                <c:pt idx="2963">
                  <c:v>106.51</c:v>
                </c:pt>
                <c:pt idx="2964">
                  <c:v>105.922</c:v>
                </c:pt>
                <c:pt idx="2965">
                  <c:v>105.428</c:v>
                </c:pt>
                <c:pt idx="2966">
                  <c:v>104.798</c:v>
                </c:pt>
                <c:pt idx="2967">
                  <c:v>104.334</c:v>
                </c:pt>
                <c:pt idx="2968">
                  <c:v>103.654</c:v>
                </c:pt>
                <c:pt idx="2969">
                  <c:v>103.09699999999999</c:v>
                </c:pt>
                <c:pt idx="2970">
                  <c:v>102.797</c:v>
                </c:pt>
                <c:pt idx="2971">
                  <c:v>102.68899999999999</c:v>
                </c:pt>
                <c:pt idx="2972">
                  <c:v>102.717</c:v>
                </c:pt>
                <c:pt idx="2973">
                  <c:v>102.825</c:v>
                </c:pt>
                <c:pt idx="2974">
                  <c:v>102.85299999999999</c:v>
                </c:pt>
                <c:pt idx="2975">
                  <c:v>102.867</c:v>
                </c:pt>
                <c:pt idx="2976">
                  <c:v>102.85299999999999</c:v>
                </c:pt>
                <c:pt idx="2977">
                  <c:v>102.759</c:v>
                </c:pt>
                <c:pt idx="2978">
                  <c:v>102.90900000000001</c:v>
                </c:pt>
                <c:pt idx="2979">
                  <c:v>103.223</c:v>
                </c:pt>
                <c:pt idx="2980">
                  <c:v>103.795</c:v>
                </c:pt>
                <c:pt idx="2981">
                  <c:v>104.79</c:v>
                </c:pt>
                <c:pt idx="2982">
                  <c:v>105.607</c:v>
                </c:pt>
                <c:pt idx="2983">
                  <c:v>105.943</c:v>
                </c:pt>
                <c:pt idx="2984">
                  <c:v>106.021</c:v>
                </c:pt>
                <c:pt idx="2985">
                  <c:v>106.114</c:v>
                </c:pt>
                <c:pt idx="2986">
                  <c:v>106.071</c:v>
                </c:pt>
                <c:pt idx="2987">
                  <c:v>105.756</c:v>
                </c:pt>
                <c:pt idx="2988">
                  <c:v>105.306</c:v>
                </c:pt>
                <c:pt idx="2989">
                  <c:v>104.87</c:v>
                </c:pt>
                <c:pt idx="2990">
                  <c:v>104.271</c:v>
                </c:pt>
                <c:pt idx="2991">
                  <c:v>103.80800000000001</c:v>
                </c:pt>
                <c:pt idx="2992">
                  <c:v>103.238</c:v>
                </c:pt>
                <c:pt idx="2993">
                  <c:v>102.71</c:v>
                </c:pt>
                <c:pt idx="2994">
                  <c:v>102.602</c:v>
                </c:pt>
                <c:pt idx="2995">
                  <c:v>102.658</c:v>
                </c:pt>
                <c:pt idx="2996">
                  <c:v>102.714</c:v>
                </c:pt>
                <c:pt idx="2997">
                  <c:v>102.756</c:v>
                </c:pt>
                <c:pt idx="2998">
                  <c:v>102.905</c:v>
                </c:pt>
                <c:pt idx="2999">
                  <c:v>102.919</c:v>
                </c:pt>
                <c:pt idx="3000">
                  <c:v>102.81100000000001</c:v>
                </c:pt>
                <c:pt idx="3001">
                  <c:v>102.68899999999999</c:v>
                </c:pt>
                <c:pt idx="3002">
                  <c:v>102.717</c:v>
                </c:pt>
                <c:pt idx="3003">
                  <c:v>102.881</c:v>
                </c:pt>
                <c:pt idx="3004">
                  <c:v>103.495</c:v>
                </c:pt>
                <c:pt idx="3005">
                  <c:v>104.49</c:v>
                </c:pt>
                <c:pt idx="3006">
                  <c:v>105.199</c:v>
                </c:pt>
                <c:pt idx="3007">
                  <c:v>105.593</c:v>
                </c:pt>
                <c:pt idx="3008">
                  <c:v>105.822</c:v>
                </c:pt>
                <c:pt idx="3009">
                  <c:v>105.77800000000001</c:v>
                </c:pt>
                <c:pt idx="3010">
                  <c:v>105.614</c:v>
                </c:pt>
                <c:pt idx="3011">
                  <c:v>105.29900000000001</c:v>
                </c:pt>
                <c:pt idx="3012">
                  <c:v>105.01300000000001</c:v>
                </c:pt>
                <c:pt idx="3013">
                  <c:v>104.71299999999999</c:v>
                </c:pt>
                <c:pt idx="3014">
                  <c:v>104.03400000000001</c:v>
                </c:pt>
                <c:pt idx="3015">
                  <c:v>103.762</c:v>
                </c:pt>
                <c:pt idx="3016">
                  <c:v>103.476</c:v>
                </c:pt>
                <c:pt idx="3017">
                  <c:v>103.083</c:v>
                </c:pt>
                <c:pt idx="3018">
                  <c:v>102.90900000000001</c:v>
                </c:pt>
                <c:pt idx="3019">
                  <c:v>102.95099999999999</c:v>
                </c:pt>
                <c:pt idx="3020">
                  <c:v>102.871</c:v>
                </c:pt>
                <c:pt idx="3021">
                  <c:v>102.88500000000001</c:v>
                </c:pt>
                <c:pt idx="3022">
                  <c:v>102.913</c:v>
                </c:pt>
                <c:pt idx="3023">
                  <c:v>102.941</c:v>
                </c:pt>
                <c:pt idx="3024">
                  <c:v>102.955</c:v>
                </c:pt>
                <c:pt idx="3025">
                  <c:v>102.96899999999999</c:v>
                </c:pt>
                <c:pt idx="3026">
                  <c:v>103.09099999999999</c:v>
                </c:pt>
                <c:pt idx="3027">
                  <c:v>103.556</c:v>
                </c:pt>
                <c:pt idx="3028">
                  <c:v>104.252</c:v>
                </c:pt>
                <c:pt idx="3029">
                  <c:v>104.99</c:v>
                </c:pt>
                <c:pt idx="3030">
                  <c:v>105.82299999999999</c:v>
                </c:pt>
                <c:pt idx="3031">
                  <c:v>106.88500000000001</c:v>
                </c:pt>
                <c:pt idx="3032">
                  <c:v>108.399</c:v>
                </c:pt>
                <c:pt idx="3033">
                  <c:v>107.279</c:v>
                </c:pt>
                <c:pt idx="3034">
                  <c:v>105.96599999999999</c:v>
                </c:pt>
                <c:pt idx="3035">
                  <c:v>105.89400000000001</c:v>
                </c:pt>
                <c:pt idx="3036">
                  <c:v>105.68600000000001</c:v>
                </c:pt>
                <c:pt idx="3037">
                  <c:v>105.342</c:v>
                </c:pt>
                <c:pt idx="3038">
                  <c:v>104.605</c:v>
                </c:pt>
                <c:pt idx="3039">
                  <c:v>103.884</c:v>
                </c:pt>
                <c:pt idx="3040">
                  <c:v>103.149</c:v>
                </c:pt>
                <c:pt idx="3041">
                  <c:v>102.863</c:v>
                </c:pt>
                <c:pt idx="3042">
                  <c:v>102.742</c:v>
                </c:pt>
                <c:pt idx="3043">
                  <c:v>102.76900000000001</c:v>
                </c:pt>
                <c:pt idx="3044">
                  <c:v>102.76900000000001</c:v>
                </c:pt>
                <c:pt idx="3045">
                  <c:v>102.783</c:v>
                </c:pt>
                <c:pt idx="3046">
                  <c:v>102.839</c:v>
                </c:pt>
                <c:pt idx="3047">
                  <c:v>103.017</c:v>
                </c:pt>
                <c:pt idx="3048">
                  <c:v>103.017</c:v>
                </c:pt>
                <c:pt idx="3049">
                  <c:v>102.90900000000001</c:v>
                </c:pt>
                <c:pt idx="3050">
                  <c:v>103.101</c:v>
                </c:pt>
                <c:pt idx="3051">
                  <c:v>103.401</c:v>
                </c:pt>
                <c:pt idx="3052">
                  <c:v>103.71599999999999</c:v>
                </c:pt>
                <c:pt idx="3053">
                  <c:v>104.31699999999999</c:v>
                </c:pt>
                <c:pt idx="3054">
                  <c:v>104.98399999999999</c:v>
                </c:pt>
                <c:pt idx="3055">
                  <c:v>105.65</c:v>
                </c:pt>
                <c:pt idx="3056">
                  <c:v>106.18</c:v>
                </c:pt>
                <c:pt idx="3057">
                  <c:v>106.53100000000001</c:v>
                </c:pt>
                <c:pt idx="3058">
                  <c:v>106.502</c:v>
                </c:pt>
                <c:pt idx="3059">
                  <c:v>106.458</c:v>
                </c:pt>
                <c:pt idx="3060">
                  <c:v>106.157</c:v>
                </c:pt>
                <c:pt idx="3061">
                  <c:v>106.114</c:v>
                </c:pt>
                <c:pt idx="3062">
                  <c:v>105.542</c:v>
                </c:pt>
                <c:pt idx="3063">
                  <c:v>103.91200000000001</c:v>
                </c:pt>
                <c:pt idx="3064">
                  <c:v>103.09699999999999</c:v>
                </c:pt>
                <c:pt idx="3065">
                  <c:v>102.85299999999999</c:v>
                </c:pt>
                <c:pt idx="3066">
                  <c:v>102.623</c:v>
                </c:pt>
                <c:pt idx="3067">
                  <c:v>102.651</c:v>
                </c:pt>
                <c:pt idx="3068">
                  <c:v>102.735</c:v>
                </c:pt>
                <c:pt idx="3069">
                  <c:v>102.749</c:v>
                </c:pt>
                <c:pt idx="3070">
                  <c:v>102.777</c:v>
                </c:pt>
                <c:pt idx="3071">
                  <c:v>102.819</c:v>
                </c:pt>
                <c:pt idx="3072">
                  <c:v>102.819</c:v>
                </c:pt>
                <c:pt idx="3073">
                  <c:v>102.739</c:v>
                </c:pt>
                <c:pt idx="3074">
                  <c:v>102.90300000000001</c:v>
                </c:pt>
                <c:pt idx="3075">
                  <c:v>103.246</c:v>
                </c:pt>
                <c:pt idx="3076">
                  <c:v>103.712</c:v>
                </c:pt>
                <c:pt idx="3077">
                  <c:v>104.286</c:v>
                </c:pt>
                <c:pt idx="3078">
                  <c:v>104.71</c:v>
                </c:pt>
                <c:pt idx="3079">
                  <c:v>104.95399999999999</c:v>
                </c:pt>
                <c:pt idx="3080">
                  <c:v>104.926</c:v>
                </c:pt>
                <c:pt idx="3081">
                  <c:v>105.033</c:v>
                </c:pt>
                <c:pt idx="3082">
                  <c:v>104.86799999999999</c:v>
                </c:pt>
                <c:pt idx="3083">
                  <c:v>104.417</c:v>
                </c:pt>
                <c:pt idx="3084">
                  <c:v>104.553</c:v>
                </c:pt>
                <c:pt idx="3085">
                  <c:v>104.28</c:v>
                </c:pt>
                <c:pt idx="3086">
                  <c:v>103.871</c:v>
                </c:pt>
                <c:pt idx="3087">
                  <c:v>103.462</c:v>
                </c:pt>
                <c:pt idx="3088">
                  <c:v>103.053</c:v>
                </c:pt>
                <c:pt idx="3089">
                  <c:v>102.795</c:v>
                </c:pt>
                <c:pt idx="3090">
                  <c:v>102.7</c:v>
                </c:pt>
                <c:pt idx="3091">
                  <c:v>102.715</c:v>
                </c:pt>
                <c:pt idx="3092">
                  <c:v>102.60599999999999</c:v>
                </c:pt>
                <c:pt idx="3093">
                  <c:v>101.952</c:v>
                </c:pt>
                <c:pt idx="3094">
                  <c:v>100.17700000000001</c:v>
                </c:pt>
                <c:pt idx="3095">
                  <c:v>99.099000000000004</c:v>
                </c:pt>
                <c:pt idx="3096">
                  <c:v>98.936000000000007</c:v>
                </c:pt>
                <c:pt idx="3097">
                  <c:v>98.936000000000007</c:v>
                </c:pt>
                <c:pt idx="3098">
                  <c:v>99.085999999999999</c:v>
                </c:pt>
                <c:pt idx="3099">
                  <c:v>99.236000000000004</c:v>
                </c:pt>
                <c:pt idx="3100">
                  <c:v>99.44</c:v>
                </c:pt>
                <c:pt idx="3101">
                  <c:v>99.74</c:v>
                </c:pt>
                <c:pt idx="3102">
                  <c:v>99.918000000000006</c:v>
                </c:pt>
                <c:pt idx="3103">
                  <c:v>100.041</c:v>
                </c:pt>
                <c:pt idx="3104">
                  <c:v>100</c:v>
                </c:pt>
                <c:pt idx="3105">
                  <c:v>100.15</c:v>
                </c:pt>
                <c:pt idx="3106">
                  <c:v>100.178</c:v>
                </c:pt>
                <c:pt idx="3107">
                  <c:v>100.31399999999999</c:v>
                </c:pt>
                <c:pt idx="3108">
                  <c:v>100.56</c:v>
                </c:pt>
                <c:pt idx="3109">
                  <c:v>100.28700000000001</c:v>
                </c:pt>
                <c:pt idx="3110">
                  <c:v>100.246</c:v>
                </c:pt>
                <c:pt idx="3111">
                  <c:v>99.959000000000003</c:v>
                </c:pt>
                <c:pt idx="3112">
                  <c:v>99.412999999999997</c:v>
                </c:pt>
                <c:pt idx="3113">
                  <c:v>99.113</c:v>
                </c:pt>
                <c:pt idx="3114">
                  <c:v>98.99</c:v>
                </c:pt>
                <c:pt idx="3115">
                  <c:v>99.016999999999996</c:v>
                </c:pt>
                <c:pt idx="3116">
                  <c:v>99.043999999999997</c:v>
                </c:pt>
                <c:pt idx="3117">
                  <c:v>99.070999999999998</c:v>
                </c:pt>
                <c:pt idx="3118">
                  <c:v>99.097999999999999</c:v>
                </c:pt>
                <c:pt idx="3119">
                  <c:v>99.084000000000003</c:v>
                </c:pt>
                <c:pt idx="3120">
                  <c:v>99.097999999999999</c:v>
                </c:pt>
                <c:pt idx="3121">
                  <c:v>99.097999999999999</c:v>
                </c:pt>
                <c:pt idx="3122">
                  <c:v>99.111000000000004</c:v>
                </c:pt>
                <c:pt idx="3123">
                  <c:v>99.397999999999996</c:v>
                </c:pt>
                <c:pt idx="3124">
                  <c:v>99.74</c:v>
                </c:pt>
                <c:pt idx="3125">
                  <c:v>100.315</c:v>
                </c:pt>
                <c:pt idx="3126">
                  <c:v>100.56100000000001</c:v>
                </c:pt>
                <c:pt idx="3127">
                  <c:v>100.52</c:v>
                </c:pt>
                <c:pt idx="3128">
                  <c:v>100.492</c:v>
                </c:pt>
                <c:pt idx="3129">
                  <c:v>100.45099999999999</c:v>
                </c:pt>
                <c:pt idx="3130">
                  <c:v>100.42400000000001</c:v>
                </c:pt>
                <c:pt idx="3131">
                  <c:v>100.31399999999999</c:v>
                </c:pt>
                <c:pt idx="3132">
                  <c:v>100.342</c:v>
                </c:pt>
                <c:pt idx="3133">
                  <c:v>100.178</c:v>
                </c:pt>
                <c:pt idx="3134">
                  <c:v>100.178</c:v>
                </c:pt>
                <c:pt idx="3135">
                  <c:v>100.014</c:v>
                </c:pt>
                <c:pt idx="3136">
                  <c:v>99.466999999999999</c:v>
                </c:pt>
                <c:pt idx="3137">
                  <c:v>99.194000000000003</c:v>
                </c:pt>
                <c:pt idx="3138">
                  <c:v>99.221000000000004</c:v>
                </c:pt>
                <c:pt idx="3139">
                  <c:v>99.125</c:v>
                </c:pt>
                <c:pt idx="3140">
                  <c:v>99.125</c:v>
                </c:pt>
                <c:pt idx="3141">
                  <c:v>99.125</c:v>
                </c:pt>
                <c:pt idx="3142">
                  <c:v>99.001999999999995</c:v>
                </c:pt>
                <c:pt idx="3143">
                  <c:v>99.111000000000004</c:v>
                </c:pt>
                <c:pt idx="3144">
                  <c:v>99.248000000000005</c:v>
                </c:pt>
                <c:pt idx="3145">
                  <c:v>99.138999999999996</c:v>
                </c:pt>
                <c:pt idx="3146">
                  <c:v>99.179000000000002</c:v>
                </c:pt>
                <c:pt idx="3147">
                  <c:v>99.275000000000006</c:v>
                </c:pt>
                <c:pt idx="3148">
                  <c:v>99.63</c:v>
                </c:pt>
                <c:pt idx="3149">
                  <c:v>100.247</c:v>
                </c:pt>
                <c:pt idx="3150">
                  <c:v>100.562</c:v>
                </c:pt>
                <c:pt idx="3151">
                  <c:v>100.535</c:v>
                </c:pt>
                <c:pt idx="3152">
                  <c:v>100.562</c:v>
                </c:pt>
                <c:pt idx="3153">
                  <c:v>100.521</c:v>
                </c:pt>
                <c:pt idx="3154">
                  <c:v>100.672</c:v>
                </c:pt>
                <c:pt idx="3155">
                  <c:v>100.672</c:v>
                </c:pt>
                <c:pt idx="3156">
                  <c:v>100.672</c:v>
                </c:pt>
                <c:pt idx="3157">
                  <c:v>100.7</c:v>
                </c:pt>
                <c:pt idx="3158">
                  <c:v>100.57599999999999</c:v>
                </c:pt>
                <c:pt idx="3159">
                  <c:v>100.274</c:v>
                </c:pt>
                <c:pt idx="3160">
                  <c:v>100.08199999999999</c:v>
                </c:pt>
                <c:pt idx="3161">
                  <c:v>99.78</c:v>
                </c:pt>
                <c:pt idx="3162">
                  <c:v>99.683999999999997</c:v>
                </c:pt>
                <c:pt idx="3163">
                  <c:v>99.822000000000003</c:v>
                </c:pt>
                <c:pt idx="3164">
                  <c:v>100.261</c:v>
                </c:pt>
                <c:pt idx="3165">
                  <c:v>101.38800000000001</c:v>
                </c:pt>
                <c:pt idx="3166">
                  <c:v>103.73699999999999</c:v>
                </c:pt>
                <c:pt idx="3167">
                  <c:v>104.699</c:v>
                </c:pt>
                <c:pt idx="3168">
                  <c:v>104.685</c:v>
                </c:pt>
                <c:pt idx="3169">
                  <c:v>104.605</c:v>
                </c:pt>
                <c:pt idx="3170">
                  <c:v>104.33</c:v>
                </c:pt>
                <c:pt idx="3171">
                  <c:v>104.25</c:v>
                </c:pt>
                <c:pt idx="3172">
                  <c:v>104.706</c:v>
                </c:pt>
                <c:pt idx="3173">
                  <c:v>104.321</c:v>
                </c:pt>
                <c:pt idx="3174">
                  <c:v>104.712</c:v>
                </c:pt>
                <c:pt idx="3175">
                  <c:v>104.79900000000001</c:v>
                </c:pt>
                <c:pt idx="3176">
                  <c:v>105.074</c:v>
                </c:pt>
                <c:pt idx="3177">
                  <c:v>105.517</c:v>
                </c:pt>
                <c:pt idx="3178">
                  <c:v>105.764</c:v>
                </c:pt>
                <c:pt idx="3179">
                  <c:v>105.756</c:v>
                </c:pt>
                <c:pt idx="3180">
                  <c:v>105.212</c:v>
                </c:pt>
                <c:pt idx="3181">
                  <c:v>104.851</c:v>
                </c:pt>
                <c:pt idx="3182">
                  <c:v>105.205</c:v>
                </c:pt>
                <c:pt idx="3183">
                  <c:v>104.92400000000001</c:v>
                </c:pt>
                <c:pt idx="3184">
                  <c:v>104.261</c:v>
                </c:pt>
                <c:pt idx="3185">
                  <c:v>103.727</c:v>
                </c:pt>
                <c:pt idx="3186">
                  <c:v>103.67</c:v>
                </c:pt>
                <c:pt idx="3187">
                  <c:v>104.095</c:v>
                </c:pt>
                <c:pt idx="3188">
                  <c:v>103.93</c:v>
                </c:pt>
                <c:pt idx="3189">
                  <c:v>103.807</c:v>
                </c:pt>
                <c:pt idx="3190">
                  <c:v>103.122</c:v>
                </c:pt>
                <c:pt idx="3191">
                  <c:v>99.451999999999998</c:v>
                </c:pt>
                <c:pt idx="3192">
                  <c:v>98.891000000000005</c:v>
                </c:pt>
                <c:pt idx="3193">
                  <c:v>99.013999999999996</c:v>
                </c:pt>
                <c:pt idx="3194">
                  <c:v>99.013999999999996</c:v>
                </c:pt>
                <c:pt idx="3195">
                  <c:v>99.055000000000007</c:v>
                </c:pt>
                <c:pt idx="3196">
                  <c:v>99.218999999999994</c:v>
                </c:pt>
                <c:pt idx="3197">
                  <c:v>99.355999999999995</c:v>
                </c:pt>
                <c:pt idx="3198">
                  <c:v>99.656999999999996</c:v>
                </c:pt>
                <c:pt idx="3199">
                  <c:v>99.492999999999995</c:v>
                </c:pt>
                <c:pt idx="3200">
                  <c:v>99.753</c:v>
                </c:pt>
                <c:pt idx="3201">
                  <c:v>99.903999999999996</c:v>
                </c:pt>
                <c:pt idx="3202">
                  <c:v>99.74</c:v>
                </c:pt>
                <c:pt idx="3203">
                  <c:v>99.849000000000004</c:v>
                </c:pt>
                <c:pt idx="3204">
                  <c:v>99.534999999999997</c:v>
                </c:pt>
                <c:pt idx="3205">
                  <c:v>99.384</c:v>
                </c:pt>
                <c:pt idx="3206">
                  <c:v>99.37</c:v>
                </c:pt>
                <c:pt idx="3207">
                  <c:v>98.96</c:v>
                </c:pt>
                <c:pt idx="3208">
                  <c:v>98.96</c:v>
                </c:pt>
                <c:pt idx="3209">
                  <c:v>98.986999999999995</c:v>
                </c:pt>
                <c:pt idx="3210">
                  <c:v>98.781000000000006</c:v>
                </c:pt>
                <c:pt idx="3211">
                  <c:v>98.918000000000006</c:v>
                </c:pt>
                <c:pt idx="3212">
                  <c:v>98.891000000000005</c:v>
                </c:pt>
                <c:pt idx="3213">
                  <c:v>98.891000000000005</c:v>
                </c:pt>
                <c:pt idx="3214">
                  <c:v>99.040999999999997</c:v>
                </c:pt>
                <c:pt idx="3215">
                  <c:v>98.822999999999993</c:v>
                </c:pt>
                <c:pt idx="3216">
                  <c:v>98.918000000000006</c:v>
                </c:pt>
                <c:pt idx="3217">
                  <c:v>99.15</c:v>
                </c:pt>
                <c:pt idx="3218">
                  <c:v>99.162000000000006</c:v>
                </c:pt>
                <c:pt idx="3219">
                  <c:v>99.120999999999995</c:v>
                </c:pt>
                <c:pt idx="3220">
                  <c:v>99.081000000000003</c:v>
                </c:pt>
                <c:pt idx="3221">
                  <c:v>99.191000000000003</c:v>
                </c:pt>
                <c:pt idx="3222">
                  <c:v>99.424000000000007</c:v>
                </c:pt>
                <c:pt idx="3223">
                  <c:v>99.588999999999999</c:v>
                </c:pt>
                <c:pt idx="3224">
                  <c:v>99.781000000000006</c:v>
                </c:pt>
                <c:pt idx="3225">
                  <c:v>99.944999999999993</c:v>
                </c:pt>
                <c:pt idx="3226">
                  <c:v>99.85</c:v>
                </c:pt>
                <c:pt idx="3227">
                  <c:v>99.603999999999999</c:v>
                </c:pt>
                <c:pt idx="3228">
                  <c:v>99.358999999999995</c:v>
                </c:pt>
                <c:pt idx="3229">
                  <c:v>99.224000000000004</c:v>
                </c:pt>
                <c:pt idx="3230">
                  <c:v>98.843999999999994</c:v>
                </c:pt>
                <c:pt idx="3231">
                  <c:v>98.628</c:v>
                </c:pt>
                <c:pt idx="3232">
                  <c:v>98.302999999999997</c:v>
                </c:pt>
                <c:pt idx="3233">
                  <c:v>97.991</c:v>
                </c:pt>
                <c:pt idx="3234">
                  <c:v>97.828999999999994</c:v>
                </c:pt>
                <c:pt idx="3235">
                  <c:v>97.977999999999994</c:v>
                </c:pt>
                <c:pt idx="3236">
                  <c:v>97.965000000000003</c:v>
                </c:pt>
                <c:pt idx="3237">
                  <c:v>97.841999999999999</c:v>
                </c:pt>
                <c:pt idx="3238">
                  <c:v>97.841999999999999</c:v>
                </c:pt>
                <c:pt idx="3239">
                  <c:v>97.855999999999995</c:v>
                </c:pt>
                <c:pt idx="3240">
                  <c:v>97.855999999999995</c:v>
                </c:pt>
                <c:pt idx="3241">
                  <c:v>97.855999999999995</c:v>
                </c:pt>
                <c:pt idx="3242">
                  <c:v>97.869</c:v>
                </c:pt>
                <c:pt idx="3243">
                  <c:v>98.167000000000002</c:v>
                </c:pt>
                <c:pt idx="3244">
                  <c:v>98.343000000000004</c:v>
                </c:pt>
                <c:pt idx="3245">
                  <c:v>98.885999999999996</c:v>
                </c:pt>
                <c:pt idx="3246">
                  <c:v>100.747</c:v>
                </c:pt>
                <c:pt idx="3247">
                  <c:v>99.498000000000005</c:v>
                </c:pt>
                <c:pt idx="3248">
                  <c:v>99.593000000000004</c:v>
                </c:pt>
                <c:pt idx="3249">
                  <c:v>99.634</c:v>
                </c:pt>
                <c:pt idx="3250">
                  <c:v>99.552999999999997</c:v>
                </c:pt>
                <c:pt idx="3251">
                  <c:v>99.471999999999994</c:v>
                </c:pt>
                <c:pt idx="3252">
                  <c:v>99.27</c:v>
                </c:pt>
                <c:pt idx="3253">
                  <c:v>99.054000000000002</c:v>
                </c:pt>
                <c:pt idx="3254">
                  <c:v>98.594999999999999</c:v>
                </c:pt>
                <c:pt idx="3255">
                  <c:v>98.69</c:v>
                </c:pt>
                <c:pt idx="3256">
                  <c:v>99.069000000000003</c:v>
                </c:pt>
                <c:pt idx="3257">
                  <c:v>97.989000000000004</c:v>
                </c:pt>
                <c:pt idx="3258">
                  <c:v>97.352999999999994</c:v>
                </c:pt>
                <c:pt idx="3259">
                  <c:v>97.257999999999996</c:v>
                </c:pt>
                <c:pt idx="3260">
                  <c:v>97.31</c:v>
                </c:pt>
                <c:pt idx="3261">
                  <c:v>97.337000000000003</c:v>
                </c:pt>
                <c:pt idx="3262">
                  <c:v>97.376000000000005</c:v>
                </c:pt>
                <c:pt idx="3263">
                  <c:v>97.551000000000002</c:v>
                </c:pt>
                <c:pt idx="3264">
                  <c:v>97.603999999999999</c:v>
                </c:pt>
                <c:pt idx="3265">
                  <c:v>97.644000000000005</c:v>
                </c:pt>
                <c:pt idx="3266">
                  <c:v>97.695999999999998</c:v>
                </c:pt>
                <c:pt idx="3267">
                  <c:v>97.736000000000004</c:v>
                </c:pt>
                <c:pt idx="3268">
                  <c:v>97.816000000000003</c:v>
                </c:pt>
                <c:pt idx="3269">
                  <c:v>97.991</c:v>
                </c:pt>
                <c:pt idx="3270">
                  <c:v>98.302999999999997</c:v>
                </c:pt>
                <c:pt idx="3271">
                  <c:v>98.451999999999998</c:v>
                </c:pt>
                <c:pt idx="3272">
                  <c:v>98.451999999999998</c:v>
                </c:pt>
                <c:pt idx="3273">
                  <c:v>98.424999999999997</c:v>
                </c:pt>
                <c:pt idx="3274">
                  <c:v>98.397999999999996</c:v>
                </c:pt>
                <c:pt idx="3275">
                  <c:v>98.263000000000005</c:v>
                </c:pt>
                <c:pt idx="3276">
                  <c:v>98.236000000000004</c:v>
                </c:pt>
                <c:pt idx="3277">
                  <c:v>98.248999999999995</c:v>
                </c:pt>
                <c:pt idx="3278">
                  <c:v>98.14</c:v>
                </c:pt>
                <c:pt idx="3279">
                  <c:v>98.126999999999995</c:v>
                </c:pt>
                <c:pt idx="3280">
                  <c:v>98.153999999999996</c:v>
                </c:pt>
                <c:pt idx="3281">
                  <c:v>98.070999999999998</c:v>
                </c:pt>
                <c:pt idx="3282">
                  <c:v>97.989000000000004</c:v>
                </c:pt>
                <c:pt idx="3283">
                  <c:v>98.042000000000002</c:v>
                </c:pt>
                <c:pt idx="3284">
                  <c:v>98.069000000000003</c:v>
                </c:pt>
                <c:pt idx="3285">
                  <c:v>98.230999999999995</c:v>
                </c:pt>
                <c:pt idx="3286">
                  <c:v>98.257999999999996</c:v>
                </c:pt>
                <c:pt idx="3287">
                  <c:v>98.108999999999995</c:v>
                </c:pt>
                <c:pt idx="3288">
                  <c:v>98.122</c:v>
                </c:pt>
                <c:pt idx="3289">
                  <c:v>98.271000000000001</c:v>
                </c:pt>
                <c:pt idx="3290">
                  <c:v>98.284999999999997</c:v>
                </c:pt>
                <c:pt idx="3291">
                  <c:v>98.311999999999998</c:v>
                </c:pt>
                <c:pt idx="3292">
                  <c:v>98.352000000000004</c:v>
                </c:pt>
                <c:pt idx="3293">
                  <c:v>98.364999999999995</c:v>
                </c:pt>
                <c:pt idx="3294">
                  <c:v>98.391999999999996</c:v>
                </c:pt>
                <c:pt idx="3295">
                  <c:v>98.281999999999996</c:v>
                </c:pt>
                <c:pt idx="3296">
                  <c:v>98.308999999999997</c:v>
                </c:pt>
                <c:pt idx="3297">
                  <c:v>98.322999999999993</c:v>
                </c:pt>
                <c:pt idx="3298">
                  <c:v>98.498999999999995</c:v>
                </c:pt>
                <c:pt idx="3299">
                  <c:v>98.84</c:v>
                </c:pt>
                <c:pt idx="3300">
                  <c:v>98.894000000000005</c:v>
                </c:pt>
                <c:pt idx="3301">
                  <c:v>98.77</c:v>
                </c:pt>
                <c:pt idx="3302">
                  <c:v>98.784000000000006</c:v>
                </c:pt>
                <c:pt idx="3303">
                  <c:v>98.77</c:v>
                </c:pt>
                <c:pt idx="3304">
                  <c:v>98.77</c:v>
                </c:pt>
                <c:pt idx="3305">
                  <c:v>98.784000000000006</c:v>
                </c:pt>
                <c:pt idx="3306">
                  <c:v>98.811000000000007</c:v>
                </c:pt>
                <c:pt idx="3307">
                  <c:v>98.947999999999993</c:v>
                </c:pt>
                <c:pt idx="3308">
                  <c:v>98.796999999999997</c:v>
                </c:pt>
                <c:pt idx="3309">
                  <c:v>98.674000000000007</c:v>
                </c:pt>
                <c:pt idx="3310">
                  <c:v>98.674000000000007</c:v>
                </c:pt>
                <c:pt idx="3311">
                  <c:v>98.852000000000004</c:v>
                </c:pt>
                <c:pt idx="3312">
                  <c:v>98.784000000000006</c:v>
                </c:pt>
                <c:pt idx="3313">
                  <c:v>98.688000000000002</c:v>
                </c:pt>
                <c:pt idx="3314">
                  <c:v>98.879000000000005</c:v>
                </c:pt>
                <c:pt idx="3315">
                  <c:v>98.85</c:v>
                </c:pt>
                <c:pt idx="3316">
                  <c:v>98.820999999999998</c:v>
                </c:pt>
                <c:pt idx="3317">
                  <c:v>98.63</c:v>
                </c:pt>
                <c:pt idx="3318">
                  <c:v>98.876999999999995</c:v>
                </c:pt>
                <c:pt idx="3319">
                  <c:v>99</c:v>
                </c:pt>
                <c:pt idx="3320">
                  <c:v>98.769000000000005</c:v>
                </c:pt>
                <c:pt idx="3321">
                  <c:v>98.879000000000005</c:v>
                </c:pt>
                <c:pt idx="3322">
                  <c:v>98.864999999999995</c:v>
                </c:pt>
                <c:pt idx="3323">
                  <c:v>98.781999999999996</c:v>
                </c:pt>
                <c:pt idx="3324">
                  <c:v>98.727999999999994</c:v>
                </c:pt>
                <c:pt idx="3325">
                  <c:v>98.727999999999994</c:v>
                </c:pt>
                <c:pt idx="3326">
                  <c:v>98.974999999999994</c:v>
                </c:pt>
                <c:pt idx="3327">
                  <c:v>98.757000000000005</c:v>
                </c:pt>
                <c:pt idx="3328">
                  <c:v>98.525999999999996</c:v>
                </c:pt>
                <c:pt idx="3329">
                  <c:v>98.16</c:v>
                </c:pt>
                <c:pt idx="3330">
                  <c:v>98.119</c:v>
                </c:pt>
                <c:pt idx="3331">
                  <c:v>97.995999999999995</c:v>
                </c:pt>
                <c:pt idx="3332">
                  <c:v>97.983000000000004</c:v>
                </c:pt>
                <c:pt idx="3333">
                  <c:v>97.97</c:v>
                </c:pt>
                <c:pt idx="3334">
                  <c:v>97.97</c:v>
                </c:pt>
                <c:pt idx="3335">
                  <c:v>97.956000000000003</c:v>
                </c:pt>
                <c:pt idx="3336">
                  <c:v>97.82</c:v>
                </c:pt>
                <c:pt idx="3337">
                  <c:v>97.697000000000003</c:v>
                </c:pt>
                <c:pt idx="3338">
                  <c:v>97.573999999999998</c:v>
                </c:pt>
                <c:pt idx="3339">
                  <c:v>97.751000000000005</c:v>
                </c:pt>
                <c:pt idx="3340">
                  <c:v>97.953999999999994</c:v>
                </c:pt>
                <c:pt idx="3341">
                  <c:v>98.117000000000004</c:v>
                </c:pt>
                <c:pt idx="3342">
                  <c:v>98.24</c:v>
                </c:pt>
                <c:pt idx="3343">
                  <c:v>98.322999999999993</c:v>
                </c:pt>
                <c:pt idx="3344">
                  <c:v>98.405000000000001</c:v>
                </c:pt>
                <c:pt idx="3345">
                  <c:v>98.364999999999995</c:v>
                </c:pt>
                <c:pt idx="3346">
                  <c:v>98.433999999999997</c:v>
                </c:pt>
                <c:pt idx="3347">
                  <c:v>98.218000000000004</c:v>
                </c:pt>
                <c:pt idx="3348">
                  <c:v>97.989000000000004</c:v>
                </c:pt>
                <c:pt idx="3349">
                  <c:v>97.745999999999995</c:v>
                </c:pt>
                <c:pt idx="3350">
                  <c:v>97.653999999999996</c:v>
                </c:pt>
                <c:pt idx="3351">
                  <c:v>97.465000000000003</c:v>
                </c:pt>
                <c:pt idx="3352">
                  <c:v>97.302999999999997</c:v>
                </c:pt>
                <c:pt idx="3353">
                  <c:v>97.128</c:v>
                </c:pt>
                <c:pt idx="3354">
                  <c:v>97.031999999999996</c:v>
                </c:pt>
                <c:pt idx="3355">
                  <c:v>97.072000000000003</c:v>
                </c:pt>
                <c:pt idx="3356">
                  <c:v>96.962000000000003</c:v>
                </c:pt>
                <c:pt idx="3357">
                  <c:v>97.028000000000006</c:v>
                </c:pt>
                <c:pt idx="3358">
                  <c:v>97.081000000000003</c:v>
                </c:pt>
                <c:pt idx="3359">
                  <c:v>96.998000000000005</c:v>
                </c:pt>
                <c:pt idx="3360">
                  <c:v>97.05</c:v>
                </c:pt>
                <c:pt idx="3361">
                  <c:v>97.251999999999995</c:v>
                </c:pt>
                <c:pt idx="3362">
                  <c:v>97.292000000000002</c:v>
                </c:pt>
                <c:pt idx="3363">
                  <c:v>97.385000000000005</c:v>
                </c:pt>
                <c:pt idx="3364">
                  <c:v>97.587999999999994</c:v>
                </c:pt>
                <c:pt idx="3365">
                  <c:v>97.763999999999996</c:v>
                </c:pt>
                <c:pt idx="3366">
                  <c:v>97.927000000000007</c:v>
                </c:pt>
                <c:pt idx="3367">
                  <c:v>98.05</c:v>
                </c:pt>
                <c:pt idx="3368">
                  <c:v>98.173000000000002</c:v>
                </c:pt>
                <c:pt idx="3369">
                  <c:v>98.281999999999996</c:v>
                </c:pt>
                <c:pt idx="3370">
                  <c:v>98.093000000000004</c:v>
                </c:pt>
                <c:pt idx="3371">
                  <c:v>98.039000000000001</c:v>
                </c:pt>
                <c:pt idx="3372">
                  <c:v>97.972999999999999</c:v>
                </c:pt>
                <c:pt idx="3373">
                  <c:v>97.77</c:v>
                </c:pt>
                <c:pt idx="3374">
                  <c:v>97.73</c:v>
                </c:pt>
                <c:pt idx="3375">
                  <c:v>97.664000000000001</c:v>
                </c:pt>
                <c:pt idx="3376">
                  <c:v>97.501000000000005</c:v>
                </c:pt>
                <c:pt idx="3377">
                  <c:v>97.379000000000005</c:v>
                </c:pt>
                <c:pt idx="3378">
                  <c:v>97.23</c:v>
                </c:pt>
                <c:pt idx="3379">
                  <c:v>97.242999999999995</c:v>
                </c:pt>
                <c:pt idx="3380">
                  <c:v>97.256</c:v>
                </c:pt>
                <c:pt idx="3381">
                  <c:v>97.296000000000006</c:v>
                </c:pt>
                <c:pt idx="3382">
                  <c:v>97.308999999999997</c:v>
                </c:pt>
                <c:pt idx="3383">
                  <c:v>97.308999999999997</c:v>
                </c:pt>
                <c:pt idx="3384">
                  <c:v>97.444999999999993</c:v>
                </c:pt>
                <c:pt idx="3385">
                  <c:v>97.581000000000003</c:v>
                </c:pt>
                <c:pt idx="3386">
                  <c:v>97.567999999999998</c:v>
                </c:pt>
                <c:pt idx="3387">
                  <c:v>97.593999999999994</c:v>
                </c:pt>
                <c:pt idx="3388">
                  <c:v>97.796999999999997</c:v>
                </c:pt>
                <c:pt idx="3389">
                  <c:v>97.918999999999997</c:v>
                </c:pt>
                <c:pt idx="3390">
                  <c:v>98.015000000000001</c:v>
                </c:pt>
                <c:pt idx="3391">
                  <c:v>98.097999999999999</c:v>
                </c:pt>
                <c:pt idx="3392">
                  <c:v>98.167000000000002</c:v>
                </c:pt>
                <c:pt idx="3393">
                  <c:v>98.494</c:v>
                </c:pt>
                <c:pt idx="3394">
                  <c:v>98.820999999999998</c:v>
                </c:pt>
                <c:pt idx="3395">
                  <c:v>98.849000000000004</c:v>
                </c:pt>
                <c:pt idx="3396">
                  <c:v>98.457999999999998</c:v>
                </c:pt>
                <c:pt idx="3397">
                  <c:v>98.203000000000003</c:v>
                </c:pt>
                <c:pt idx="3398">
                  <c:v>97.840999999999994</c:v>
                </c:pt>
                <c:pt idx="3399">
                  <c:v>97.465999999999994</c:v>
                </c:pt>
                <c:pt idx="3400">
                  <c:v>97.251999999999995</c:v>
                </c:pt>
                <c:pt idx="3401">
                  <c:v>97.078000000000003</c:v>
                </c:pt>
                <c:pt idx="3402">
                  <c:v>97.103999999999999</c:v>
                </c:pt>
                <c:pt idx="3403">
                  <c:v>97.103999999999999</c:v>
                </c:pt>
                <c:pt idx="3404">
                  <c:v>97.131</c:v>
                </c:pt>
                <c:pt idx="3405">
                  <c:v>97.156999999999996</c:v>
                </c:pt>
                <c:pt idx="3406">
                  <c:v>97.317999999999998</c:v>
                </c:pt>
                <c:pt idx="3407">
                  <c:v>97.195999999999998</c:v>
                </c:pt>
                <c:pt idx="3408">
                  <c:v>97.234999999999999</c:v>
                </c:pt>
                <c:pt idx="3409">
                  <c:v>97.262</c:v>
                </c:pt>
                <c:pt idx="3410">
                  <c:v>97.275000000000006</c:v>
                </c:pt>
                <c:pt idx="3411">
                  <c:v>97.301000000000002</c:v>
                </c:pt>
                <c:pt idx="3412">
                  <c:v>97.326999999999998</c:v>
                </c:pt>
                <c:pt idx="3413">
                  <c:v>97.662999999999997</c:v>
                </c:pt>
                <c:pt idx="3414">
                  <c:v>97.933000000000007</c:v>
                </c:pt>
                <c:pt idx="3415">
                  <c:v>98.257000000000005</c:v>
                </c:pt>
                <c:pt idx="3416">
                  <c:v>97.972999999999999</c:v>
                </c:pt>
                <c:pt idx="3417">
                  <c:v>98.081999999999994</c:v>
                </c:pt>
                <c:pt idx="3418">
                  <c:v>97.906999999999996</c:v>
                </c:pt>
                <c:pt idx="3419">
                  <c:v>97.894000000000005</c:v>
                </c:pt>
                <c:pt idx="3420">
                  <c:v>97.867000000000004</c:v>
                </c:pt>
                <c:pt idx="3421">
                  <c:v>97.545000000000002</c:v>
                </c:pt>
                <c:pt idx="3422">
                  <c:v>97.37</c:v>
                </c:pt>
                <c:pt idx="3423">
                  <c:v>97.195999999999998</c:v>
                </c:pt>
                <c:pt idx="3424">
                  <c:v>96.805000000000007</c:v>
                </c:pt>
                <c:pt idx="3425">
                  <c:v>96.695999999999998</c:v>
                </c:pt>
                <c:pt idx="3426">
                  <c:v>96.491</c:v>
                </c:pt>
                <c:pt idx="3427">
                  <c:v>96.408000000000001</c:v>
                </c:pt>
                <c:pt idx="3428">
                  <c:v>96.311999999999998</c:v>
                </c:pt>
                <c:pt idx="3429">
                  <c:v>96.5</c:v>
                </c:pt>
                <c:pt idx="3430">
                  <c:v>96.564999999999998</c:v>
                </c:pt>
                <c:pt idx="3431">
                  <c:v>96.656000000000006</c:v>
                </c:pt>
                <c:pt idx="3432">
                  <c:v>96.721999999999994</c:v>
                </c:pt>
                <c:pt idx="3433">
                  <c:v>96.774000000000001</c:v>
                </c:pt>
                <c:pt idx="3434">
                  <c:v>96.84</c:v>
                </c:pt>
                <c:pt idx="3435">
                  <c:v>96.918999999999997</c:v>
                </c:pt>
                <c:pt idx="3436">
                  <c:v>97.256</c:v>
                </c:pt>
                <c:pt idx="3437">
                  <c:v>97.349000000000004</c:v>
                </c:pt>
                <c:pt idx="3438">
                  <c:v>97.674000000000007</c:v>
                </c:pt>
                <c:pt idx="3439">
                  <c:v>97.713999999999999</c:v>
                </c:pt>
                <c:pt idx="3440">
                  <c:v>98.025999999999996</c:v>
                </c:pt>
                <c:pt idx="3441">
                  <c:v>98.025999999999996</c:v>
                </c:pt>
                <c:pt idx="3442">
                  <c:v>98.215999999999994</c:v>
                </c:pt>
                <c:pt idx="3443">
                  <c:v>97.9</c:v>
                </c:pt>
                <c:pt idx="3444">
                  <c:v>98.117000000000004</c:v>
                </c:pt>
                <c:pt idx="3445">
                  <c:v>98.117000000000004</c:v>
                </c:pt>
                <c:pt idx="3446">
                  <c:v>97.98</c:v>
                </c:pt>
                <c:pt idx="3447">
                  <c:v>98.007000000000005</c:v>
                </c:pt>
                <c:pt idx="3448">
                  <c:v>98.034000000000006</c:v>
                </c:pt>
                <c:pt idx="3449">
                  <c:v>97.991</c:v>
                </c:pt>
                <c:pt idx="3450">
                  <c:v>97.974999999999994</c:v>
                </c:pt>
                <c:pt idx="3451">
                  <c:v>97.971999999999994</c:v>
                </c:pt>
                <c:pt idx="3452">
                  <c:v>98.203000000000003</c:v>
                </c:pt>
                <c:pt idx="3453">
                  <c:v>98.284000000000006</c:v>
                </c:pt>
                <c:pt idx="3454">
                  <c:v>98.01</c:v>
                </c:pt>
                <c:pt idx="3455">
                  <c:v>97.912999999999997</c:v>
                </c:pt>
                <c:pt idx="3456">
                  <c:v>97.802000000000007</c:v>
                </c:pt>
                <c:pt idx="3457">
                  <c:v>97.869</c:v>
                </c:pt>
                <c:pt idx="3458">
                  <c:v>98.034000000000006</c:v>
                </c:pt>
                <c:pt idx="3459">
                  <c:v>97.977000000000004</c:v>
                </c:pt>
                <c:pt idx="3460">
                  <c:v>98.334000000000003</c:v>
                </c:pt>
                <c:pt idx="3461">
                  <c:v>98.787999999999997</c:v>
                </c:pt>
                <c:pt idx="3462">
                  <c:v>99.174000000000007</c:v>
                </c:pt>
                <c:pt idx="3463">
                  <c:v>99.421999999999997</c:v>
                </c:pt>
                <c:pt idx="3464">
                  <c:v>99.656000000000006</c:v>
                </c:pt>
                <c:pt idx="3465">
                  <c:v>99.793999999999997</c:v>
                </c:pt>
                <c:pt idx="3466">
                  <c:v>99.78</c:v>
                </c:pt>
                <c:pt idx="3467">
                  <c:v>99.600999999999999</c:v>
                </c:pt>
                <c:pt idx="3468">
                  <c:v>99.546000000000006</c:v>
                </c:pt>
                <c:pt idx="3469">
                  <c:v>99.367999999999995</c:v>
                </c:pt>
                <c:pt idx="3470">
                  <c:v>99.078999999999994</c:v>
                </c:pt>
                <c:pt idx="3471">
                  <c:v>98.873999999999995</c:v>
                </c:pt>
                <c:pt idx="3472">
                  <c:v>98.599000000000004</c:v>
                </c:pt>
                <c:pt idx="3473">
                  <c:v>98.435000000000002</c:v>
                </c:pt>
                <c:pt idx="3474">
                  <c:v>98.462000000000003</c:v>
                </c:pt>
                <c:pt idx="3475">
                  <c:v>98.364999999999995</c:v>
                </c:pt>
                <c:pt idx="3476">
                  <c:v>98.337999999999994</c:v>
                </c:pt>
                <c:pt idx="3477">
                  <c:v>98.503</c:v>
                </c:pt>
                <c:pt idx="3478">
                  <c:v>98.626000000000005</c:v>
                </c:pt>
                <c:pt idx="3479">
                  <c:v>98.64</c:v>
                </c:pt>
                <c:pt idx="3480">
                  <c:v>98.489000000000004</c:v>
                </c:pt>
                <c:pt idx="3481">
                  <c:v>98.64</c:v>
                </c:pt>
                <c:pt idx="3482">
                  <c:v>98.680999999999997</c:v>
                </c:pt>
                <c:pt idx="3483">
                  <c:v>98.885999999999996</c:v>
                </c:pt>
                <c:pt idx="3484">
                  <c:v>99.091999999999999</c:v>
                </c:pt>
                <c:pt idx="3485">
                  <c:v>99.242999999999995</c:v>
                </c:pt>
                <c:pt idx="3486">
                  <c:v>99.34</c:v>
                </c:pt>
                <c:pt idx="3487">
                  <c:v>99.436000000000007</c:v>
                </c:pt>
                <c:pt idx="3488">
                  <c:v>99.504999999999995</c:v>
                </c:pt>
                <c:pt idx="3489">
                  <c:v>99.436999999999998</c:v>
                </c:pt>
                <c:pt idx="3490">
                  <c:v>99.382000000000005</c:v>
                </c:pt>
                <c:pt idx="3491">
                  <c:v>99.301000000000002</c:v>
                </c:pt>
                <c:pt idx="3492">
                  <c:v>98.944999999999993</c:v>
                </c:pt>
                <c:pt idx="3493">
                  <c:v>98.575999999999993</c:v>
                </c:pt>
                <c:pt idx="3494">
                  <c:v>98.221999999999994</c:v>
                </c:pt>
                <c:pt idx="3495">
                  <c:v>97.881</c:v>
                </c:pt>
                <c:pt idx="3496">
                  <c:v>97.691000000000003</c:v>
                </c:pt>
                <c:pt idx="3497">
                  <c:v>97.677999999999997</c:v>
                </c:pt>
                <c:pt idx="3498">
                  <c:v>97.554000000000002</c:v>
                </c:pt>
                <c:pt idx="3499">
                  <c:v>97.528000000000006</c:v>
                </c:pt>
                <c:pt idx="3500">
                  <c:v>97.488</c:v>
                </c:pt>
                <c:pt idx="3501">
                  <c:v>97.611000000000004</c:v>
                </c:pt>
                <c:pt idx="3502">
                  <c:v>97.801000000000002</c:v>
                </c:pt>
                <c:pt idx="3503">
                  <c:v>97.801000000000002</c:v>
                </c:pt>
                <c:pt idx="3504">
                  <c:v>97.650999999999996</c:v>
                </c:pt>
                <c:pt idx="3505">
                  <c:v>97.638000000000005</c:v>
                </c:pt>
                <c:pt idx="3506">
                  <c:v>97.650999999999996</c:v>
                </c:pt>
                <c:pt idx="3507">
                  <c:v>97.840999999999994</c:v>
                </c:pt>
                <c:pt idx="3508">
                  <c:v>98.045000000000002</c:v>
                </c:pt>
                <c:pt idx="3509">
                  <c:v>98.331999999999994</c:v>
                </c:pt>
                <c:pt idx="3510">
                  <c:v>98.481999999999999</c:v>
                </c:pt>
                <c:pt idx="3511">
                  <c:v>98.605000000000004</c:v>
                </c:pt>
                <c:pt idx="3512">
                  <c:v>98.754999999999995</c:v>
                </c:pt>
                <c:pt idx="3513">
                  <c:v>98.852000000000004</c:v>
                </c:pt>
                <c:pt idx="3514">
                  <c:v>98.921000000000006</c:v>
                </c:pt>
                <c:pt idx="3515">
                  <c:v>98.84</c:v>
                </c:pt>
                <c:pt idx="3516">
                  <c:v>98.471999999999994</c:v>
                </c:pt>
                <c:pt idx="3517">
                  <c:v>97.97</c:v>
                </c:pt>
                <c:pt idx="3518">
                  <c:v>97.656999999999996</c:v>
                </c:pt>
                <c:pt idx="3519">
                  <c:v>97.358000000000004</c:v>
                </c:pt>
                <c:pt idx="3520">
                  <c:v>97.305000000000007</c:v>
                </c:pt>
                <c:pt idx="3521">
                  <c:v>97.441000000000003</c:v>
                </c:pt>
                <c:pt idx="3522">
                  <c:v>97.221999999999994</c:v>
                </c:pt>
                <c:pt idx="3523">
                  <c:v>97.113</c:v>
                </c:pt>
                <c:pt idx="3524">
                  <c:v>97.138999999999996</c:v>
                </c:pt>
                <c:pt idx="3525">
                  <c:v>97.302000000000007</c:v>
                </c:pt>
                <c:pt idx="3526">
                  <c:v>97.328000000000003</c:v>
                </c:pt>
                <c:pt idx="3527">
                  <c:v>97.191999999999993</c:v>
                </c:pt>
                <c:pt idx="3528">
                  <c:v>97.408000000000001</c:v>
                </c:pt>
                <c:pt idx="3529">
                  <c:v>97.271000000000001</c:v>
                </c:pt>
                <c:pt idx="3530">
                  <c:v>97.444000000000003</c:v>
                </c:pt>
                <c:pt idx="3531">
                  <c:v>97.688000000000002</c:v>
                </c:pt>
                <c:pt idx="3532">
                  <c:v>97.754999999999995</c:v>
                </c:pt>
                <c:pt idx="3533">
                  <c:v>97.971999999999994</c:v>
                </c:pt>
                <c:pt idx="3534">
                  <c:v>98.573999999999998</c:v>
                </c:pt>
                <c:pt idx="3535">
                  <c:v>98.697999999999993</c:v>
                </c:pt>
                <c:pt idx="3536">
                  <c:v>98.63</c:v>
                </c:pt>
                <c:pt idx="3537">
                  <c:v>98.74</c:v>
                </c:pt>
                <c:pt idx="3538">
                  <c:v>98.808999999999997</c:v>
                </c:pt>
                <c:pt idx="3539">
                  <c:v>98.769000000000005</c:v>
                </c:pt>
                <c:pt idx="3540">
                  <c:v>98.427999999999997</c:v>
                </c:pt>
                <c:pt idx="3541">
                  <c:v>98.251000000000005</c:v>
                </c:pt>
                <c:pt idx="3542">
                  <c:v>97.897000000000006</c:v>
                </c:pt>
                <c:pt idx="3543">
                  <c:v>97.558000000000007</c:v>
                </c:pt>
                <c:pt idx="3544">
                  <c:v>97.355000000000004</c:v>
                </c:pt>
                <c:pt idx="3545">
                  <c:v>97.165000000000006</c:v>
                </c:pt>
                <c:pt idx="3546">
                  <c:v>97.028999999999996</c:v>
                </c:pt>
                <c:pt idx="3547">
                  <c:v>96.975999999999999</c:v>
                </c:pt>
                <c:pt idx="3548">
                  <c:v>96.808999999999997</c:v>
                </c:pt>
                <c:pt idx="3549">
                  <c:v>96.849000000000004</c:v>
                </c:pt>
                <c:pt idx="3550">
                  <c:v>96.915000000000006</c:v>
                </c:pt>
                <c:pt idx="3551">
                  <c:v>96.792000000000002</c:v>
                </c:pt>
                <c:pt idx="3552">
                  <c:v>97.021000000000001</c:v>
                </c:pt>
                <c:pt idx="3553">
                  <c:v>97.073999999999998</c:v>
                </c:pt>
                <c:pt idx="3554">
                  <c:v>97.3</c:v>
                </c:pt>
                <c:pt idx="3555">
                  <c:v>97.203000000000003</c:v>
                </c:pt>
                <c:pt idx="3556">
                  <c:v>97.406999999999996</c:v>
                </c:pt>
                <c:pt idx="3557">
                  <c:v>97.680999999999997</c:v>
                </c:pt>
                <c:pt idx="3558">
                  <c:v>97.778000000000006</c:v>
                </c:pt>
                <c:pt idx="3559">
                  <c:v>97.710999999999999</c:v>
                </c:pt>
                <c:pt idx="3560">
                  <c:v>97.795000000000002</c:v>
                </c:pt>
                <c:pt idx="3561">
                  <c:v>97.974999999999994</c:v>
                </c:pt>
                <c:pt idx="3562">
                  <c:v>98.194999999999993</c:v>
                </c:pt>
                <c:pt idx="3563">
                  <c:v>98.061000000000007</c:v>
                </c:pt>
                <c:pt idx="3564">
                  <c:v>97.914000000000001</c:v>
                </c:pt>
                <c:pt idx="3565">
                  <c:v>97.656999999999996</c:v>
                </c:pt>
                <c:pt idx="3566">
                  <c:v>97.292000000000002</c:v>
                </c:pt>
                <c:pt idx="3567">
                  <c:v>97.212999999999994</c:v>
                </c:pt>
                <c:pt idx="3568">
                  <c:v>96.712999999999994</c:v>
                </c:pt>
                <c:pt idx="3569">
                  <c:v>96.551000000000002</c:v>
                </c:pt>
                <c:pt idx="3570">
                  <c:v>96.59</c:v>
                </c:pt>
                <c:pt idx="3571">
                  <c:v>96.480999999999995</c:v>
                </c:pt>
                <c:pt idx="3572">
                  <c:v>96.52</c:v>
                </c:pt>
                <c:pt idx="3573">
                  <c:v>96.558999999999997</c:v>
                </c:pt>
                <c:pt idx="3574">
                  <c:v>96.650999999999996</c:v>
                </c:pt>
                <c:pt idx="3575">
                  <c:v>96.555000000000007</c:v>
                </c:pt>
                <c:pt idx="3576">
                  <c:v>96.430999999999997</c:v>
                </c:pt>
                <c:pt idx="3577">
                  <c:v>96.483999999999995</c:v>
                </c:pt>
                <c:pt idx="3578">
                  <c:v>96.634</c:v>
                </c:pt>
                <c:pt idx="3579">
                  <c:v>96.959000000000003</c:v>
                </c:pt>
                <c:pt idx="3580">
                  <c:v>97.052000000000007</c:v>
                </c:pt>
                <c:pt idx="3581">
                  <c:v>97.364000000000004</c:v>
                </c:pt>
                <c:pt idx="3582">
                  <c:v>97.611000000000004</c:v>
                </c:pt>
                <c:pt idx="3583">
                  <c:v>97.816999999999993</c:v>
                </c:pt>
                <c:pt idx="3584">
                  <c:v>97.9</c:v>
                </c:pt>
                <c:pt idx="3585">
                  <c:v>98.093000000000004</c:v>
                </c:pt>
                <c:pt idx="3586">
                  <c:v>98.135000000000005</c:v>
                </c:pt>
                <c:pt idx="3587">
                  <c:v>98.055000000000007</c:v>
                </c:pt>
                <c:pt idx="3588">
                  <c:v>97.935000000000002</c:v>
                </c:pt>
                <c:pt idx="3589">
                  <c:v>97.692999999999998</c:v>
                </c:pt>
                <c:pt idx="3590">
                  <c:v>97.614000000000004</c:v>
                </c:pt>
                <c:pt idx="3591">
                  <c:v>97.399000000000001</c:v>
                </c:pt>
                <c:pt idx="3592">
                  <c:v>97.102000000000004</c:v>
                </c:pt>
                <c:pt idx="3593">
                  <c:v>96.94</c:v>
                </c:pt>
                <c:pt idx="3594">
                  <c:v>96.965999999999994</c:v>
                </c:pt>
                <c:pt idx="3595">
                  <c:v>97.019000000000005</c:v>
                </c:pt>
                <c:pt idx="3596">
                  <c:v>97.045000000000002</c:v>
                </c:pt>
                <c:pt idx="3597">
                  <c:v>97.097999999999999</c:v>
                </c:pt>
                <c:pt idx="3598">
                  <c:v>97.015000000000001</c:v>
                </c:pt>
                <c:pt idx="3599">
                  <c:v>97.054000000000002</c:v>
                </c:pt>
                <c:pt idx="3600">
                  <c:v>97.106999999999999</c:v>
                </c:pt>
                <c:pt idx="3601">
                  <c:v>97.16</c:v>
                </c:pt>
                <c:pt idx="3602">
                  <c:v>97.2</c:v>
                </c:pt>
                <c:pt idx="3603">
                  <c:v>97.251999999999995</c:v>
                </c:pt>
                <c:pt idx="3604">
                  <c:v>97.480999999999995</c:v>
                </c:pt>
                <c:pt idx="3605">
                  <c:v>97.644000000000005</c:v>
                </c:pt>
                <c:pt idx="3606">
                  <c:v>97.754000000000005</c:v>
                </c:pt>
                <c:pt idx="3607">
                  <c:v>97.713999999999999</c:v>
                </c:pt>
                <c:pt idx="3608">
                  <c:v>97.81</c:v>
                </c:pt>
                <c:pt idx="3609">
                  <c:v>97.742999999999995</c:v>
                </c:pt>
                <c:pt idx="3610">
                  <c:v>97.786000000000001</c:v>
                </c:pt>
                <c:pt idx="3611">
                  <c:v>97.706999999999994</c:v>
                </c:pt>
                <c:pt idx="3612">
                  <c:v>97.477999999999994</c:v>
                </c:pt>
                <c:pt idx="3613">
                  <c:v>97.277000000000001</c:v>
                </c:pt>
                <c:pt idx="3614">
                  <c:v>97.061999999999998</c:v>
                </c:pt>
                <c:pt idx="3615">
                  <c:v>96.751999999999995</c:v>
                </c:pt>
                <c:pt idx="3616">
                  <c:v>96.603999999999999</c:v>
                </c:pt>
                <c:pt idx="3617">
                  <c:v>96.456000000000003</c:v>
                </c:pt>
                <c:pt idx="3618">
                  <c:v>96.372</c:v>
                </c:pt>
                <c:pt idx="3619">
                  <c:v>96.463999999999999</c:v>
                </c:pt>
                <c:pt idx="3620">
                  <c:v>96.49</c:v>
                </c:pt>
                <c:pt idx="3621">
                  <c:v>96.665000000000006</c:v>
                </c:pt>
                <c:pt idx="3622">
                  <c:v>96.569000000000003</c:v>
                </c:pt>
                <c:pt idx="3623">
                  <c:v>96.73</c:v>
                </c:pt>
                <c:pt idx="3624">
                  <c:v>96.744</c:v>
                </c:pt>
                <c:pt idx="3625">
                  <c:v>96.66</c:v>
                </c:pt>
                <c:pt idx="3626">
                  <c:v>96.563999999999993</c:v>
                </c:pt>
                <c:pt idx="3627">
                  <c:v>96.778999999999996</c:v>
                </c:pt>
                <c:pt idx="3628">
                  <c:v>97.007000000000005</c:v>
                </c:pt>
                <c:pt idx="3629">
                  <c:v>97.183000000000007</c:v>
                </c:pt>
                <c:pt idx="3630">
                  <c:v>97.441000000000003</c:v>
                </c:pt>
                <c:pt idx="3631">
                  <c:v>97.402000000000001</c:v>
                </c:pt>
                <c:pt idx="3632">
                  <c:v>97.484999999999999</c:v>
                </c:pt>
                <c:pt idx="3633">
                  <c:v>97.554000000000002</c:v>
                </c:pt>
                <c:pt idx="3634">
                  <c:v>97.462000000000003</c:v>
                </c:pt>
                <c:pt idx="3635">
                  <c:v>97.518000000000001</c:v>
                </c:pt>
                <c:pt idx="3636">
                  <c:v>97.412000000000006</c:v>
                </c:pt>
                <c:pt idx="3637">
                  <c:v>97.158000000000001</c:v>
                </c:pt>
                <c:pt idx="3638">
                  <c:v>96.891999999999996</c:v>
                </c:pt>
                <c:pt idx="3639">
                  <c:v>96.652000000000001</c:v>
                </c:pt>
                <c:pt idx="3640">
                  <c:v>96.451999999999998</c:v>
                </c:pt>
                <c:pt idx="3641">
                  <c:v>96.426000000000002</c:v>
                </c:pt>
                <c:pt idx="3642">
                  <c:v>96.304000000000002</c:v>
                </c:pt>
                <c:pt idx="3643">
                  <c:v>96.304000000000002</c:v>
                </c:pt>
                <c:pt idx="3644">
                  <c:v>96.438999999999993</c:v>
                </c:pt>
                <c:pt idx="3645">
                  <c:v>96.451999999999998</c:v>
                </c:pt>
                <c:pt idx="3646">
                  <c:v>96.6</c:v>
                </c:pt>
                <c:pt idx="3647">
                  <c:v>98.192999999999998</c:v>
                </c:pt>
                <c:pt idx="3648">
                  <c:v>106.435</c:v>
                </c:pt>
                <c:pt idx="3649">
                  <c:v>106.449</c:v>
                </c:pt>
                <c:pt idx="3650">
                  <c:v>106.46299999999999</c:v>
                </c:pt>
                <c:pt idx="3651">
                  <c:v>106.506</c:v>
                </c:pt>
                <c:pt idx="3652">
                  <c:v>106.72799999999999</c:v>
                </c:pt>
                <c:pt idx="3653">
                  <c:v>106.75700000000001</c:v>
                </c:pt>
                <c:pt idx="3654">
                  <c:v>107.447</c:v>
                </c:pt>
                <c:pt idx="3655">
                  <c:v>107.027</c:v>
                </c:pt>
                <c:pt idx="3656">
                  <c:v>107.01300000000001</c:v>
                </c:pt>
                <c:pt idx="3657">
                  <c:v>107.01300000000001</c:v>
                </c:pt>
                <c:pt idx="3658">
                  <c:v>107.133</c:v>
                </c:pt>
                <c:pt idx="3659">
                  <c:v>106.849</c:v>
                </c:pt>
                <c:pt idx="3660">
                  <c:v>106.96899999999999</c:v>
                </c:pt>
                <c:pt idx="3661">
                  <c:v>106.80500000000001</c:v>
                </c:pt>
                <c:pt idx="3662">
                  <c:v>106.627</c:v>
                </c:pt>
                <c:pt idx="3663">
                  <c:v>106.386</c:v>
                </c:pt>
                <c:pt idx="3664">
                  <c:v>106.578</c:v>
                </c:pt>
                <c:pt idx="3665">
                  <c:v>106.366</c:v>
                </c:pt>
                <c:pt idx="3666">
                  <c:v>106.31699999999999</c:v>
                </c:pt>
                <c:pt idx="3667">
                  <c:v>106.374</c:v>
                </c:pt>
                <c:pt idx="3668">
                  <c:v>106.268</c:v>
                </c:pt>
                <c:pt idx="3669">
                  <c:v>106.354</c:v>
                </c:pt>
                <c:pt idx="3670">
                  <c:v>106.518</c:v>
                </c:pt>
                <c:pt idx="3671">
                  <c:v>106.41200000000001</c:v>
                </c:pt>
                <c:pt idx="3672">
                  <c:v>106.605</c:v>
                </c:pt>
                <c:pt idx="3673">
                  <c:v>106.634</c:v>
                </c:pt>
                <c:pt idx="3674">
                  <c:v>106.79900000000001</c:v>
                </c:pt>
                <c:pt idx="3675">
                  <c:v>106.857</c:v>
                </c:pt>
                <c:pt idx="3676">
                  <c:v>106.79300000000001</c:v>
                </c:pt>
                <c:pt idx="3677">
                  <c:v>106.866</c:v>
                </c:pt>
                <c:pt idx="3678">
                  <c:v>107.182</c:v>
                </c:pt>
                <c:pt idx="3679">
                  <c:v>107.77</c:v>
                </c:pt>
                <c:pt idx="3680">
                  <c:v>119.76</c:v>
                </c:pt>
                <c:pt idx="3681">
                  <c:v>119.521</c:v>
                </c:pt>
                <c:pt idx="3682">
                  <c:v>119.657</c:v>
                </c:pt>
                <c:pt idx="3683">
                  <c:v>118.48</c:v>
                </c:pt>
                <c:pt idx="3684">
                  <c:v>117.968</c:v>
                </c:pt>
                <c:pt idx="3685">
                  <c:v>116.06</c:v>
                </c:pt>
                <c:pt idx="3686">
                  <c:v>106.51</c:v>
                </c:pt>
                <c:pt idx="3687">
                  <c:v>106.238</c:v>
                </c:pt>
                <c:pt idx="3688">
                  <c:v>106.116</c:v>
                </c:pt>
                <c:pt idx="3689">
                  <c:v>105.98</c:v>
                </c:pt>
                <c:pt idx="3690">
                  <c:v>105.82899999999999</c:v>
                </c:pt>
                <c:pt idx="3691">
                  <c:v>105.82899999999999</c:v>
                </c:pt>
                <c:pt idx="3692">
                  <c:v>105.95099999999999</c:v>
                </c:pt>
                <c:pt idx="3693">
                  <c:v>106.087</c:v>
                </c:pt>
                <c:pt idx="3694">
                  <c:v>105.922</c:v>
                </c:pt>
                <c:pt idx="3695">
                  <c:v>106.166</c:v>
                </c:pt>
                <c:pt idx="3696">
                  <c:v>106.015</c:v>
                </c:pt>
                <c:pt idx="3697">
                  <c:v>105.89400000000001</c:v>
                </c:pt>
                <c:pt idx="3698">
                  <c:v>106.03</c:v>
                </c:pt>
                <c:pt idx="3699">
                  <c:v>105.95099999999999</c:v>
                </c:pt>
                <c:pt idx="3700">
                  <c:v>105.873</c:v>
                </c:pt>
                <c:pt idx="3701">
                  <c:v>106.06699999999999</c:v>
                </c:pt>
                <c:pt idx="3702">
                  <c:v>106.06699999999999</c:v>
                </c:pt>
                <c:pt idx="3703">
                  <c:v>107.265</c:v>
                </c:pt>
                <c:pt idx="3704">
                  <c:v>114.913</c:v>
                </c:pt>
                <c:pt idx="3705">
                  <c:v>114.593</c:v>
                </c:pt>
                <c:pt idx="3706">
                  <c:v>113.47199999999999</c:v>
                </c:pt>
                <c:pt idx="3707">
                  <c:v>111.83799999999999</c:v>
                </c:pt>
                <c:pt idx="3708">
                  <c:v>109.886</c:v>
                </c:pt>
                <c:pt idx="3709">
                  <c:v>109.432</c:v>
                </c:pt>
                <c:pt idx="3710">
                  <c:v>106.83199999999999</c:v>
                </c:pt>
                <c:pt idx="3711">
                  <c:v>106.92400000000001</c:v>
                </c:pt>
                <c:pt idx="3712">
                  <c:v>106.623</c:v>
                </c:pt>
                <c:pt idx="3713">
                  <c:v>106.473</c:v>
                </c:pt>
                <c:pt idx="3714">
                  <c:v>106.681</c:v>
                </c:pt>
                <c:pt idx="3715">
                  <c:v>106.71</c:v>
                </c:pt>
                <c:pt idx="3716">
                  <c:v>106.754</c:v>
                </c:pt>
                <c:pt idx="3717">
                  <c:v>106.54</c:v>
                </c:pt>
                <c:pt idx="3718">
                  <c:v>106.583</c:v>
                </c:pt>
                <c:pt idx="3719">
                  <c:v>106.792</c:v>
                </c:pt>
                <c:pt idx="3720">
                  <c:v>106.85</c:v>
                </c:pt>
                <c:pt idx="3721">
                  <c:v>106.621</c:v>
                </c:pt>
                <c:pt idx="3722">
                  <c:v>106.65</c:v>
                </c:pt>
                <c:pt idx="3723">
                  <c:v>106.52800000000001</c:v>
                </c:pt>
                <c:pt idx="3724">
                  <c:v>106.752</c:v>
                </c:pt>
                <c:pt idx="3725">
                  <c:v>106.68899999999999</c:v>
                </c:pt>
                <c:pt idx="3726">
                  <c:v>106.855</c:v>
                </c:pt>
                <c:pt idx="3727">
                  <c:v>106.752</c:v>
                </c:pt>
                <c:pt idx="3728">
                  <c:v>106.363</c:v>
                </c:pt>
                <c:pt idx="3729">
                  <c:v>107.28</c:v>
                </c:pt>
                <c:pt idx="3730">
                  <c:v>107.28</c:v>
                </c:pt>
                <c:pt idx="3731">
                  <c:v>107.236</c:v>
                </c:pt>
                <c:pt idx="3732">
                  <c:v>107.026</c:v>
                </c:pt>
                <c:pt idx="3733">
                  <c:v>106.831</c:v>
                </c:pt>
                <c:pt idx="3734">
                  <c:v>106.636</c:v>
                </c:pt>
                <c:pt idx="3735">
                  <c:v>106.578</c:v>
                </c:pt>
                <c:pt idx="3736">
                  <c:v>106.36799999999999</c:v>
                </c:pt>
                <c:pt idx="3737">
                  <c:v>106.354</c:v>
                </c:pt>
                <c:pt idx="3738">
                  <c:v>106.42700000000001</c:v>
                </c:pt>
                <c:pt idx="3739">
                  <c:v>106.563</c:v>
                </c:pt>
                <c:pt idx="3740">
                  <c:v>106.42700000000001</c:v>
                </c:pt>
                <c:pt idx="3741">
                  <c:v>106.729</c:v>
                </c:pt>
                <c:pt idx="3742">
                  <c:v>106.592</c:v>
                </c:pt>
                <c:pt idx="3743">
                  <c:v>106.563</c:v>
                </c:pt>
                <c:pt idx="3744">
                  <c:v>106.563</c:v>
                </c:pt>
                <c:pt idx="3745">
                  <c:v>106.563</c:v>
                </c:pt>
                <c:pt idx="3746">
                  <c:v>106.592</c:v>
                </c:pt>
                <c:pt idx="3747">
                  <c:v>106.90900000000001</c:v>
                </c:pt>
                <c:pt idx="3748">
                  <c:v>106.938</c:v>
                </c:pt>
                <c:pt idx="3749">
                  <c:v>106.694</c:v>
                </c:pt>
                <c:pt idx="3750">
                  <c:v>106.77200000000001</c:v>
                </c:pt>
                <c:pt idx="3751">
                  <c:v>106.714</c:v>
                </c:pt>
                <c:pt idx="3752">
                  <c:v>106.77800000000001</c:v>
                </c:pt>
                <c:pt idx="3753">
                  <c:v>106.432</c:v>
                </c:pt>
                <c:pt idx="3754">
                  <c:v>106.331</c:v>
                </c:pt>
                <c:pt idx="3755">
                  <c:v>106.259</c:v>
                </c:pt>
                <c:pt idx="3756">
                  <c:v>106.036</c:v>
                </c:pt>
                <c:pt idx="3757">
                  <c:v>106.357</c:v>
                </c:pt>
                <c:pt idx="3758">
                  <c:v>105.771</c:v>
                </c:pt>
                <c:pt idx="3759">
                  <c:v>105.727</c:v>
                </c:pt>
                <c:pt idx="3760">
                  <c:v>105.54900000000001</c:v>
                </c:pt>
                <c:pt idx="3761">
                  <c:v>105.26300000000001</c:v>
                </c:pt>
                <c:pt idx="3762">
                  <c:v>105.32</c:v>
                </c:pt>
                <c:pt idx="3763">
                  <c:v>105.52800000000001</c:v>
                </c:pt>
                <c:pt idx="3764">
                  <c:v>105.46299999999999</c:v>
                </c:pt>
                <c:pt idx="3765">
                  <c:v>105.492</c:v>
                </c:pt>
                <c:pt idx="3766">
                  <c:v>105.492</c:v>
                </c:pt>
                <c:pt idx="3767">
                  <c:v>105.68600000000001</c:v>
                </c:pt>
                <c:pt idx="3768">
                  <c:v>105.7</c:v>
                </c:pt>
                <c:pt idx="3769">
                  <c:v>105.89400000000001</c:v>
                </c:pt>
                <c:pt idx="3770">
                  <c:v>105.75700000000001</c:v>
                </c:pt>
                <c:pt idx="3771">
                  <c:v>105.786</c:v>
                </c:pt>
                <c:pt idx="3772">
                  <c:v>105.736</c:v>
                </c:pt>
                <c:pt idx="3773">
                  <c:v>105.93</c:v>
                </c:pt>
                <c:pt idx="3774">
                  <c:v>106.06699999999999</c:v>
                </c:pt>
                <c:pt idx="3775">
                  <c:v>106.203</c:v>
                </c:pt>
                <c:pt idx="3776">
                  <c:v>106.339</c:v>
                </c:pt>
                <c:pt idx="3777">
                  <c:v>106.447</c:v>
                </c:pt>
                <c:pt idx="3778">
                  <c:v>106.267</c:v>
                </c:pt>
                <c:pt idx="3779">
                  <c:v>106.331</c:v>
                </c:pt>
                <c:pt idx="3780">
                  <c:v>106.273</c:v>
                </c:pt>
                <c:pt idx="3781">
                  <c:v>106.108</c:v>
                </c:pt>
                <c:pt idx="3782">
                  <c:v>105.77800000000001</c:v>
                </c:pt>
                <c:pt idx="3783">
                  <c:v>105.75</c:v>
                </c:pt>
                <c:pt idx="3784">
                  <c:v>105.614</c:v>
                </c:pt>
                <c:pt idx="3785">
                  <c:v>105.492</c:v>
                </c:pt>
                <c:pt idx="3786">
                  <c:v>105.428</c:v>
                </c:pt>
                <c:pt idx="3787">
                  <c:v>105.471</c:v>
                </c:pt>
                <c:pt idx="3788">
                  <c:v>105.54300000000001</c:v>
                </c:pt>
                <c:pt idx="3789">
                  <c:v>105.586</c:v>
                </c:pt>
                <c:pt idx="3790">
                  <c:v>105.72199999999999</c:v>
                </c:pt>
                <c:pt idx="3791">
                  <c:v>106.131</c:v>
                </c:pt>
                <c:pt idx="3792">
                  <c:v>106.29600000000001</c:v>
                </c:pt>
                <c:pt idx="3793">
                  <c:v>106.461</c:v>
                </c:pt>
                <c:pt idx="3794">
                  <c:v>106.339</c:v>
                </c:pt>
                <c:pt idx="3795">
                  <c:v>106.261</c:v>
                </c:pt>
                <c:pt idx="3796">
                  <c:v>106.441</c:v>
                </c:pt>
                <c:pt idx="3797">
                  <c:v>106.621</c:v>
                </c:pt>
                <c:pt idx="3798">
                  <c:v>106.621</c:v>
                </c:pt>
                <c:pt idx="3799">
                  <c:v>106.592</c:v>
                </c:pt>
                <c:pt idx="3800">
                  <c:v>106.699</c:v>
                </c:pt>
                <c:pt idx="3801">
                  <c:v>106.77800000000001</c:v>
                </c:pt>
                <c:pt idx="3802">
                  <c:v>106.71899999999999</c:v>
                </c:pt>
                <c:pt idx="3803">
                  <c:v>106.827</c:v>
                </c:pt>
                <c:pt idx="3804">
                  <c:v>106.783</c:v>
                </c:pt>
                <c:pt idx="3805">
                  <c:v>106.783</c:v>
                </c:pt>
                <c:pt idx="3806">
                  <c:v>106.36</c:v>
                </c:pt>
                <c:pt idx="3807">
                  <c:v>106.345</c:v>
                </c:pt>
                <c:pt idx="3808">
                  <c:v>106.467</c:v>
                </c:pt>
                <c:pt idx="3809">
                  <c:v>106.496</c:v>
                </c:pt>
                <c:pt idx="3810">
                  <c:v>106.36</c:v>
                </c:pt>
                <c:pt idx="3811">
                  <c:v>106.51</c:v>
                </c:pt>
                <c:pt idx="3812">
                  <c:v>106.36</c:v>
                </c:pt>
                <c:pt idx="3813">
                  <c:v>106.253</c:v>
                </c:pt>
                <c:pt idx="3814">
                  <c:v>106.267</c:v>
                </c:pt>
                <c:pt idx="3815">
                  <c:v>106.282</c:v>
                </c:pt>
                <c:pt idx="3816">
                  <c:v>106.267</c:v>
                </c:pt>
                <c:pt idx="3817">
                  <c:v>106.40300000000001</c:v>
                </c:pt>
                <c:pt idx="3818">
                  <c:v>106.54</c:v>
                </c:pt>
                <c:pt idx="3819">
                  <c:v>106.282</c:v>
                </c:pt>
                <c:pt idx="3820">
                  <c:v>106.31</c:v>
                </c:pt>
                <c:pt idx="3821">
                  <c:v>106.18899999999999</c:v>
                </c:pt>
                <c:pt idx="3822">
                  <c:v>106.325</c:v>
                </c:pt>
                <c:pt idx="3823">
                  <c:v>106.325</c:v>
                </c:pt>
                <c:pt idx="3824">
                  <c:v>106.461</c:v>
                </c:pt>
                <c:pt idx="3825">
                  <c:v>106.339</c:v>
                </c:pt>
                <c:pt idx="3826">
                  <c:v>106.325</c:v>
                </c:pt>
                <c:pt idx="3827">
                  <c:v>106.18899999999999</c:v>
                </c:pt>
                <c:pt idx="3828">
                  <c:v>106.06699999999999</c:v>
                </c:pt>
                <c:pt idx="3829">
                  <c:v>105.974</c:v>
                </c:pt>
                <c:pt idx="3830">
                  <c:v>105.895</c:v>
                </c:pt>
                <c:pt idx="3831">
                  <c:v>105.845</c:v>
                </c:pt>
                <c:pt idx="3832">
                  <c:v>105.889</c:v>
                </c:pt>
                <c:pt idx="3833">
                  <c:v>106.054</c:v>
                </c:pt>
                <c:pt idx="3834">
                  <c:v>106.11199999999999</c:v>
                </c:pt>
                <c:pt idx="3835">
                  <c:v>105.96899999999999</c:v>
                </c:pt>
                <c:pt idx="3836">
                  <c:v>105.84699999999999</c:v>
                </c:pt>
                <c:pt idx="3837">
                  <c:v>106.15</c:v>
                </c:pt>
                <c:pt idx="3838">
                  <c:v>106.208</c:v>
                </c:pt>
                <c:pt idx="3839">
                  <c:v>106.482</c:v>
                </c:pt>
                <c:pt idx="3840">
                  <c:v>109.771</c:v>
                </c:pt>
                <c:pt idx="3841">
                  <c:v>109.634</c:v>
                </c:pt>
                <c:pt idx="3842">
                  <c:v>109.527</c:v>
                </c:pt>
                <c:pt idx="3843">
                  <c:v>109.76900000000001</c:v>
                </c:pt>
                <c:pt idx="3844">
                  <c:v>109.783</c:v>
                </c:pt>
                <c:pt idx="3845">
                  <c:v>109.78100000000001</c:v>
                </c:pt>
                <c:pt idx="3846">
                  <c:v>109.81100000000001</c:v>
                </c:pt>
                <c:pt idx="3847">
                  <c:v>110.20699999999999</c:v>
                </c:pt>
                <c:pt idx="3848">
                  <c:v>110.36</c:v>
                </c:pt>
                <c:pt idx="3849">
                  <c:v>110.36</c:v>
                </c:pt>
                <c:pt idx="3850">
                  <c:v>110.099</c:v>
                </c:pt>
                <c:pt idx="3851">
                  <c:v>110.19199999999999</c:v>
                </c:pt>
                <c:pt idx="3852">
                  <c:v>109.855</c:v>
                </c:pt>
                <c:pt idx="3853">
                  <c:v>109.627</c:v>
                </c:pt>
                <c:pt idx="3854">
                  <c:v>109.657</c:v>
                </c:pt>
                <c:pt idx="3855">
                  <c:v>109.627</c:v>
                </c:pt>
                <c:pt idx="3856">
                  <c:v>109.627</c:v>
                </c:pt>
                <c:pt idx="3857">
                  <c:v>109.54900000000001</c:v>
                </c:pt>
                <c:pt idx="3858">
                  <c:v>109.655</c:v>
                </c:pt>
                <c:pt idx="3859">
                  <c:v>109.593</c:v>
                </c:pt>
                <c:pt idx="3860">
                  <c:v>109.73099999999999</c:v>
                </c:pt>
                <c:pt idx="3861">
                  <c:v>109.563</c:v>
                </c:pt>
                <c:pt idx="3862">
                  <c:v>109.655</c:v>
                </c:pt>
                <c:pt idx="3863">
                  <c:v>109.685</c:v>
                </c:pt>
                <c:pt idx="3864">
                  <c:v>109.56399999999999</c:v>
                </c:pt>
                <c:pt idx="3865">
                  <c:v>109.51900000000001</c:v>
                </c:pt>
                <c:pt idx="3866">
                  <c:v>109.657</c:v>
                </c:pt>
                <c:pt idx="3867">
                  <c:v>109.504</c:v>
                </c:pt>
                <c:pt idx="3868">
                  <c:v>109.289</c:v>
                </c:pt>
                <c:pt idx="3869">
                  <c:v>109.595</c:v>
                </c:pt>
                <c:pt idx="3870">
                  <c:v>109.502</c:v>
                </c:pt>
                <c:pt idx="3871">
                  <c:v>109.685</c:v>
                </c:pt>
                <c:pt idx="3872">
                  <c:v>109.931</c:v>
                </c:pt>
                <c:pt idx="3873">
                  <c:v>109.642</c:v>
                </c:pt>
                <c:pt idx="3874">
                  <c:v>109.76600000000001</c:v>
                </c:pt>
                <c:pt idx="3875">
                  <c:v>109.508</c:v>
                </c:pt>
                <c:pt idx="3876">
                  <c:v>109.358</c:v>
                </c:pt>
                <c:pt idx="3877">
                  <c:v>109.071</c:v>
                </c:pt>
                <c:pt idx="3878">
                  <c:v>108.815</c:v>
                </c:pt>
                <c:pt idx="3879">
                  <c:v>108.711</c:v>
                </c:pt>
                <c:pt idx="3880">
                  <c:v>108.5</c:v>
                </c:pt>
                <c:pt idx="3881">
                  <c:v>108.348</c:v>
                </c:pt>
                <c:pt idx="3882">
                  <c:v>108.363</c:v>
                </c:pt>
                <c:pt idx="3883">
                  <c:v>108.529</c:v>
                </c:pt>
                <c:pt idx="3884">
                  <c:v>108.422</c:v>
                </c:pt>
                <c:pt idx="3885">
                  <c:v>108.285</c:v>
                </c:pt>
                <c:pt idx="3886">
                  <c:v>108.482</c:v>
                </c:pt>
                <c:pt idx="3887">
                  <c:v>108.526</c:v>
                </c:pt>
                <c:pt idx="3888">
                  <c:v>108.419</c:v>
                </c:pt>
                <c:pt idx="3889">
                  <c:v>108.508</c:v>
                </c:pt>
                <c:pt idx="3890">
                  <c:v>108.69</c:v>
                </c:pt>
                <c:pt idx="3891">
                  <c:v>108.627</c:v>
                </c:pt>
                <c:pt idx="3892">
                  <c:v>108.702</c:v>
                </c:pt>
                <c:pt idx="3893">
                  <c:v>108.899</c:v>
                </c:pt>
                <c:pt idx="3894">
                  <c:v>108.869</c:v>
                </c:pt>
                <c:pt idx="3895">
                  <c:v>109.053</c:v>
                </c:pt>
                <c:pt idx="3896">
                  <c:v>109.146</c:v>
                </c:pt>
                <c:pt idx="3897">
                  <c:v>108.23399999999999</c:v>
                </c:pt>
                <c:pt idx="3898">
                  <c:v>110.746</c:v>
                </c:pt>
                <c:pt idx="3899">
                  <c:v>110.351</c:v>
                </c:pt>
                <c:pt idx="3900">
                  <c:v>110.21599999999999</c:v>
                </c:pt>
                <c:pt idx="3901">
                  <c:v>110.065</c:v>
                </c:pt>
                <c:pt idx="3902">
                  <c:v>109.839</c:v>
                </c:pt>
                <c:pt idx="3903">
                  <c:v>109.749</c:v>
                </c:pt>
                <c:pt idx="3904">
                  <c:v>109.82599999999999</c:v>
                </c:pt>
                <c:pt idx="3905">
                  <c:v>109.705</c:v>
                </c:pt>
                <c:pt idx="3906">
                  <c:v>109.569</c:v>
                </c:pt>
                <c:pt idx="3907">
                  <c:v>109.477</c:v>
                </c:pt>
                <c:pt idx="3908">
                  <c:v>109.50700000000001</c:v>
                </c:pt>
                <c:pt idx="3909">
                  <c:v>109.55200000000001</c:v>
                </c:pt>
                <c:pt idx="3910">
                  <c:v>109.854</c:v>
                </c:pt>
                <c:pt idx="3911">
                  <c:v>109.733</c:v>
                </c:pt>
                <c:pt idx="3912">
                  <c:v>109.76300000000001</c:v>
                </c:pt>
                <c:pt idx="3913">
                  <c:v>109.79300000000001</c:v>
                </c:pt>
                <c:pt idx="3914">
                  <c:v>109.929</c:v>
                </c:pt>
                <c:pt idx="3915">
                  <c:v>109.974</c:v>
                </c:pt>
                <c:pt idx="3916">
                  <c:v>109.898</c:v>
                </c:pt>
                <c:pt idx="3917">
                  <c:v>109.821</c:v>
                </c:pt>
                <c:pt idx="3918">
                  <c:v>110.07899999999999</c:v>
                </c:pt>
                <c:pt idx="3919">
                  <c:v>109.883</c:v>
                </c:pt>
                <c:pt idx="3920">
                  <c:v>109.929</c:v>
                </c:pt>
                <c:pt idx="3921">
                  <c:v>109.96</c:v>
                </c:pt>
                <c:pt idx="3922">
                  <c:v>109.432</c:v>
                </c:pt>
                <c:pt idx="3923">
                  <c:v>102.379</c:v>
                </c:pt>
                <c:pt idx="3924">
                  <c:v>106.435</c:v>
                </c:pt>
                <c:pt idx="3925">
                  <c:v>106.32</c:v>
                </c:pt>
                <c:pt idx="3926">
                  <c:v>105.78400000000001</c:v>
                </c:pt>
                <c:pt idx="3927">
                  <c:v>105.68300000000001</c:v>
                </c:pt>
                <c:pt idx="3928">
                  <c:v>105.462</c:v>
                </c:pt>
                <c:pt idx="3929">
                  <c:v>104.096</c:v>
                </c:pt>
                <c:pt idx="3930">
                  <c:v>101.55500000000001</c:v>
                </c:pt>
                <c:pt idx="3931">
                  <c:v>108.46599999999999</c:v>
                </c:pt>
                <c:pt idx="3932">
                  <c:v>108.496</c:v>
                </c:pt>
                <c:pt idx="3933">
                  <c:v>108.675</c:v>
                </c:pt>
                <c:pt idx="3934">
                  <c:v>108.81</c:v>
                </c:pt>
                <c:pt idx="3935">
                  <c:v>108.675</c:v>
                </c:pt>
                <c:pt idx="3936">
                  <c:v>108.569</c:v>
                </c:pt>
                <c:pt idx="3937">
                  <c:v>108.749</c:v>
                </c:pt>
                <c:pt idx="3938">
                  <c:v>108.76300000000001</c:v>
                </c:pt>
                <c:pt idx="3939">
                  <c:v>108.958</c:v>
                </c:pt>
                <c:pt idx="3940">
                  <c:v>108.77500000000001</c:v>
                </c:pt>
                <c:pt idx="3941">
                  <c:v>108.955</c:v>
                </c:pt>
                <c:pt idx="3942">
                  <c:v>108.926</c:v>
                </c:pt>
                <c:pt idx="3943">
                  <c:v>109.15300000000001</c:v>
                </c:pt>
                <c:pt idx="3944">
                  <c:v>109.214</c:v>
                </c:pt>
                <c:pt idx="3945">
                  <c:v>109.14</c:v>
                </c:pt>
                <c:pt idx="3946">
                  <c:v>108.752</c:v>
                </c:pt>
                <c:pt idx="3947">
                  <c:v>108.798</c:v>
                </c:pt>
                <c:pt idx="3948">
                  <c:v>108.53100000000001</c:v>
                </c:pt>
                <c:pt idx="3949">
                  <c:v>108.54900000000001</c:v>
                </c:pt>
                <c:pt idx="3950">
                  <c:v>108.312</c:v>
                </c:pt>
                <c:pt idx="3951">
                  <c:v>108.104</c:v>
                </c:pt>
                <c:pt idx="3952">
                  <c:v>108.181</c:v>
                </c:pt>
                <c:pt idx="3953">
                  <c:v>108.166</c:v>
                </c:pt>
                <c:pt idx="3954">
                  <c:v>108.21</c:v>
                </c:pt>
                <c:pt idx="3955">
                  <c:v>108.119</c:v>
                </c:pt>
                <c:pt idx="3956">
                  <c:v>108.268</c:v>
                </c:pt>
                <c:pt idx="3957">
                  <c:v>108.41800000000001</c:v>
                </c:pt>
                <c:pt idx="3958">
                  <c:v>108.17700000000001</c:v>
                </c:pt>
                <c:pt idx="3959">
                  <c:v>108.34099999999999</c:v>
                </c:pt>
                <c:pt idx="3960">
                  <c:v>108.38500000000001</c:v>
                </c:pt>
                <c:pt idx="3961">
                  <c:v>108.294</c:v>
                </c:pt>
                <c:pt idx="3962">
                  <c:v>108.48699999999999</c:v>
                </c:pt>
                <c:pt idx="3963">
                  <c:v>108.426</c:v>
                </c:pt>
                <c:pt idx="3964">
                  <c:v>108.378</c:v>
                </c:pt>
                <c:pt idx="3965">
                  <c:v>108.55800000000001</c:v>
                </c:pt>
                <c:pt idx="3966">
                  <c:v>108.54300000000001</c:v>
                </c:pt>
                <c:pt idx="3967">
                  <c:v>108.634</c:v>
                </c:pt>
                <c:pt idx="3968">
                  <c:v>108.845</c:v>
                </c:pt>
                <c:pt idx="3969">
                  <c:v>109.16200000000001</c:v>
                </c:pt>
                <c:pt idx="3970">
                  <c:v>109.059</c:v>
                </c:pt>
                <c:pt idx="3971">
                  <c:v>108.956</c:v>
                </c:pt>
                <c:pt idx="3972">
                  <c:v>108.675</c:v>
                </c:pt>
                <c:pt idx="3973">
                  <c:v>108.319</c:v>
                </c:pt>
                <c:pt idx="3974">
                  <c:v>108.337</c:v>
                </c:pt>
                <c:pt idx="3975">
                  <c:v>107.996</c:v>
                </c:pt>
                <c:pt idx="3976">
                  <c:v>108.22</c:v>
                </c:pt>
                <c:pt idx="3977">
                  <c:v>108.086</c:v>
                </c:pt>
                <c:pt idx="3978">
                  <c:v>108.086</c:v>
                </c:pt>
                <c:pt idx="3979">
                  <c:v>108.264</c:v>
                </c:pt>
                <c:pt idx="3980">
                  <c:v>108.279</c:v>
                </c:pt>
                <c:pt idx="3981">
                  <c:v>108.15900000000001</c:v>
                </c:pt>
                <c:pt idx="3982">
                  <c:v>108.202</c:v>
                </c:pt>
                <c:pt idx="3983">
                  <c:v>108.083</c:v>
                </c:pt>
                <c:pt idx="3984">
                  <c:v>108.40900000000001</c:v>
                </c:pt>
                <c:pt idx="3985">
                  <c:v>108.05</c:v>
                </c:pt>
                <c:pt idx="3986">
                  <c:v>108.36199999999999</c:v>
                </c:pt>
                <c:pt idx="3987">
                  <c:v>108.152</c:v>
                </c:pt>
                <c:pt idx="3988">
                  <c:v>108.35899999999999</c:v>
                </c:pt>
                <c:pt idx="3989">
                  <c:v>108.538</c:v>
                </c:pt>
                <c:pt idx="3990">
                  <c:v>108.56699999999999</c:v>
                </c:pt>
                <c:pt idx="3991">
                  <c:v>108.658</c:v>
                </c:pt>
                <c:pt idx="3992">
                  <c:v>108.628</c:v>
                </c:pt>
                <c:pt idx="3993">
                  <c:v>108.73399999999999</c:v>
                </c:pt>
                <c:pt idx="3994">
                  <c:v>108.675</c:v>
                </c:pt>
                <c:pt idx="3995">
                  <c:v>108.751</c:v>
                </c:pt>
                <c:pt idx="3996">
                  <c:v>108.38</c:v>
                </c:pt>
                <c:pt idx="3997">
                  <c:v>108.471</c:v>
                </c:pt>
                <c:pt idx="3998">
                  <c:v>108.384</c:v>
                </c:pt>
                <c:pt idx="3999">
                  <c:v>108.34</c:v>
                </c:pt>
                <c:pt idx="4000">
                  <c:v>108.191</c:v>
                </c:pt>
                <c:pt idx="4001">
                  <c:v>108.086</c:v>
                </c:pt>
                <c:pt idx="4002">
                  <c:v>108.173</c:v>
                </c:pt>
                <c:pt idx="4003">
                  <c:v>108.083</c:v>
                </c:pt>
                <c:pt idx="4004">
                  <c:v>108.261</c:v>
                </c:pt>
                <c:pt idx="4005">
                  <c:v>108.43899999999999</c:v>
                </c:pt>
                <c:pt idx="4006">
                  <c:v>108.468</c:v>
                </c:pt>
                <c:pt idx="4007">
                  <c:v>108.36199999999999</c:v>
                </c:pt>
                <c:pt idx="4008">
                  <c:v>108.69</c:v>
                </c:pt>
                <c:pt idx="4009">
                  <c:v>108.57</c:v>
                </c:pt>
                <c:pt idx="4010">
                  <c:v>108.45</c:v>
                </c:pt>
                <c:pt idx="4011">
                  <c:v>108.374</c:v>
                </c:pt>
                <c:pt idx="4012">
                  <c:v>108.596</c:v>
                </c:pt>
                <c:pt idx="4013">
                  <c:v>108.684</c:v>
                </c:pt>
                <c:pt idx="4014">
                  <c:v>108.593</c:v>
                </c:pt>
                <c:pt idx="4015">
                  <c:v>108.72799999999999</c:v>
                </c:pt>
                <c:pt idx="4016">
                  <c:v>109.027</c:v>
                </c:pt>
                <c:pt idx="4017">
                  <c:v>109.133</c:v>
                </c:pt>
                <c:pt idx="4018">
                  <c:v>108.804</c:v>
                </c:pt>
                <c:pt idx="4019">
                  <c:v>109.012</c:v>
                </c:pt>
                <c:pt idx="4020">
                  <c:v>108.907</c:v>
                </c:pt>
                <c:pt idx="4021">
                  <c:v>108.95099999999999</c:v>
                </c:pt>
                <c:pt idx="4022">
                  <c:v>109.02500000000001</c:v>
                </c:pt>
                <c:pt idx="4023">
                  <c:v>108.843</c:v>
                </c:pt>
                <c:pt idx="4024">
                  <c:v>108.79600000000001</c:v>
                </c:pt>
                <c:pt idx="4025">
                  <c:v>108.855</c:v>
                </c:pt>
                <c:pt idx="4026">
                  <c:v>108.973</c:v>
                </c:pt>
                <c:pt idx="4027">
                  <c:v>109.212</c:v>
                </c:pt>
                <c:pt idx="4028">
                  <c:v>109.15</c:v>
                </c:pt>
                <c:pt idx="4029">
                  <c:v>109.11799999999999</c:v>
                </c:pt>
                <c:pt idx="4030">
                  <c:v>109.056</c:v>
                </c:pt>
                <c:pt idx="4031">
                  <c:v>109.13</c:v>
                </c:pt>
                <c:pt idx="4032">
                  <c:v>109.31100000000001</c:v>
                </c:pt>
                <c:pt idx="4033">
                  <c:v>109.371</c:v>
                </c:pt>
                <c:pt idx="4034">
                  <c:v>109.46</c:v>
                </c:pt>
                <c:pt idx="4035">
                  <c:v>109.565</c:v>
                </c:pt>
                <c:pt idx="4036">
                  <c:v>109.381</c:v>
                </c:pt>
                <c:pt idx="4037">
                  <c:v>109.319</c:v>
                </c:pt>
                <c:pt idx="4038">
                  <c:v>109.501</c:v>
                </c:pt>
                <c:pt idx="4039">
                  <c:v>109.56100000000001</c:v>
                </c:pt>
                <c:pt idx="4040">
                  <c:v>109.773</c:v>
                </c:pt>
                <c:pt idx="4041">
                  <c:v>109.696</c:v>
                </c:pt>
                <c:pt idx="4042">
                  <c:v>109.833</c:v>
                </c:pt>
                <c:pt idx="4043">
                  <c:v>109.651</c:v>
                </c:pt>
                <c:pt idx="4044">
                  <c:v>109.773</c:v>
                </c:pt>
                <c:pt idx="4045">
                  <c:v>109.758</c:v>
                </c:pt>
                <c:pt idx="4046">
                  <c:v>109.589</c:v>
                </c:pt>
                <c:pt idx="4047">
                  <c:v>109.497</c:v>
                </c:pt>
                <c:pt idx="4048">
                  <c:v>109.572</c:v>
                </c:pt>
                <c:pt idx="4049">
                  <c:v>109.706</c:v>
                </c:pt>
                <c:pt idx="4050">
                  <c:v>109.721</c:v>
                </c:pt>
                <c:pt idx="4051">
                  <c:v>109.783</c:v>
                </c:pt>
                <c:pt idx="4052">
                  <c:v>109.738</c:v>
                </c:pt>
                <c:pt idx="4053">
                  <c:v>109.785</c:v>
                </c:pt>
                <c:pt idx="4054">
                  <c:v>109.739</c:v>
                </c:pt>
                <c:pt idx="4055">
                  <c:v>109.587</c:v>
                </c:pt>
                <c:pt idx="4056">
                  <c:v>109.968</c:v>
                </c:pt>
                <c:pt idx="4057">
                  <c:v>109.467</c:v>
                </c:pt>
                <c:pt idx="4058">
                  <c:v>109.544</c:v>
                </c:pt>
                <c:pt idx="4059">
                  <c:v>109.34699999999999</c:v>
                </c:pt>
                <c:pt idx="4060">
                  <c:v>109.59099999999999</c:v>
                </c:pt>
                <c:pt idx="4061">
                  <c:v>109.441</c:v>
                </c:pt>
                <c:pt idx="4062">
                  <c:v>109.352</c:v>
                </c:pt>
                <c:pt idx="4063">
                  <c:v>109.339</c:v>
                </c:pt>
                <c:pt idx="4064">
                  <c:v>109.477</c:v>
                </c:pt>
                <c:pt idx="4065">
                  <c:v>109.38800000000001</c:v>
                </c:pt>
                <c:pt idx="4066">
                  <c:v>109.375</c:v>
                </c:pt>
                <c:pt idx="4067">
                  <c:v>109.286</c:v>
                </c:pt>
                <c:pt idx="4068">
                  <c:v>109.43899999999999</c:v>
                </c:pt>
                <c:pt idx="4069">
                  <c:v>109.288</c:v>
                </c:pt>
                <c:pt idx="4070">
                  <c:v>109.06399999999999</c:v>
                </c:pt>
                <c:pt idx="4071">
                  <c:v>108.914</c:v>
                </c:pt>
                <c:pt idx="4072">
                  <c:v>108.79300000000001</c:v>
                </c:pt>
                <c:pt idx="4073">
                  <c:v>109.13800000000001</c:v>
                </c:pt>
                <c:pt idx="4074">
                  <c:v>109.15300000000001</c:v>
                </c:pt>
                <c:pt idx="4075">
                  <c:v>108.911</c:v>
                </c:pt>
                <c:pt idx="4076">
                  <c:v>108.985</c:v>
                </c:pt>
                <c:pt idx="4077">
                  <c:v>108.849</c:v>
                </c:pt>
                <c:pt idx="4078">
                  <c:v>109.316</c:v>
                </c:pt>
                <c:pt idx="4079">
                  <c:v>109.224</c:v>
                </c:pt>
                <c:pt idx="4080">
                  <c:v>109.18</c:v>
                </c:pt>
                <c:pt idx="4081">
                  <c:v>109.19499999999999</c:v>
                </c:pt>
                <c:pt idx="4082">
                  <c:v>109.16500000000001</c:v>
                </c:pt>
                <c:pt idx="4083">
                  <c:v>109.044</c:v>
                </c:pt>
                <c:pt idx="4084">
                  <c:v>109.074</c:v>
                </c:pt>
                <c:pt idx="4085">
                  <c:v>109.209</c:v>
                </c:pt>
                <c:pt idx="4086">
                  <c:v>109.18</c:v>
                </c:pt>
                <c:pt idx="4087">
                  <c:v>109</c:v>
                </c:pt>
                <c:pt idx="4088">
                  <c:v>107.991</c:v>
                </c:pt>
                <c:pt idx="4089">
                  <c:v>107.932</c:v>
                </c:pt>
                <c:pt idx="4090">
                  <c:v>108.024</c:v>
                </c:pt>
                <c:pt idx="4091">
                  <c:v>107.738</c:v>
                </c:pt>
                <c:pt idx="4092">
                  <c:v>107.559</c:v>
                </c:pt>
                <c:pt idx="4093">
                  <c:v>107.694</c:v>
                </c:pt>
                <c:pt idx="4094">
                  <c:v>107.753</c:v>
                </c:pt>
                <c:pt idx="4095">
                  <c:v>107.855</c:v>
                </c:pt>
                <c:pt idx="4096">
                  <c:v>107.807</c:v>
                </c:pt>
                <c:pt idx="4097">
                  <c:v>107.92400000000001</c:v>
                </c:pt>
                <c:pt idx="4098">
                  <c:v>107.90600000000001</c:v>
                </c:pt>
                <c:pt idx="4099">
                  <c:v>107.95</c:v>
                </c:pt>
                <c:pt idx="4100">
                  <c:v>107.979</c:v>
                </c:pt>
                <c:pt idx="4101">
                  <c:v>108.038</c:v>
                </c:pt>
                <c:pt idx="4102">
                  <c:v>108.17400000000001</c:v>
                </c:pt>
                <c:pt idx="4103">
                  <c:v>108.17400000000001</c:v>
                </c:pt>
                <c:pt idx="4104">
                  <c:v>108.233</c:v>
                </c:pt>
                <c:pt idx="4105">
                  <c:v>108.15600000000001</c:v>
                </c:pt>
                <c:pt idx="4106">
                  <c:v>108.322</c:v>
                </c:pt>
                <c:pt idx="4107">
                  <c:v>108.488</c:v>
                </c:pt>
                <c:pt idx="4108">
                  <c:v>108.455</c:v>
                </c:pt>
                <c:pt idx="4109">
                  <c:v>108.529</c:v>
                </c:pt>
                <c:pt idx="4110">
                  <c:v>108.514</c:v>
                </c:pt>
                <c:pt idx="4111">
                  <c:v>108.607</c:v>
                </c:pt>
                <c:pt idx="4112">
                  <c:v>108.562</c:v>
                </c:pt>
                <c:pt idx="4113">
                  <c:v>108.80500000000001</c:v>
                </c:pt>
                <c:pt idx="4114">
                  <c:v>108.55</c:v>
                </c:pt>
                <c:pt idx="4115">
                  <c:v>108.628</c:v>
                </c:pt>
                <c:pt idx="4116">
                  <c:v>108.417</c:v>
                </c:pt>
                <c:pt idx="4117">
                  <c:v>108.193</c:v>
                </c:pt>
                <c:pt idx="4118">
                  <c:v>107.983</c:v>
                </c:pt>
                <c:pt idx="4119">
                  <c:v>107.968</c:v>
                </c:pt>
                <c:pt idx="4120">
                  <c:v>107.95399999999999</c:v>
                </c:pt>
                <c:pt idx="4121">
                  <c:v>107.74</c:v>
                </c:pt>
                <c:pt idx="4122">
                  <c:v>107.79900000000001</c:v>
                </c:pt>
                <c:pt idx="4123">
                  <c:v>107.858</c:v>
                </c:pt>
                <c:pt idx="4124">
                  <c:v>107.917</c:v>
                </c:pt>
                <c:pt idx="4125">
                  <c:v>107.97499999999999</c:v>
                </c:pt>
                <c:pt idx="4126">
                  <c:v>107.913</c:v>
                </c:pt>
                <c:pt idx="4127">
                  <c:v>108.108</c:v>
                </c:pt>
                <c:pt idx="4128">
                  <c:v>108.197</c:v>
                </c:pt>
                <c:pt idx="4129">
                  <c:v>108.315</c:v>
                </c:pt>
                <c:pt idx="4130">
                  <c:v>108.389</c:v>
                </c:pt>
                <c:pt idx="4131">
                  <c:v>108.46299999999999</c:v>
                </c:pt>
                <c:pt idx="4132">
                  <c:v>108.59699999999999</c:v>
                </c:pt>
                <c:pt idx="4133">
                  <c:v>108.39700000000001</c:v>
                </c:pt>
                <c:pt idx="4134">
                  <c:v>108.687</c:v>
                </c:pt>
                <c:pt idx="4135">
                  <c:v>108.824</c:v>
                </c:pt>
                <c:pt idx="4136">
                  <c:v>108.961</c:v>
                </c:pt>
                <c:pt idx="4137">
                  <c:v>108.931</c:v>
                </c:pt>
                <c:pt idx="4138">
                  <c:v>109.009</c:v>
                </c:pt>
                <c:pt idx="4139">
                  <c:v>108.964</c:v>
                </c:pt>
                <c:pt idx="4140">
                  <c:v>108.61499999999999</c:v>
                </c:pt>
                <c:pt idx="4141">
                  <c:v>108.678</c:v>
                </c:pt>
                <c:pt idx="4142">
                  <c:v>108.526</c:v>
                </c:pt>
                <c:pt idx="4143">
                  <c:v>108.345</c:v>
                </c:pt>
                <c:pt idx="4144">
                  <c:v>108.345</c:v>
                </c:pt>
                <c:pt idx="4145">
                  <c:v>108.223</c:v>
                </c:pt>
                <c:pt idx="4146">
                  <c:v>108.16</c:v>
                </c:pt>
                <c:pt idx="4147">
                  <c:v>108.21899999999999</c:v>
                </c:pt>
                <c:pt idx="4148">
                  <c:v>108.29300000000001</c:v>
                </c:pt>
                <c:pt idx="4149">
                  <c:v>108.35299999999999</c:v>
                </c:pt>
                <c:pt idx="4150">
                  <c:v>108.42700000000001</c:v>
                </c:pt>
                <c:pt idx="4151">
                  <c:v>108.60899999999999</c:v>
                </c:pt>
                <c:pt idx="4152">
                  <c:v>108.51600000000001</c:v>
                </c:pt>
                <c:pt idx="4153">
                  <c:v>108.74299999999999</c:v>
                </c:pt>
                <c:pt idx="4154">
                  <c:v>108.51300000000001</c:v>
                </c:pt>
                <c:pt idx="4155">
                  <c:v>108.58799999999999</c:v>
                </c:pt>
                <c:pt idx="4156">
                  <c:v>108.495</c:v>
                </c:pt>
                <c:pt idx="4157">
                  <c:v>108.845</c:v>
                </c:pt>
                <c:pt idx="4158">
                  <c:v>109.02800000000001</c:v>
                </c:pt>
                <c:pt idx="4159">
                  <c:v>109.151</c:v>
                </c:pt>
                <c:pt idx="4160">
                  <c:v>108.998</c:v>
                </c:pt>
                <c:pt idx="4161">
                  <c:v>109.214</c:v>
                </c:pt>
                <c:pt idx="4162">
                  <c:v>109.276</c:v>
                </c:pt>
                <c:pt idx="4163">
                  <c:v>108.911</c:v>
                </c:pt>
                <c:pt idx="4164">
                  <c:v>108.806</c:v>
                </c:pt>
                <c:pt idx="4165">
                  <c:v>108.702</c:v>
                </c:pt>
                <c:pt idx="4166">
                  <c:v>108.505</c:v>
                </c:pt>
                <c:pt idx="4167">
                  <c:v>108.32299999999999</c:v>
                </c:pt>
                <c:pt idx="4168">
                  <c:v>108.29300000000001</c:v>
                </c:pt>
                <c:pt idx="4169">
                  <c:v>108.46</c:v>
                </c:pt>
                <c:pt idx="4170">
                  <c:v>108.49</c:v>
                </c:pt>
                <c:pt idx="4171">
                  <c:v>108.38200000000001</c:v>
                </c:pt>
                <c:pt idx="4172">
                  <c:v>108.245</c:v>
                </c:pt>
                <c:pt idx="4173">
                  <c:v>108.702</c:v>
                </c:pt>
                <c:pt idx="4174">
                  <c:v>108.41200000000001</c:v>
                </c:pt>
                <c:pt idx="4175">
                  <c:v>108.56399999999999</c:v>
                </c:pt>
                <c:pt idx="4176">
                  <c:v>108.57899999999999</c:v>
                </c:pt>
                <c:pt idx="4177">
                  <c:v>108.639</c:v>
                </c:pt>
                <c:pt idx="4178">
                  <c:v>108.624</c:v>
                </c:pt>
                <c:pt idx="4179">
                  <c:v>108.624</c:v>
                </c:pt>
                <c:pt idx="4180">
                  <c:v>108.54600000000001</c:v>
                </c:pt>
                <c:pt idx="4181">
                  <c:v>108.56100000000001</c:v>
                </c:pt>
                <c:pt idx="4182">
                  <c:v>108.51600000000001</c:v>
                </c:pt>
                <c:pt idx="4183">
                  <c:v>108.991</c:v>
                </c:pt>
                <c:pt idx="4184">
                  <c:v>108.779</c:v>
                </c:pt>
                <c:pt idx="4185">
                  <c:v>108.782</c:v>
                </c:pt>
                <c:pt idx="4186">
                  <c:v>108.785</c:v>
                </c:pt>
                <c:pt idx="4187">
                  <c:v>108.621</c:v>
                </c:pt>
                <c:pt idx="4188">
                  <c:v>108.61</c:v>
                </c:pt>
                <c:pt idx="4189">
                  <c:v>108.16</c:v>
                </c:pt>
                <c:pt idx="4190">
                  <c:v>108.193</c:v>
                </c:pt>
                <c:pt idx="4191">
                  <c:v>108.119</c:v>
                </c:pt>
                <c:pt idx="4192">
                  <c:v>107.91</c:v>
                </c:pt>
                <c:pt idx="4193">
                  <c:v>107.88</c:v>
                </c:pt>
                <c:pt idx="4194">
                  <c:v>108.002</c:v>
                </c:pt>
                <c:pt idx="4195">
                  <c:v>108.002</c:v>
                </c:pt>
                <c:pt idx="4196">
                  <c:v>107.866</c:v>
                </c:pt>
                <c:pt idx="4197">
                  <c:v>107.866</c:v>
                </c:pt>
                <c:pt idx="4198">
                  <c:v>108.137</c:v>
                </c:pt>
                <c:pt idx="4199">
                  <c:v>107.851</c:v>
                </c:pt>
                <c:pt idx="4200">
                  <c:v>108.002</c:v>
                </c:pt>
                <c:pt idx="4201">
                  <c:v>108.01600000000001</c:v>
                </c:pt>
                <c:pt idx="4202">
                  <c:v>108.196</c:v>
                </c:pt>
                <c:pt idx="4203">
                  <c:v>108.09</c:v>
                </c:pt>
                <c:pt idx="4204">
                  <c:v>108.163</c:v>
                </c:pt>
                <c:pt idx="4205">
                  <c:v>108.178</c:v>
                </c:pt>
                <c:pt idx="4206">
                  <c:v>108.29900000000001</c:v>
                </c:pt>
                <c:pt idx="4207">
                  <c:v>108.39100000000001</c:v>
                </c:pt>
                <c:pt idx="4208">
                  <c:v>108.39400000000001</c:v>
                </c:pt>
                <c:pt idx="4209">
                  <c:v>108.41200000000001</c:v>
                </c:pt>
                <c:pt idx="4210">
                  <c:v>108.295</c:v>
                </c:pt>
                <c:pt idx="4211">
                  <c:v>108.298</c:v>
                </c:pt>
                <c:pt idx="4212">
                  <c:v>108.137</c:v>
                </c:pt>
                <c:pt idx="4213">
                  <c:v>108.126</c:v>
                </c:pt>
                <c:pt idx="4214">
                  <c:v>107.74</c:v>
                </c:pt>
                <c:pt idx="4215">
                  <c:v>107.518</c:v>
                </c:pt>
                <c:pt idx="4216">
                  <c:v>107.58</c:v>
                </c:pt>
                <c:pt idx="4217">
                  <c:v>107.446</c:v>
                </c:pt>
                <c:pt idx="4218">
                  <c:v>107.31100000000001</c:v>
                </c:pt>
                <c:pt idx="4219">
                  <c:v>107.58</c:v>
                </c:pt>
                <c:pt idx="4220">
                  <c:v>107.551</c:v>
                </c:pt>
                <c:pt idx="4221">
                  <c:v>107.53700000000001</c:v>
                </c:pt>
                <c:pt idx="4222">
                  <c:v>107.657</c:v>
                </c:pt>
                <c:pt idx="4223">
                  <c:v>107.53700000000001</c:v>
                </c:pt>
                <c:pt idx="4224">
                  <c:v>107.73</c:v>
                </c:pt>
                <c:pt idx="4225">
                  <c:v>107.759</c:v>
                </c:pt>
                <c:pt idx="4226">
                  <c:v>107.773</c:v>
                </c:pt>
                <c:pt idx="4227">
                  <c:v>107.80200000000001</c:v>
                </c:pt>
                <c:pt idx="4228">
                  <c:v>107.74</c:v>
                </c:pt>
                <c:pt idx="4229">
                  <c:v>108.039</c:v>
                </c:pt>
                <c:pt idx="4230">
                  <c:v>107.755</c:v>
                </c:pt>
                <c:pt idx="4231">
                  <c:v>108.221</c:v>
                </c:pt>
                <c:pt idx="4232">
                  <c:v>108.134</c:v>
                </c:pt>
                <c:pt idx="4233">
                  <c:v>108.137</c:v>
                </c:pt>
                <c:pt idx="4234">
                  <c:v>108.199</c:v>
                </c:pt>
                <c:pt idx="4235">
                  <c:v>107.81399999999999</c:v>
                </c:pt>
                <c:pt idx="4236">
                  <c:v>107.967</c:v>
                </c:pt>
                <c:pt idx="4237">
                  <c:v>107.73099999999999</c:v>
                </c:pt>
                <c:pt idx="4238">
                  <c:v>108.07599999999999</c:v>
                </c:pt>
                <c:pt idx="4239">
                  <c:v>108.06100000000001</c:v>
                </c:pt>
                <c:pt idx="4240">
                  <c:v>107.989</c:v>
                </c:pt>
                <c:pt idx="4241">
                  <c:v>107.84099999999999</c:v>
                </c:pt>
                <c:pt idx="4242">
                  <c:v>107.94499999999999</c:v>
                </c:pt>
                <c:pt idx="4243">
                  <c:v>107.96</c:v>
                </c:pt>
                <c:pt idx="4244">
                  <c:v>107.82599999999999</c:v>
                </c:pt>
                <c:pt idx="4245">
                  <c:v>107.974</c:v>
                </c:pt>
                <c:pt idx="4246">
                  <c:v>108.123</c:v>
                </c:pt>
                <c:pt idx="4247">
                  <c:v>108.166</c:v>
                </c:pt>
                <c:pt idx="4248">
                  <c:v>108.137</c:v>
                </c:pt>
                <c:pt idx="4249">
                  <c:v>108.123</c:v>
                </c:pt>
                <c:pt idx="4250">
                  <c:v>107.884</c:v>
                </c:pt>
                <c:pt idx="4251">
                  <c:v>107.554</c:v>
                </c:pt>
                <c:pt idx="4252">
                  <c:v>106.928</c:v>
                </c:pt>
                <c:pt idx="4253">
                  <c:v>106.779</c:v>
                </c:pt>
                <c:pt idx="4254">
                  <c:v>106.377</c:v>
                </c:pt>
                <c:pt idx="4255">
                  <c:v>105.43899999999999</c:v>
                </c:pt>
                <c:pt idx="4256">
                  <c:v>105.355</c:v>
                </c:pt>
                <c:pt idx="4257">
                  <c:v>105.221</c:v>
                </c:pt>
                <c:pt idx="4258">
                  <c:v>105.136</c:v>
                </c:pt>
                <c:pt idx="4259">
                  <c:v>105.28400000000001</c:v>
                </c:pt>
                <c:pt idx="4260">
                  <c:v>105.151</c:v>
                </c:pt>
                <c:pt idx="4261">
                  <c:v>105.059</c:v>
                </c:pt>
                <c:pt idx="4262">
                  <c:v>105.045</c:v>
                </c:pt>
                <c:pt idx="4263">
                  <c:v>104.76300000000001</c:v>
                </c:pt>
                <c:pt idx="4264">
                  <c:v>104.791</c:v>
                </c:pt>
                <c:pt idx="4265">
                  <c:v>104.889</c:v>
                </c:pt>
                <c:pt idx="4266">
                  <c:v>104.946</c:v>
                </c:pt>
                <c:pt idx="4267">
                  <c:v>105.072</c:v>
                </c:pt>
                <c:pt idx="4268">
                  <c:v>105.157</c:v>
                </c:pt>
                <c:pt idx="4269">
                  <c:v>105.256</c:v>
                </c:pt>
                <c:pt idx="4270">
                  <c:v>105.178</c:v>
                </c:pt>
                <c:pt idx="4271">
                  <c:v>105.221</c:v>
                </c:pt>
                <c:pt idx="4272">
                  <c:v>105.44</c:v>
                </c:pt>
                <c:pt idx="4273">
                  <c:v>105.36199999999999</c:v>
                </c:pt>
                <c:pt idx="4274">
                  <c:v>105.28400000000001</c:v>
                </c:pt>
                <c:pt idx="4275">
                  <c:v>105.355</c:v>
                </c:pt>
                <c:pt idx="4276">
                  <c:v>105.384</c:v>
                </c:pt>
                <c:pt idx="4277">
                  <c:v>105.59</c:v>
                </c:pt>
                <c:pt idx="4278">
                  <c:v>105.441</c:v>
                </c:pt>
                <c:pt idx="4279">
                  <c:v>105.498</c:v>
                </c:pt>
                <c:pt idx="4280">
                  <c:v>105.804</c:v>
                </c:pt>
                <c:pt idx="4281">
                  <c:v>105.34099999999999</c:v>
                </c:pt>
                <c:pt idx="4282">
                  <c:v>105.327</c:v>
                </c:pt>
                <c:pt idx="4283">
                  <c:v>105.28400000000001</c:v>
                </c:pt>
                <c:pt idx="4284">
                  <c:v>105.29900000000001</c:v>
                </c:pt>
                <c:pt idx="4285">
                  <c:v>105.19199999999999</c:v>
                </c:pt>
                <c:pt idx="4286">
                  <c:v>105.15600000000001</c:v>
                </c:pt>
                <c:pt idx="4287">
                  <c:v>105.22799999999999</c:v>
                </c:pt>
                <c:pt idx="4288">
                  <c:v>105.499</c:v>
                </c:pt>
                <c:pt idx="4289">
                  <c:v>105.535</c:v>
                </c:pt>
                <c:pt idx="4290">
                  <c:v>105.751</c:v>
                </c:pt>
                <c:pt idx="4291">
                  <c:v>105.988</c:v>
                </c:pt>
                <c:pt idx="4292">
                  <c:v>105.916</c:v>
                </c:pt>
                <c:pt idx="4293">
                  <c:v>106.009</c:v>
                </c:pt>
                <c:pt idx="4294">
                  <c:v>105.95099999999999</c:v>
                </c:pt>
                <c:pt idx="4295">
                  <c:v>105.922</c:v>
                </c:pt>
                <c:pt idx="4296">
                  <c:v>105.908</c:v>
                </c:pt>
                <c:pt idx="4297">
                  <c:v>105.908</c:v>
                </c:pt>
                <c:pt idx="4298">
                  <c:v>105.77200000000001</c:v>
                </c:pt>
                <c:pt idx="4299">
                  <c:v>105.786</c:v>
                </c:pt>
                <c:pt idx="4300">
                  <c:v>105.98</c:v>
                </c:pt>
                <c:pt idx="4301">
                  <c:v>106.05200000000001</c:v>
                </c:pt>
                <c:pt idx="4302">
                  <c:v>106.05200000000001</c:v>
                </c:pt>
                <c:pt idx="4303">
                  <c:v>106.282</c:v>
                </c:pt>
                <c:pt idx="4304">
                  <c:v>106.36</c:v>
                </c:pt>
                <c:pt idx="4305">
                  <c:v>106.42400000000001</c:v>
                </c:pt>
                <c:pt idx="4306">
                  <c:v>106.351</c:v>
                </c:pt>
                <c:pt idx="4307">
                  <c:v>106.143</c:v>
                </c:pt>
                <c:pt idx="4308">
                  <c:v>106.071</c:v>
                </c:pt>
                <c:pt idx="4309">
                  <c:v>105.956</c:v>
                </c:pt>
                <c:pt idx="4310">
                  <c:v>105.748</c:v>
                </c:pt>
                <c:pt idx="4311">
                  <c:v>105.57</c:v>
                </c:pt>
                <c:pt idx="4312">
                  <c:v>105.541</c:v>
                </c:pt>
                <c:pt idx="4313">
                  <c:v>105.598</c:v>
                </c:pt>
                <c:pt idx="4314">
                  <c:v>105.627</c:v>
                </c:pt>
                <c:pt idx="4315">
                  <c:v>105.67</c:v>
                </c:pt>
                <c:pt idx="4316">
                  <c:v>105.71299999999999</c:v>
                </c:pt>
                <c:pt idx="4317">
                  <c:v>105.727</c:v>
                </c:pt>
                <c:pt idx="4318">
                  <c:v>105.756</c:v>
                </c:pt>
                <c:pt idx="4319">
                  <c:v>105.79900000000001</c:v>
                </c:pt>
                <c:pt idx="4320">
                  <c:v>105.886</c:v>
                </c:pt>
                <c:pt idx="4321">
                  <c:v>105.914</c:v>
                </c:pt>
                <c:pt idx="4322">
                  <c:v>105.85</c:v>
                </c:pt>
                <c:pt idx="4323">
                  <c:v>106.03</c:v>
                </c:pt>
                <c:pt idx="4324">
                  <c:v>106.116</c:v>
                </c:pt>
                <c:pt idx="4325">
                  <c:v>106.17400000000001</c:v>
                </c:pt>
                <c:pt idx="4326">
                  <c:v>106.41800000000001</c:v>
                </c:pt>
                <c:pt idx="4327">
                  <c:v>106.569</c:v>
                </c:pt>
                <c:pt idx="4328">
                  <c:v>106.676</c:v>
                </c:pt>
                <c:pt idx="4329">
                  <c:v>106.589</c:v>
                </c:pt>
                <c:pt idx="4330">
                  <c:v>106.60899999999999</c:v>
                </c:pt>
                <c:pt idx="4331">
                  <c:v>106.47799999999999</c:v>
                </c:pt>
                <c:pt idx="4332">
                  <c:v>106.21299999999999</c:v>
                </c:pt>
                <c:pt idx="4333">
                  <c:v>106.083</c:v>
                </c:pt>
                <c:pt idx="4334">
                  <c:v>105.84699999999999</c:v>
                </c:pt>
                <c:pt idx="4335">
                  <c:v>105.761</c:v>
                </c:pt>
                <c:pt idx="4336">
                  <c:v>105.733</c:v>
                </c:pt>
                <c:pt idx="4337">
                  <c:v>105.747</c:v>
                </c:pt>
                <c:pt idx="4338">
                  <c:v>105.776</c:v>
                </c:pt>
                <c:pt idx="4339">
                  <c:v>105.79</c:v>
                </c:pt>
                <c:pt idx="4340">
                  <c:v>105.819</c:v>
                </c:pt>
                <c:pt idx="4341">
                  <c:v>105.95399999999999</c:v>
                </c:pt>
                <c:pt idx="4342">
                  <c:v>105.983</c:v>
                </c:pt>
                <c:pt idx="4343">
                  <c:v>105.983</c:v>
                </c:pt>
                <c:pt idx="4344">
                  <c:v>105.997</c:v>
                </c:pt>
                <c:pt idx="4345">
                  <c:v>105.876</c:v>
                </c:pt>
                <c:pt idx="4346">
                  <c:v>105.89</c:v>
                </c:pt>
                <c:pt idx="4347">
                  <c:v>105.93300000000001</c:v>
                </c:pt>
                <c:pt idx="4348">
                  <c:v>105.991</c:v>
                </c:pt>
                <c:pt idx="4349">
                  <c:v>106.048</c:v>
                </c:pt>
                <c:pt idx="4350">
                  <c:v>106.184</c:v>
                </c:pt>
                <c:pt idx="4351">
                  <c:v>105.87</c:v>
                </c:pt>
                <c:pt idx="4352">
                  <c:v>104.74299999999999</c:v>
                </c:pt>
                <c:pt idx="4353">
                  <c:v>104.821</c:v>
                </c:pt>
                <c:pt idx="4354">
                  <c:v>104.72199999999999</c:v>
                </c:pt>
                <c:pt idx="4355">
                  <c:v>104.502</c:v>
                </c:pt>
                <c:pt idx="4356">
                  <c:v>104.119</c:v>
                </c:pt>
                <c:pt idx="4357">
                  <c:v>103.346</c:v>
                </c:pt>
                <c:pt idx="4358">
                  <c:v>103.14100000000001</c:v>
                </c:pt>
                <c:pt idx="4359">
                  <c:v>103.248</c:v>
                </c:pt>
                <c:pt idx="4360">
                  <c:v>103.1</c:v>
                </c:pt>
                <c:pt idx="4361">
                  <c:v>103.14100000000001</c:v>
                </c:pt>
                <c:pt idx="4362">
                  <c:v>103.062</c:v>
                </c:pt>
                <c:pt idx="4363">
                  <c:v>103.11799999999999</c:v>
                </c:pt>
                <c:pt idx="4364">
                  <c:v>103.187</c:v>
                </c:pt>
                <c:pt idx="4365">
                  <c:v>103.229</c:v>
                </c:pt>
                <c:pt idx="4366">
                  <c:v>103.25700000000001</c:v>
                </c:pt>
                <c:pt idx="4367">
                  <c:v>103.313</c:v>
                </c:pt>
                <c:pt idx="4368">
                  <c:v>103.504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536152"/>
        <c:axId val="65536544"/>
      </c:scatterChart>
      <c:scatterChart>
        <c:scatterStyle val="lineMarker"/>
        <c:varyColors val="0"/>
        <c:ser>
          <c:idx val="1"/>
          <c:order val="1"/>
          <c:tx>
            <c:strRef>
              <c:f>Sheet2!$C$1</c:f>
              <c:strCache>
                <c:ptCount val="1"/>
                <c:pt idx="0">
                  <c:v>DWR.Flow-Out.Ave.1Hour.1Hour.CBT-REV [kcfs]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Sheet2!$A$2:$A$4370</c:f>
              <c:numCache>
                <c:formatCode>m/d/yyyy\ h:mm</c:formatCode>
                <c:ptCount val="4369"/>
                <c:pt idx="0">
                  <c:v>42643</c:v>
                </c:pt>
                <c:pt idx="1">
                  <c:v>42642.958333333336</c:v>
                </c:pt>
                <c:pt idx="2">
                  <c:v>42642.916666666664</c:v>
                </c:pt>
                <c:pt idx="3">
                  <c:v>42642.875</c:v>
                </c:pt>
                <c:pt idx="4">
                  <c:v>42642.833333333336</c:v>
                </c:pt>
                <c:pt idx="5">
                  <c:v>42642.791666666664</c:v>
                </c:pt>
                <c:pt idx="6">
                  <c:v>42642.75</c:v>
                </c:pt>
                <c:pt idx="7">
                  <c:v>42642.708333333336</c:v>
                </c:pt>
                <c:pt idx="8">
                  <c:v>42642.666666666664</c:v>
                </c:pt>
                <c:pt idx="9">
                  <c:v>42642.625</c:v>
                </c:pt>
                <c:pt idx="10">
                  <c:v>42642.583333333336</c:v>
                </c:pt>
                <c:pt idx="11">
                  <c:v>42642.541666666664</c:v>
                </c:pt>
                <c:pt idx="12">
                  <c:v>42642.5</c:v>
                </c:pt>
                <c:pt idx="13">
                  <c:v>42642.458333333336</c:v>
                </c:pt>
                <c:pt idx="14">
                  <c:v>42642.416666666664</c:v>
                </c:pt>
                <c:pt idx="15">
                  <c:v>42642.375</c:v>
                </c:pt>
                <c:pt idx="16">
                  <c:v>42642.333333333336</c:v>
                </c:pt>
                <c:pt idx="17">
                  <c:v>42642.291666666664</c:v>
                </c:pt>
                <c:pt idx="18">
                  <c:v>42642.25</c:v>
                </c:pt>
                <c:pt idx="19">
                  <c:v>42642.208333333336</c:v>
                </c:pt>
                <c:pt idx="20">
                  <c:v>42642.166666666664</c:v>
                </c:pt>
                <c:pt idx="21">
                  <c:v>42642.125</c:v>
                </c:pt>
                <c:pt idx="22">
                  <c:v>42642.083333333336</c:v>
                </c:pt>
                <c:pt idx="23">
                  <c:v>42642.041666666664</c:v>
                </c:pt>
                <c:pt idx="24">
                  <c:v>42642</c:v>
                </c:pt>
                <c:pt idx="25">
                  <c:v>42641.958333333336</c:v>
                </c:pt>
                <c:pt idx="26">
                  <c:v>42641.916666666664</c:v>
                </c:pt>
                <c:pt idx="27">
                  <c:v>42641.875</c:v>
                </c:pt>
                <c:pt idx="28">
                  <c:v>42641.833333333336</c:v>
                </c:pt>
                <c:pt idx="29">
                  <c:v>42641.791666666664</c:v>
                </c:pt>
                <c:pt idx="30">
                  <c:v>42641.75</c:v>
                </c:pt>
                <c:pt idx="31">
                  <c:v>42641.708333333336</c:v>
                </c:pt>
                <c:pt idx="32">
                  <c:v>42641.666666666664</c:v>
                </c:pt>
                <c:pt idx="33">
                  <c:v>42641.625</c:v>
                </c:pt>
                <c:pt idx="34">
                  <c:v>42641.583333333336</c:v>
                </c:pt>
                <c:pt idx="35">
                  <c:v>42641.541666666664</c:v>
                </c:pt>
                <c:pt idx="36">
                  <c:v>42641.5</c:v>
                </c:pt>
                <c:pt idx="37">
                  <c:v>42641.458333333336</c:v>
                </c:pt>
                <c:pt idx="38">
                  <c:v>42641.416666666664</c:v>
                </c:pt>
                <c:pt idx="39">
                  <c:v>42641.375</c:v>
                </c:pt>
                <c:pt idx="40">
                  <c:v>42641.333333333336</c:v>
                </c:pt>
                <c:pt idx="41">
                  <c:v>42641.291666666664</c:v>
                </c:pt>
                <c:pt idx="42">
                  <c:v>42641.25</c:v>
                </c:pt>
                <c:pt idx="43">
                  <c:v>42641.208333333336</c:v>
                </c:pt>
                <c:pt idx="44">
                  <c:v>42641.166666666664</c:v>
                </c:pt>
                <c:pt idx="45">
                  <c:v>42641.125</c:v>
                </c:pt>
                <c:pt idx="46">
                  <c:v>42641.083333333336</c:v>
                </c:pt>
                <c:pt idx="47">
                  <c:v>42641.041666666664</c:v>
                </c:pt>
                <c:pt idx="48">
                  <c:v>42641</c:v>
                </c:pt>
                <c:pt idx="49">
                  <c:v>42640.958333333336</c:v>
                </c:pt>
                <c:pt idx="50">
                  <c:v>42640.916666666664</c:v>
                </c:pt>
                <c:pt idx="51">
                  <c:v>42640.875</c:v>
                </c:pt>
                <c:pt idx="52">
                  <c:v>42640.833333333336</c:v>
                </c:pt>
                <c:pt idx="53">
                  <c:v>42640.791666666664</c:v>
                </c:pt>
                <c:pt idx="54">
                  <c:v>42640.75</c:v>
                </c:pt>
                <c:pt idx="55">
                  <c:v>42640.708333333336</c:v>
                </c:pt>
                <c:pt idx="56">
                  <c:v>42640.666666666664</c:v>
                </c:pt>
                <c:pt idx="57">
                  <c:v>42640.625</c:v>
                </c:pt>
                <c:pt idx="58">
                  <c:v>42640.583333333336</c:v>
                </c:pt>
                <c:pt idx="59">
                  <c:v>42640.541666666664</c:v>
                </c:pt>
                <c:pt idx="60">
                  <c:v>42640.5</c:v>
                </c:pt>
                <c:pt idx="61">
                  <c:v>42640.458333333336</c:v>
                </c:pt>
                <c:pt idx="62">
                  <c:v>42640.416666666664</c:v>
                </c:pt>
                <c:pt idx="63">
                  <c:v>42640.375</c:v>
                </c:pt>
                <c:pt idx="64">
                  <c:v>42640.333333333336</c:v>
                </c:pt>
                <c:pt idx="65">
                  <c:v>42640.291666666664</c:v>
                </c:pt>
                <c:pt idx="66">
                  <c:v>42640.25</c:v>
                </c:pt>
                <c:pt idx="67">
                  <c:v>42640.208333333336</c:v>
                </c:pt>
                <c:pt idx="68">
                  <c:v>42640.166666666664</c:v>
                </c:pt>
                <c:pt idx="69">
                  <c:v>42640.125</c:v>
                </c:pt>
                <c:pt idx="70">
                  <c:v>42640.083333333336</c:v>
                </c:pt>
                <c:pt idx="71">
                  <c:v>42640.041666666664</c:v>
                </c:pt>
                <c:pt idx="72">
                  <c:v>42640</c:v>
                </c:pt>
                <c:pt idx="73">
                  <c:v>42639.958333333336</c:v>
                </c:pt>
                <c:pt idx="74">
                  <c:v>42639.916666666664</c:v>
                </c:pt>
                <c:pt idx="75">
                  <c:v>42639.875</c:v>
                </c:pt>
                <c:pt idx="76">
                  <c:v>42639.833333333336</c:v>
                </c:pt>
                <c:pt idx="77">
                  <c:v>42639.791666666664</c:v>
                </c:pt>
                <c:pt idx="78">
                  <c:v>42639.75</c:v>
                </c:pt>
                <c:pt idx="79">
                  <c:v>42639.708333333336</c:v>
                </c:pt>
                <c:pt idx="80">
                  <c:v>42639.666666666664</c:v>
                </c:pt>
                <c:pt idx="81">
                  <c:v>42639.625</c:v>
                </c:pt>
                <c:pt idx="82">
                  <c:v>42639.583333333336</c:v>
                </c:pt>
                <c:pt idx="83">
                  <c:v>42639.541666666664</c:v>
                </c:pt>
                <c:pt idx="84">
                  <c:v>42639.5</c:v>
                </c:pt>
                <c:pt idx="85">
                  <c:v>42639.458333333336</c:v>
                </c:pt>
                <c:pt idx="86">
                  <c:v>42639.416666666664</c:v>
                </c:pt>
                <c:pt idx="87">
                  <c:v>42639.375</c:v>
                </c:pt>
                <c:pt idx="88">
                  <c:v>42639.333333333336</c:v>
                </c:pt>
                <c:pt idx="89">
                  <c:v>42639.291666666664</c:v>
                </c:pt>
                <c:pt idx="90">
                  <c:v>42639.25</c:v>
                </c:pt>
                <c:pt idx="91">
                  <c:v>42639.208333333336</c:v>
                </c:pt>
                <c:pt idx="92">
                  <c:v>42639.166666666664</c:v>
                </c:pt>
                <c:pt idx="93">
                  <c:v>42639.125</c:v>
                </c:pt>
                <c:pt idx="94">
                  <c:v>42639.083333333336</c:v>
                </c:pt>
                <c:pt idx="95">
                  <c:v>42639.041666666664</c:v>
                </c:pt>
                <c:pt idx="96">
                  <c:v>42639</c:v>
                </c:pt>
                <c:pt idx="97">
                  <c:v>42638.958333333336</c:v>
                </c:pt>
                <c:pt idx="98">
                  <c:v>42638.916666666664</c:v>
                </c:pt>
                <c:pt idx="99">
                  <c:v>42638.875</c:v>
                </c:pt>
                <c:pt idx="100">
                  <c:v>42638.833333333336</c:v>
                </c:pt>
                <c:pt idx="101">
                  <c:v>42638.791666666664</c:v>
                </c:pt>
                <c:pt idx="102">
                  <c:v>42638.75</c:v>
                </c:pt>
                <c:pt idx="103">
                  <c:v>42638.708333333336</c:v>
                </c:pt>
                <c:pt idx="104">
                  <c:v>42638.666666666664</c:v>
                </c:pt>
                <c:pt idx="105">
                  <c:v>42638.625</c:v>
                </c:pt>
                <c:pt idx="106">
                  <c:v>42638.583333333336</c:v>
                </c:pt>
                <c:pt idx="107">
                  <c:v>42638.541666666664</c:v>
                </c:pt>
                <c:pt idx="108">
                  <c:v>42638.5</c:v>
                </c:pt>
                <c:pt idx="109">
                  <c:v>42638.458333333336</c:v>
                </c:pt>
                <c:pt idx="110">
                  <c:v>42638.416666666664</c:v>
                </c:pt>
                <c:pt idx="111">
                  <c:v>42638.375</c:v>
                </c:pt>
                <c:pt idx="112">
                  <c:v>42638.333333333336</c:v>
                </c:pt>
                <c:pt idx="113">
                  <c:v>42638.291666666664</c:v>
                </c:pt>
                <c:pt idx="114">
                  <c:v>42638.25</c:v>
                </c:pt>
                <c:pt idx="115">
                  <c:v>42638.208333333336</c:v>
                </c:pt>
                <c:pt idx="116">
                  <c:v>42638.166666666664</c:v>
                </c:pt>
                <c:pt idx="117">
                  <c:v>42638.125</c:v>
                </c:pt>
                <c:pt idx="118">
                  <c:v>42638.083333333336</c:v>
                </c:pt>
                <c:pt idx="119">
                  <c:v>42638.041666666664</c:v>
                </c:pt>
                <c:pt idx="120">
                  <c:v>42638</c:v>
                </c:pt>
                <c:pt idx="121">
                  <c:v>42637.958333333336</c:v>
                </c:pt>
                <c:pt idx="122">
                  <c:v>42637.916666666664</c:v>
                </c:pt>
                <c:pt idx="123">
                  <c:v>42637.875</c:v>
                </c:pt>
                <c:pt idx="124">
                  <c:v>42637.833333333336</c:v>
                </c:pt>
                <c:pt idx="125">
                  <c:v>42637.791666666664</c:v>
                </c:pt>
                <c:pt idx="126">
                  <c:v>42637.75</c:v>
                </c:pt>
                <c:pt idx="127">
                  <c:v>42637.708333333336</c:v>
                </c:pt>
                <c:pt idx="128">
                  <c:v>42637.666666666664</c:v>
                </c:pt>
                <c:pt idx="129">
                  <c:v>42637.625</c:v>
                </c:pt>
                <c:pt idx="130">
                  <c:v>42637.583333333336</c:v>
                </c:pt>
                <c:pt idx="131">
                  <c:v>42637.541666666664</c:v>
                </c:pt>
                <c:pt idx="132">
                  <c:v>42637.5</c:v>
                </c:pt>
                <c:pt idx="133">
                  <c:v>42637.458333333336</c:v>
                </c:pt>
                <c:pt idx="134">
                  <c:v>42637.416666666664</c:v>
                </c:pt>
                <c:pt idx="135">
                  <c:v>42637.375</c:v>
                </c:pt>
                <c:pt idx="136">
                  <c:v>42637.333333333336</c:v>
                </c:pt>
                <c:pt idx="137">
                  <c:v>42637.291666666664</c:v>
                </c:pt>
                <c:pt idx="138">
                  <c:v>42637.25</c:v>
                </c:pt>
                <c:pt idx="139">
                  <c:v>42637.208333333336</c:v>
                </c:pt>
                <c:pt idx="140">
                  <c:v>42637.166666666664</c:v>
                </c:pt>
                <c:pt idx="141">
                  <c:v>42637.125</c:v>
                </c:pt>
                <c:pt idx="142">
                  <c:v>42637.083333333336</c:v>
                </c:pt>
                <c:pt idx="143">
                  <c:v>42637.041666666664</c:v>
                </c:pt>
                <c:pt idx="144">
                  <c:v>42637</c:v>
                </c:pt>
                <c:pt idx="145">
                  <c:v>42636.958333333336</c:v>
                </c:pt>
                <c:pt idx="146">
                  <c:v>42636.916666666664</c:v>
                </c:pt>
                <c:pt idx="147">
                  <c:v>42636.875</c:v>
                </c:pt>
                <c:pt idx="148">
                  <c:v>42636.833333333336</c:v>
                </c:pt>
                <c:pt idx="149">
                  <c:v>42636.791666666664</c:v>
                </c:pt>
                <c:pt idx="150">
                  <c:v>42636.75</c:v>
                </c:pt>
                <c:pt idx="151">
                  <c:v>42636.708333333336</c:v>
                </c:pt>
                <c:pt idx="152">
                  <c:v>42636.666666666664</c:v>
                </c:pt>
                <c:pt idx="153">
                  <c:v>42636.625</c:v>
                </c:pt>
                <c:pt idx="154">
                  <c:v>42636.583333333336</c:v>
                </c:pt>
                <c:pt idx="155">
                  <c:v>42636.541666666664</c:v>
                </c:pt>
                <c:pt idx="156">
                  <c:v>42636.5</c:v>
                </c:pt>
                <c:pt idx="157">
                  <c:v>42636.458333333336</c:v>
                </c:pt>
                <c:pt idx="158">
                  <c:v>42636.416666666664</c:v>
                </c:pt>
                <c:pt idx="159">
                  <c:v>42636.375</c:v>
                </c:pt>
                <c:pt idx="160">
                  <c:v>42636.333333333336</c:v>
                </c:pt>
                <c:pt idx="161">
                  <c:v>42636.291666666664</c:v>
                </c:pt>
                <c:pt idx="162">
                  <c:v>42636.25</c:v>
                </c:pt>
                <c:pt idx="163">
                  <c:v>42636.208333333336</c:v>
                </c:pt>
                <c:pt idx="164">
                  <c:v>42636.166666666664</c:v>
                </c:pt>
                <c:pt idx="165">
                  <c:v>42636.125</c:v>
                </c:pt>
                <c:pt idx="166">
                  <c:v>42636.083333333336</c:v>
                </c:pt>
                <c:pt idx="167">
                  <c:v>42636.041666666664</c:v>
                </c:pt>
                <c:pt idx="168">
                  <c:v>42636</c:v>
                </c:pt>
                <c:pt idx="169">
                  <c:v>42635.958333333336</c:v>
                </c:pt>
                <c:pt idx="170">
                  <c:v>42635.916666666664</c:v>
                </c:pt>
                <c:pt idx="171">
                  <c:v>42635.875</c:v>
                </c:pt>
                <c:pt idx="172">
                  <c:v>42635.833333333336</c:v>
                </c:pt>
                <c:pt idx="173">
                  <c:v>42635.791666666664</c:v>
                </c:pt>
                <c:pt idx="174">
                  <c:v>42635.75</c:v>
                </c:pt>
                <c:pt idx="175">
                  <c:v>42635.708333333336</c:v>
                </c:pt>
                <c:pt idx="176">
                  <c:v>42635.666666666664</c:v>
                </c:pt>
                <c:pt idx="177">
                  <c:v>42635.625</c:v>
                </c:pt>
                <c:pt idx="178">
                  <c:v>42635.583333333336</c:v>
                </c:pt>
                <c:pt idx="179">
                  <c:v>42635.541666666664</c:v>
                </c:pt>
                <c:pt idx="180">
                  <c:v>42635.5</c:v>
                </c:pt>
                <c:pt idx="181">
                  <c:v>42635.458333333336</c:v>
                </c:pt>
                <c:pt idx="182">
                  <c:v>42635.416666666664</c:v>
                </c:pt>
                <c:pt idx="183">
                  <c:v>42635.375</c:v>
                </c:pt>
                <c:pt idx="184">
                  <c:v>42635.333333333336</c:v>
                </c:pt>
                <c:pt idx="185">
                  <c:v>42635.291666666664</c:v>
                </c:pt>
                <c:pt idx="186">
                  <c:v>42635.25</c:v>
                </c:pt>
                <c:pt idx="187">
                  <c:v>42635.208333333336</c:v>
                </c:pt>
                <c:pt idx="188">
                  <c:v>42635.166666666664</c:v>
                </c:pt>
                <c:pt idx="189">
                  <c:v>42635.125</c:v>
                </c:pt>
                <c:pt idx="190">
                  <c:v>42635.083333333336</c:v>
                </c:pt>
                <c:pt idx="191">
                  <c:v>42635.041666666664</c:v>
                </c:pt>
                <c:pt idx="192">
                  <c:v>42635</c:v>
                </c:pt>
                <c:pt idx="193">
                  <c:v>42634.958333333336</c:v>
                </c:pt>
                <c:pt idx="194">
                  <c:v>42634.916666666664</c:v>
                </c:pt>
                <c:pt idx="195">
                  <c:v>42634.875</c:v>
                </c:pt>
                <c:pt idx="196">
                  <c:v>42634.833333333336</c:v>
                </c:pt>
                <c:pt idx="197">
                  <c:v>42634.791666666664</c:v>
                </c:pt>
                <c:pt idx="198">
                  <c:v>42634.75</c:v>
                </c:pt>
                <c:pt idx="199">
                  <c:v>42634.708333333336</c:v>
                </c:pt>
                <c:pt idx="200">
                  <c:v>42634.666666666664</c:v>
                </c:pt>
                <c:pt idx="201">
                  <c:v>42634.625</c:v>
                </c:pt>
                <c:pt idx="202">
                  <c:v>42634.583333333336</c:v>
                </c:pt>
                <c:pt idx="203">
                  <c:v>42634.541666666664</c:v>
                </c:pt>
                <c:pt idx="204">
                  <c:v>42634.5</c:v>
                </c:pt>
                <c:pt idx="205">
                  <c:v>42634.458333333336</c:v>
                </c:pt>
                <c:pt idx="206">
                  <c:v>42634.416666666664</c:v>
                </c:pt>
                <c:pt idx="207">
                  <c:v>42634.375</c:v>
                </c:pt>
                <c:pt idx="208">
                  <c:v>42634.333333333336</c:v>
                </c:pt>
                <c:pt idx="209">
                  <c:v>42634.291666666664</c:v>
                </c:pt>
                <c:pt idx="210">
                  <c:v>42634.25</c:v>
                </c:pt>
                <c:pt idx="211">
                  <c:v>42634.208333333336</c:v>
                </c:pt>
                <c:pt idx="212">
                  <c:v>42634.166666666664</c:v>
                </c:pt>
                <c:pt idx="213">
                  <c:v>42634.125</c:v>
                </c:pt>
                <c:pt idx="214">
                  <c:v>42634.083333333336</c:v>
                </c:pt>
                <c:pt idx="215">
                  <c:v>42634.041666666664</c:v>
                </c:pt>
                <c:pt idx="216">
                  <c:v>42634</c:v>
                </c:pt>
                <c:pt idx="217">
                  <c:v>42633.958333333336</c:v>
                </c:pt>
                <c:pt idx="218">
                  <c:v>42633.916666666664</c:v>
                </c:pt>
                <c:pt idx="219">
                  <c:v>42633.875</c:v>
                </c:pt>
                <c:pt idx="220">
                  <c:v>42633.833333333336</c:v>
                </c:pt>
                <c:pt idx="221">
                  <c:v>42633.791666666664</c:v>
                </c:pt>
                <c:pt idx="222">
                  <c:v>42633.75</c:v>
                </c:pt>
                <c:pt idx="223">
                  <c:v>42633.708333333336</c:v>
                </c:pt>
                <c:pt idx="224">
                  <c:v>42633.666666666664</c:v>
                </c:pt>
                <c:pt idx="225">
                  <c:v>42633.625</c:v>
                </c:pt>
                <c:pt idx="226">
                  <c:v>42633.583333333336</c:v>
                </c:pt>
                <c:pt idx="227">
                  <c:v>42633.541666666664</c:v>
                </c:pt>
                <c:pt idx="228">
                  <c:v>42633.5</c:v>
                </c:pt>
                <c:pt idx="229">
                  <c:v>42633.458333333336</c:v>
                </c:pt>
                <c:pt idx="230">
                  <c:v>42633.416666666664</c:v>
                </c:pt>
                <c:pt idx="231">
                  <c:v>42633.375</c:v>
                </c:pt>
                <c:pt idx="232">
                  <c:v>42633.333333333336</c:v>
                </c:pt>
                <c:pt idx="233">
                  <c:v>42633.291666666664</c:v>
                </c:pt>
                <c:pt idx="234">
                  <c:v>42633.25</c:v>
                </c:pt>
                <c:pt idx="235">
                  <c:v>42633.208333333336</c:v>
                </c:pt>
                <c:pt idx="236">
                  <c:v>42633.166666666664</c:v>
                </c:pt>
                <c:pt idx="237">
                  <c:v>42633.125</c:v>
                </c:pt>
                <c:pt idx="238">
                  <c:v>42633.083333333336</c:v>
                </c:pt>
                <c:pt idx="239">
                  <c:v>42633.041666666664</c:v>
                </c:pt>
                <c:pt idx="240">
                  <c:v>42633</c:v>
                </c:pt>
                <c:pt idx="241">
                  <c:v>42632.958333333336</c:v>
                </c:pt>
                <c:pt idx="242">
                  <c:v>42632.916666666664</c:v>
                </c:pt>
                <c:pt idx="243">
                  <c:v>42632.875</c:v>
                </c:pt>
                <c:pt idx="244">
                  <c:v>42632.833333333336</c:v>
                </c:pt>
                <c:pt idx="245">
                  <c:v>42632.791666666664</c:v>
                </c:pt>
                <c:pt idx="246">
                  <c:v>42632.75</c:v>
                </c:pt>
                <c:pt idx="247">
                  <c:v>42632.708333333336</c:v>
                </c:pt>
                <c:pt idx="248">
                  <c:v>42632.666666666664</c:v>
                </c:pt>
                <c:pt idx="249">
                  <c:v>42632.625</c:v>
                </c:pt>
                <c:pt idx="250">
                  <c:v>42632.583333333336</c:v>
                </c:pt>
                <c:pt idx="251">
                  <c:v>42632.541666666664</c:v>
                </c:pt>
                <c:pt idx="252">
                  <c:v>42632.5</c:v>
                </c:pt>
                <c:pt idx="253">
                  <c:v>42632.458333333336</c:v>
                </c:pt>
                <c:pt idx="254">
                  <c:v>42632.416666666664</c:v>
                </c:pt>
                <c:pt idx="255">
                  <c:v>42632.375</c:v>
                </c:pt>
                <c:pt idx="256">
                  <c:v>42632.333333333336</c:v>
                </c:pt>
                <c:pt idx="257">
                  <c:v>42632.291666666664</c:v>
                </c:pt>
                <c:pt idx="258">
                  <c:v>42632.25</c:v>
                </c:pt>
                <c:pt idx="259">
                  <c:v>42632.208333333336</c:v>
                </c:pt>
                <c:pt idx="260">
                  <c:v>42632.166666666664</c:v>
                </c:pt>
                <c:pt idx="261">
                  <c:v>42632.125</c:v>
                </c:pt>
                <c:pt idx="262">
                  <c:v>42632.083333333336</c:v>
                </c:pt>
                <c:pt idx="263">
                  <c:v>42632.041666666664</c:v>
                </c:pt>
                <c:pt idx="264">
                  <c:v>42632</c:v>
                </c:pt>
                <c:pt idx="265">
                  <c:v>42631.958333333336</c:v>
                </c:pt>
                <c:pt idx="266">
                  <c:v>42631.916666666664</c:v>
                </c:pt>
                <c:pt idx="267">
                  <c:v>42631.875</c:v>
                </c:pt>
                <c:pt idx="268">
                  <c:v>42631.833333333336</c:v>
                </c:pt>
                <c:pt idx="269">
                  <c:v>42631.791666666664</c:v>
                </c:pt>
                <c:pt idx="270">
                  <c:v>42631.75</c:v>
                </c:pt>
                <c:pt idx="271">
                  <c:v>42631.708333333336</c:v>
                </c:pt>
                <c:pt idx="272">
                  <c:v>42631.666666666664</c:v>
                </c:pt>
                <c:pt idx="273">
                  <c:v>42631.625</c:v>
                </c:pt>
                <c:pt idx="274">
                  <c:v>42631.583333333336</c:v>
                </c:pt>
                <c:pt idx="275">
                  <c:v>42631.541666666664</c:v>
                </c:pt>
                <c:pt idx="276">
                  <c:v>42631.5</c:v>
                </c:pt>
                <c:pt idx="277">
                  <c:v>42631.458333333336</c:v>
                </c:pt>
                <c:pt idx="278">
                  <c:v>42631.416666666664</c:v>
                </c:pt>
                <c:pt idx="279">
                  <c:v>42631.375</c:v>
                </c:pt>
                <c:pt idx="280">
                  <c:v>42631.333333333336</c:v>
                </c:pt>
                <c:pt idx="281">
                  <c:v>42631.291666666664</c:v>
                </c:pt>
                <c:pt idx="282">
                  <c:v>42631.25</c:v>
                </c:pt>
                <c:pt idx="283">
                  <c:v>42631.208333333336</c:v>
                </c:pt>
                <c:pt idx="284">
                  <c:v>42631.166666666664</c:v>
                </c:pt>
                <c:pt idx="285">
                  <c:v>42631.125</c:v>
                </c:pt>
                <c:pt idx="286">
                  <c:v>42631.083333333336</c:v>
                </c:pt>
                <c:pt idx="287">
                  <c:v>42631.041666666664</c:v>
                </c:pt>
                <c:pt idx="288">
                  <c:v>42631</c:v>
                </c:pt>
                <c:pt idx="289">
                  <c:v>42630.958333333336</c:v>
                </c:pt>
                <c:pt idx="290">
                  <c:v>42630.916666666664</c:v>
                </c:pt>
                <c:pt idx="291">
                  <c:v>42630.875</c:v>
                </c:pt>
                <c:pt idx="292">
                  <c:v>42630.833333333336</c:v>
                </c:pt>
                <c:pt idx="293">
                  <c:v>42630.791666666664</c:v>
                </c:pt>
                <c:pt idx="294">
                  <c:v>42630.75</c:v>
                </c:pt>
                <c:pt idx="295">
                  <c:v>42630.708333333336</c:v>
                </c:pt>
                <c:pt idx="296">
                  <c:v>42630.666666666664</c:v>
                </c:pt>
                <c:pt idx="297">
                  <c:v>42630.625</c:v>
                </c:pt>
                <c:pt idx="298">
                  <c:v>42630.583333333336</c:v>
                </c:pt>
                <c:pt idx="299">
                  <c:v>42630.541666666664</c:v>
                </c:pt>
                <c:pt idx="300">
                  <c:v>42630.5</c:v>
                </c:pt>
                <c:pt idx="301">
                  <c:v>42630.458333333336</c:v>
                </c:pt>
                <c:pt idx="302">
                  <c:v>42630.416666666664</c:v>
                </c:pt>
                <c:pt idx="303">
                  <c:v>42630.375</c:v>
                </c:pt>
                <c:pt idx="304">
                  <c:v>42630.333333333336</c:v>
                </c:pt>
                <c:pt idx="305">
                  <c:v>42630.291666666664</c:v>
                </c:pt>
                <c:pt idx="306">
                  <c:v>42630.25</c:v>
                </c:pt>
                <c:pt idx="307">
                  <c:v>42630.208333333336</c:v>
                </c:pt>
                <c:pt idx="308">
                  <c:v>42630.166666666664</c:v>
                </c:pt>
                <c:pt idx="309">
                  <c:v>42630.125</c:v>
                </c:pt>
                <c:pt idx="310">
                  <c:v>42630.083333333336</c:v>
                </c:pt>
                <c:pt idx="311">
                  <c:v>42630.041666666664</c:v>
                </c:pt>
                <c:pt idx="312">
                  <c:v>42630</c:v>
                </c:pt>
                <c:pt idx="313">
                  <c:v>42629.958333333336</c:v>
                </c:pt>
                <c:pt idx="314">
                  <c:v>42629.916666666664</c:v>
                </c:pt>
                <c:pt idx="315">
                  <c:v>42629.875</c:v>
                </c:pt>
                <c:pt idx="316">
                  <c:v>42629.833333333336</c:v>
                </c:pt>
                <c:pt idx="317">
                  <c:v>42629.791666666664</c:v>
                </c:pt>
                <c:pt idx="318">
                  <c:v>42629.75</c:v>
                </c:pt>
                <c:pt idx="319">
                  <c:v>42629.708333333336</c:v>
                </c:pt>
                <c:pt idx="320">
                  <c:v>42629.666666666664</c:v>
                </c:pt>
                <c:pt idx="321">
                  <c:v>42629.625</c:v>
                </c:pt>
                <c:pt idx="322">
                  <c:v>42629.583333333336</c:v>
                </c:pt>
                <c:pt idx="323">
                  <c:v>42629.541666666664</c:v>
                </c:pt>
                <c:pt idx="324">
                  <c:v>42629.5</c:v>
                </c:pt>
                <c:pt idx="325">
                  <c:v>42629.458333333336</c:v>
                </c:pt>
                <c:pt idx="326">
                  <c:v>42629.416666666664</c:v>
                </c:pt>
                <c:pt idx="327">
                  <c:v>42629.375</c:v>
                </c:pt>
                <c:pt idx="328">
                  <c:v>42629.333333333336</c:v>
                </c:pt>
                <c:pt idx="329">
                  <c:v>42629.291666666664</c:v>
                </c:pt>
                <c:pt idx="330">
                  <c:v>42629.25</c:v>
                </c:pt>
                <c:pt idx="331">
                  <c:v>42629.208333333336</c:v>
                </c:pt>
                <c:pt idx="332">
                  <c:v>42629.166666666664</c:v>
                </c:pt>
                <c:pt idx="333">
                  <c:v>42629.125</c:v>
                </c:pt>
                <c:pt idx="334">
                  <c:v>42629.083333333336</c:v>
                </c:pt>
                <c:pt idx="335">
                  <c:v>42629.041666666664</c:v>
                </c:pt>
                <c:pt idx="336">
                  <c:v>42629</c:v>
                </c:pt>
                <c:pt idx="337">
                  <c:v>42628.958333333336</c:v>
                </c:pt>
                <c:pt idx="338">
                  <c:v>42628.916666666664</c:v>
                </c:pt>
                <c:pt idx="339">
                  <c:v>42628.875</c:v>
                </c:pt>
                <c:pt idx="340">
                  <c:v>42628.833333333336</c:v>
                </c:pt>
                <c:pt idx="341">
                  <c:v>42628.791666666664</c:v>
                </c:pt>
                <c:pt idx="342">
                  <c:v>42628.75</c:v>
                </c:pt>
                <c:pt idx="343">
                  <c:v>42628.708333333336</c:v>
                </c:pt>
                <c:pt idx="344">
                  <c:v>42628.666666666664</c:v>
                </c:pt>
                <c:pt idx="345">
                  <c:v>42628.625</c:v>
                </c:pt>
                <c:pt idx="346">
                  <c:v>42628.583333333336</c:v>
                </c:pt>
                <c:pt idx="347">
                  <c:v>42628.541666666664</c:v>
                </c:pt>
                <c:pt idx="348">
                  <c:v>42628.5</c:v>
                </c:pt>
                <c:pt idx="349">
                  <c:v>42628.458333333336</c:v>
                </c:pt>
                <c:pt idx="350">
                  <c:v>42628.416666666664</c:v>
                </c:pt>
                <c:pt idx="351">
                  <c:v>42628.375</c:v>
                </c:pt>
                <c:pt idx="352">
                  <c:v>42628.333333333336</c:v>
                </c:pt>
                <c:pt idx="353">
                  <c:v>42628.291666666664</c:v>
                </c:pt>
                <c:pt idx="354">
                  <c:v>42628.25</c:v>
                </c:pt>
                <c:pt idx="355">
                  <c:v>42628.208333333336</c:v>
                </c:pt>
                <c:pt idx="356">
                  <c:v>42628.166666666664</c:v>
                </c:pt>
                <c:pt idx="357">
                  <c:v>42628.125</c:v>
                </c:pt>
                <c:pt idx="358">
                  <c:v>42628.083333333336</c:v>
                </c:pt>
                <c:pt idx="359">
                  <c:v>42628.041666666664</c:v>
                </c:pt>
                <c:pt idx="360">
                  <c:v>42628</c:v>
                </c:pt>
                <c:pt idx="361">
                  <c:v>42627.958333333336</c:v>
                </c:pt>
                <c:pt idx="362">
                  <c:v>42627.916666666664</c:v>
                </c:pt>
                <c:pt idx="363">
                  <c:v>42627.875</c:v>
                </c:pt>
                <c:pt idx="364">
                  <c:v>42627.833333333336</c:v>
                </c:pt>
                <c:pt idx="365">
                  <c:v>42627.791666666664</c:v>
                </c:pt>
                <c:pt idx="366">
                  <c:v>42627.75</c:v>
                </c:pt>
                <c:pt idx="367">
                  <c:v>42627.708333333336</c:v>
                </c:pt>
                <c:pt idx="368">
                  <c:v>42627.666666666664</c:v>
                </c:pt>
                <c:pt idx="369">
                  <c:v>42627.625</c:v>
                </c:pt>
                <c:pt idx="370">
                  <c:v>42627.583333333336</c:v>
                </c:pt>
                <c:pt idx="371">
                  <c:v>42627.541666666664</c:v>
                </c:pt>
                <c:pt idx="372">
                  <c:v>42627.5</c:v>
                </c:pt>
                <c:pt idx="373">
                  <c:v>42627.458333333336</c:v>
                </c:pt>
                <c:pt idx="374">
                  <c:v>42627.416666666664</c:v>
                </c:pt>
                <c:pt idx="375">
                  <c:v>42627.375</c:v>
                </c:pt>
                <c:pt idx="376">
                  <c:v>42627.333333333336</c:v>
                </c:pt>
                <c:pt idx="377">
                  <c:v>42627.291666666664</c:v>
                </c:pt>
                <c:pt idx="378">
                  <c:v>42627.25</c:v>
                </c:pt>
                <c:pt idx="379">
                  <c:v>42627.208333333336</c:v>
                </c:pt>
                <c:pt idx="380">
                  <c:v>42627.166666666664</c:v>
                </c:pt>
                <c:pt idx="381">
                  <c:v>42627.125</c:v>
                </c:pt>
                <c:pt idx="382">
                  <c:v>42627.083333333336</c:v>
                </c:pt>
                <c:pt idx="383">
                  <c:v>42627.041666666664</c:v>
                </c:pt>
                <c:pt idx="384">
                  <c:v>42627</c:v>
                </c:pt>
                <c:pt idx="385">
                  <c:v>42626.958333333336</c:v>
                </c:pt>
                <c:pt idx="386">
                  <c:v>42626.916666666664</c:v>
                </c:pt>
                <c:pt idx="387">
                  <c:v>42626.875</c:v>
                </c:pt>
                <c:pt idx="388">
                  <c:v>42626.833333333336</c:v>
                </c:pt>
                <c:pt idx="389">
                  <c:v>42626.791666666664</c:v>
                </c:pt>
                <c:pt idx="390">
                  <c:v>42626.75</c:v>
                </c:pt>
                <c:pt idx="391">
                  <c:v>42626.708333333336</c:v>
                </c:pt>
                <c:pt idx="392">
                  <c:v>42626.666666666664</c:v>
                </c:pt>
                <c:pt idx="393">
                  <c:v>42626.625</c:v>
                </c:pt>
                <c:pt idx="394">
                  <c:v>42626.583333333336</c:v>
                </c:pt>
                <c:pt idx="395">
                  <c:v>42626.541666666664</c:v>
                </c:pt>
                <c:pt idx="396">
                  <c:v>42626.5</c:v>
                </c:pt>
                <c:pt idx="397">
                  <c:v>42626.458333333336</c:v>
                </c:pt>
                <c:pt idx="398">
                  <c:v>42626.416666666664</c:v>
                </c:pt>
                <c:pt idx="399">
                  <c:v>42626.375</c:v>
                </c:pt>
                <c:pt idx="400">
                  <c:v>42626.333333333336</c:v>
                </c:pt>
                <c:pt idx="401">
                  <c:v>42626.291666666664</c:v>
                </c:pt>
                <c:pt idx="402">
                  <c:v>42626.25</c:v>
                </c:pt>
                <c:pt idx="403">
                  <c:v>42626.208333333336</c:v>
                </c:pt>
                <c:pt idx="404">
                  <c:v>42626.166666666664</c:v>
                </c:pt>
                <c:pt idx="405">
                  <c:v>42626.125</c:v>
                </c:pt>
                <c:pt idx="406">
                  <c:v>42626.083333333336</c:v>
                </c:pt>
                <c:pt idx="407">
                  <c:v>42626.041666666664</c:v>
                </c:pt>
                <c:pt idx="408">
                  <c:v>42626</c:v>
                </c:pt>
                <c:pt idx="409">
                  <c:v>42625.958333333336</c:v>
                </c:pt>
                <c:pt idx="410">
                  <c:v>42625.916666666664</c:v>
                </c:pt>
                <c:pt idx="411">
                  <c:v>42625.875</c:v>
                </c:pt>
                <c:pt idx="412">
                  <c:v>42625.833333333336</c:v>
                </c:pt>
                <c:pt idx="413">
                  <c:v>42625.791666666664</c:v>
                </c:pt>
                <c:pt idx="414">
                  <c:v>42625.75</c:v>
                </c:pt>
                <c:pt idx="415">
                  <c:v>42625.708333333336</c:v>
                </c:pt>
                <c:pt idx="416">
                  <c:v>42625.666666666664</c:v>
                </c:pt>
                <c:pt idx="417">
                  <c:v>42625.625</c:v>
                </c:pt>
                <c:pt idx="418">
                  <c:v>42625.583333333336</c:v>
                </c:pt>
                <c:pt idx="419">
                  <c:v>42625.541666666664</c:v>
                </c:pt>
                <c:pt idx="420">
                  <c:v>42625.5</c:v>
                </c:pt>
                <c:pt idx="421">
                  <c:v>42625.458333333336</c:v>
                </c:pt>
                <c:pt idx="422">
                  <c:v>42625.416666666664</c:v>
                </c:pt>
                <c:pt idx="423">
                  <c:v>42625.375</c:v>
                </c:pt>
                <c:pt idx="424">
                  <c:v>42625.333333333336</c:v>
                </c:pt>
                <c:pt idx="425">
                  <c:v>42625.291666666664</c:v>
                </c:pt>
                <c:pt idx="426">
                  <c:v>42625.25</c:v>
                </c:pt>
                <c:pt idx="427">
                  <c:v>42625.208333333336</c:v>
                </c:pt>
                <c:pt idx="428">
                  <c:v>42625.166666666664</c:v>
                </c:pt>
                <c:pt idx="429">
                  <c:v>42625.125</c:v>
                </c:pt>
                <c:pt idx="430">
                  <c:v>42625.083333333336</c:v>
                </c:pt>
                <c:pt idx="431">
                  <c:v>42625.041666666664</c:v>
                </c:pt>
                <c:pt idx="432">
                  <c:v>42625</c:v>
                </c:pt>
                <c:pt idx="433">
                  <c:v>42624.958333333336</c:v>
                </c:pt>
                <c:pt idx="434">
                  <c:v>42624.916666666664</c:v>
                </c:pt>
                <c:pt idx="435">
                  <c:v>42624.875</c:v>
                </c:pt>
                <c:pt idx="436">
                  <c:v>42624.833333333336</c:v>
                </c:pt>
                <c:pt idx="437">
                  <c:v>42624.791666666664</c:v>
                </c:pt>
                <c:pt idx="438">
                  <c:v>42624.75</c:v>
                </c:pt>
                <c:pt idx="439">
                  <c:v>42624.708333333336</c:v>
                </c:pt>
                <c:pt idx="440">
                  <c:v>42624.666666666664</c:v>
                </c:pt>
                <c:pt idx="441">
                  <c:v>42624.625</c:v>
                </c:pt>
                <c:pt idx="442">
                  <c:v>42624.583333333336</c:v>
                </c:pt>
                <c:pt idx="443">
                  <c:v>42624.541666666664</c:v>
                </c:pt>
                <c:pt idx="444">
                  <c:v>42624.5</c:v>
                </c:pt>
                <c:pt idx="445">
                  <c:v>42624.458333333336</c:v>
                </c:pt>
                <c:pt idx="446">
                  <c:v>42624.416666666664</c:v>
                </c:pt>
                <c:pt idx="447">
                  <c:v>42624.375</c:v>
                </c:pt>
                <c:pt idx="448">
                  <c:v>42624.333333333336</c:v>
                </c:pt>
                <c:pt idx="449">
                  <c:v>42624.291666666664</c:v>
                </c:pt>
                <c:pt idx="450">
                  <c:v>42624.25</c:v>
                </c:pt>
                <c:pt idx="451">
                  <c:v>42624.208333333336</c:v>
                </c:pt>
                <c:pt idx="452">
                  <c:v>42624.166666666664</c:v>
                </c:pt>
                <c:pt idx="453">
                  <c:v>42624.125</c:v>
                </c:pt>
                <c:pt idx="454">
                  <c:v>42624.083333333336</c:v>
                </c:pt>
                <c:pt idx="455">
                  <c:v>42624.041666666664</c:v>
                </c:pt>
                <c:pt idx="456">
                  <c:v>42624</c:v>
                </c:pt>
                <c:pt idx="457">
                  <c:v>42623.958333333336</c:v>
                </c:pt>
                <c:pt idx="458">
                  <c:v>42623.916666666664</c:v>
                </c:pt>
                <c:pt idx="459">
                  <c:v>42623.875</c:v>
                </c:pt>
                <c:pt idx="460">
                  <c:v>42623.833333333336</c:v>
                </c:pt>
                <c:pt idx="461">
                  <c:v>42623.791666666664</c:v>
                </c:pt>
                <c:pt idx="462">
                  <c:v>42623.75</c:v>
                </c:pt>
                <c:pt idx="463">
                  <c:v>42623.708333333336</c:v>
                </c:pt>
                <c:pt idx="464">
                  <c:v>42623.666666666664</c:v>
                </c:pt>
                <c:pt idx="465">
                  <c:v>42623.625</c:v>
                </c:pt>
                <c:pt idx="466">
                  <c:v>42623.583333333336</c:v>
                </c:pt>
                <c:pt idx="467">
                  <c:v>42623.541666666664</c:v>
                </c:pt>
                <c:pt idx="468">
                  <c:v>42623.5</c:v>
                </c:pt>
                <c:pt idx="469">
                  <c:v>42623.458333333336</c:v>
                </c:pt>
                <c:pt idx="470">
                  <c:v>42623.416666666664</c:v>
                </c:pt>
                <c:pt idx="471">
                  <c:v>42623.375</c:v>
                </c:pt>
                <c:pt idx="472">
                  <c:v>42623.333333333336</c:v>
                </c:pt>
                <c:pt idx="473">
                  <c:v>42623.291666666664</c:v>
                </c:pt>
                <c:pt idx="474">
                  <c:v>42623.25</c:v>
                </c:pt>
                <c:pt idx="475">
                  <c:v>42623.208333333336</c:v>
                </c:pt>
                <c:pt idx="476">
                  <c:v>42623.166666666664</c:v>
                </c:pt>
                <c:pt idx="477">
                  <c:v>42623.125</c:v>
                </c:pt>
                <c:pt idx="478">
                  <c:v>42623.083333333336</c:v>
                </c:pt>
                <c:pt idx="479">
                  <c:v>42623.041666666664</c:v>
                </c:pt>
                <c:pt idx="480">
                  <c:v>42623</c:v>
                </c:pt>
                <c:pt idx="481">
                  <c:v>42622.958333333336</c:v>
                </c:pt>
                <c:pt idx="482">
                  <c:v>42622.916666666664</c:v>
                </c:pt>
                <c:pt idx="483">
                  <c:v>42622.875</c:v>
                </c:pt>
                <c:pt idx="484">
                  <c:v>42622.833333333336</c:v>
                </c:pt>
                <c:pt idx="485">
                  <c:v>42622.791666666664</c:v>
                </c:pt>
                <c:pt idx="486">
                  <c:v>42622.75</c:v>
                </c:pt>
                <c:pt idx="487">
                  <c:v>42622.708333333336</c:v>
                </c:pt>
                <c:pt idx="488">
                  <c:v>42622.666666666664</c:v>
                </c:pt>
                <c:pt idx="489">
                  <c:v>42622.625</c:v>
                </c:pt>
                <c:pt idx="490">
                  <c:v>42622.583333333336</c:v>
                </c:pt>
                <c:pt idx="491">
                  <c:v>42622.541666666664</c:v>
                </c:pt>
                <c:pt idx="492">
                  <c:v>42622.5</c:v>
                </c:pt>
                <c:pt idx="493">
                  <c:v>42622.458333333336</c:v>
                </c:pt>
                <c:pt idx="494">
                  <c:v>42622.416666666664</c:v>
                </c:pt>
                <c:pt idx="495">
                  <c:v>42622.375</c:v>
                </c:pt>
                <c:pt idx="496">
                  <c:v>42622.333333333336</c:v>
                </c:pt>
                <c:pt idx="497">
                  <c:v>42622.291666666664</c:v>
                </c:pt>
                <c:pt idx="498">
                  <c:v>42622.25</c:v>
                </c:pt>
                <c:pt idx="499">
                  <c:v>42622.208333333336</c:v>
                </c:pt>
                <c:pt idx="500">
                  <c:v>42622.166666666664</c:v>
                </c:pt>
                <c:pt idx="501">
                  <c:v>42622.125</c:v>
                </c:pt>
                <c:pt idx="502">
                  <c:v>42622.083333333336</c:v>
                </c:pt>
                <c:pt idx="503">
                  <c:v>42622.041666666664</c:v>
                </c:pt>
                <c:pt idx="504">
                  <c:v>42622</c:v>
                </c:pt>
                <c:pt idx="505">
                  <c:v>42621.958333333336</c:v>
                </c:pt>
                <c:pt idx="506">
                  <c:v>42621.916666666664</c:v>
                </c:pt>
                <c:pt idx="507">
                  <c:v>42621.875</c:v>
                </c:pt>
                <c:pt idx="508">
                  <c:v>42621.833333333336</c:v>
                </c:pt>
                <c:pt idx="509">
                  <c:v>42621.791666666664</c:v>
                </c:pt>
                <c:pt idx="510">
                  <c:v>42621.75</c:v>
                </c:pt>
                <c:pt idx="511">
                  <c:v>42621.708333333336</c:v>
                </c:pt>
                <c:pt idx="512">
                  <c:v>42621.666666666664</c:v>
                </c:pt>
                <c:pt idx="513">
                  <c:v>42621.625</c:v>
                </c:pt>
                <c:pt idx="514">
                  <c:v>42621.583333333336</c:v>
                </c:pt>
                <c:pt idx="515">
                  <c:v>42621.541666666664</c:v>
                </c:pt>
                <c:pt idx="516">
                  <c:v>42621.5</c:v>
                </c:pt>
                <c:pt idx="517">
                  <c:v>42621.458333333336</c:v>
                </c:pt>
                <c:pt idx="518">
                  <c:v>42621.416666666664</c:v>
                </c:pt>
                <c:pt idx="519">
                  <c:v>42621.375</c:v>
                </c:pt>
                <c:pt idx="520">
                  <c:v>42621.333333333336</c:v>
                </c:pt>
                <c:pt idx="521">
                  <c:v>42621.291666666664</c:v>
                </c:pt>
                <c:pt idx="522">
                  <c:v>42621.25</c:v>
                </c:pt>
                <c:pt idx="523">
                  <c:v>42621.208333333336</c:v>
                </c:pt>
                <c:pt idx="524">
                  <c:v>42621.166666666664</c:v>
                </c:pt>
                <c:pt idx="525">
                  <c:v>42621.125</c:v>
                </c:pt>
                <c:pt idx="526">
                  <c:v>42621.083333333336</c:v>
                </c:pt>
                <c:pt idx="527">
                  <c:v>42621.041666666664</c:v>
                </c:pt>
                <c:pt idx="528">
                  <c:v>42621</c:v>
                </c:pt>
                <c:pt idx="529">
                  <c:v>42620.958333333336</c:v>
                </c:pt>
                <c:pt idx="530">
                  <c:v>42620.916666666664</c:v>
                </c:pt>
                <c:pt idx="531">
                  <c:v>42620.875</c:v>
                </c:pt>
                <c:pt idx="532">
                  <c:v>42620.833333333336</c:v>
                </c:pt>
                <c:pt idx="533">
                  <c:v>42620.791666666664</c:v>
                </c:pt>
                <c:pt idx="534">
                  <c:v>42620.75</c:v>
                </c:pt>
                <c:pt idx="535">
                  <c:v>42620.708333333336</c:v>
                </c:pt>
                <c:pt idx="536">
                  <c:v>42620.666666666664</c:v>
                </c:pt>
                <c:pt idx="537">
                  <c:v>42620.625</c:v>
                </c:pt>
                <c:pt idx="538">
                  <c:v>42620.583333333336</c:v>
                </c:pt>
                <c:pt idx="539">
                  <c:v>42620.541666666664</c:v>
                </c:pt>
                <c:pt idx="540">
                  <c:v>42620.5</c:v>
                </c:pt>
                <c:pt idx="541">
                  <c:v>42620.458333333336</c:v>
                </c:pt>
                <c:pt idx="542">
                  <c:v>42620.416666666664</c:v>
                </c:pt>
                <c:pt idx="543">
                  <c:v>42620.375</c:v>
                </c:pt>
                <c:pt idx="544">
                  <c:v>42620.333333333336</c:v>
                </c:pt>
                <c:pt idx="545">
                  <c:v>42620.291666666664</c:v>
                </c:pt>
                <c:pt idx="546">
                  <c:v>42620.25</c:v>
                </c:pt>
                <c:pt idx="547">
                  <c:v>42620.208333333336</c:v>
                </c:pt>
                <c:pt idx="548">
                  <c:v>42620.166666666664</c:v>
                </c:pt>
                <c:pt idx="549">
                  <c:v>42620.125</c:v>
                </c:pt>
                <c:pt idx="550">
                  <c:v>42620.083333333336</c:v>
                </c:pt>
                <c:pt idx="551">
                  <c:v>42620.041666666664</c:v>
                </c:pt>
                <c:pt idx="552">
                  <c:v>42620</c:v>
                </c:pt>
                <c:pt idx="553">
                  <c:v>42619.958333333336</c:v>
                </c:pt>
                <c:pt idx="554">
                  <c:v>42619.916666666664</c:v>
                </c:pt>
                <c:pt idx="555">
                  <c:v>42619.875</c:v>
                </c:pt>
                <c:pt idx="556">
                  <c:v>42619.833333333336</c:v>
                </c:pt>
                <c:pt idx="557">
                  <c:v>42619.791666666664</c:v>
                </c:pt>
                <c:pt idx="558">
                  <c:v>42619.75</c:v>
                </c:pt>
                <c:pt idx="559">
                  <c:v>42619.708333333336</c:v>
                </c:pt>
                <c:pt idx="560">
                  <c:v>42619.666666666664</c:v>
                </c:pt>
                <c:pt idx="561">
                  <c:v>42619.625</c:v>
                </c:pt>
                <c:pt idx="562">
                  <c:v>42619.583333333336</c:v>
                </c:pt>
                <c:pt idx="563">
                  <c:v>42619.541666666664</c:v>
                </c:pt>
                <c:pt idx="564">
                  <c:v>42619.5</c:v>
                </c:pt>
                <c:pt idx="565">
                  <c:v>42619.458333333336</c:v>
                </c:pt>
                <c:pt idx="566">
                  <c:v>42619.416666666664</c:v>
                </c:pt>
                <c:pt idx="567">
                  <c:v>42619.375</c:v>
                </c:pt>
                <c:pt idx="568">
                  <c:v>42619.333333333336</c:v>
                </c:pt>
                <c:pt idx="569">
                  <c:v>42619.291666666664</c:v>
                </c:pt>
                <c:pt idx="570">
                  <c:v>42619.25</c:v>
                </c:pt>
                <c:pt idx="571">
                  <c:v>42619.208333333336</c:v>
                </c:pt>
                <c:pt idx="572">
                  <c:v>42619.166666666664</c:v>
                </c:pt>
                <c:pt idx="573">
                  <c:v>42619.125</c:v>
                </c:pt>
                <c:pt idx="574">
                  <c:v>42619.083333333336</c:v>
                </c:pt>
                <c:pt idx="575">
                  <c:v>42619.041666666664</c:v>
                </c:pt>
                <c:pt idx="576">
                  <c:v>42619</c:v>
                </c:pt>
                <c:pt idx="577">
                  <c:v>42618.958333333336</c:v>
                </c:pt>
                <c:pt idx="578">
                  <c:v>42618.916666666664</c:v>
                </c:pt>
                <c:pt idx="579">
                  <c:v>42618.875</c:v>
                </c:pt>
                <c:pt idx="580">
                  <c:v>42618.833333333336</c:v>
                </c:pt>
                <c:pt idx="581">
                  <c:v>42618.791666666664</c:v>
                </c:pt>
                <c:pt idx="582">
                  <c:v>42618.75</c:v>
                </c:pt>
                <c:pt idx="583">
                  <c:v>42618.708333333336</c:v>
                </c:pt>
                <c:pt idx="584">
                  <c:v>42618.666666666664</c:v>
                </c:pt>
                <c:pt idx="585">
                  <c:v>42618.625</c:v>
                </c:pt>
                <c:pt idx="586">
                  <c:v>42618.583333333336</c:v>
                </c:pt>
                <c:pt idx="587">
                  <c:v>42618.541666666664</c:v>
                </c:pt>
                <c:pt idx="588">
                  <c:v>42618.5</c:v>
                </c:pt>
                <c:pt idx="589">
                  <c:v>42618.458333333336</c:v>
                </c:pt>
                <c:pt idx="590">
                  <c:v>42618.416666666664</c:v>
                </c:pt>
                <c:pt idx="591">
                  <c:v>42618.375</c:v>
                </c:pt>
                <c:pt idx="592">
                  <c:v>42618.333333333336</c:v>
                </c:pt>
                <c:pt idx="593">
                  <c:v>42618.291666666664</c:v>
                </c:pt>
                <c:pt idx="594">
                  <c:v>42618.25</c:v>
                </c:pt>
                <c:pt idx="595">
                  <c:v>42618.208333333336</c:v>
                </c:pt>
                <c:pt idx="596">
                  <c:v>42618.166666666664</c:v>
                </c:pt>
                <c:pt idx="597">
                  <c:v>42618.125</c:v>
                </c:pt>
                <c:pt idx="598">
                  <c:v>42618.083333333336</c:v>
                </c:pt>
                <c:pt idx="599">
                  <c:v>42618.041666666664</c:v>
                </c:pt>
                <c:pt idx="600">
                  <c:v>42618</c:v>
                </c:pt>
                <c:pt idx="601">
                  <c:v>42617.958333333336</c:v>
                </c:pt>
                <c:pt idx="602">
                  <c:v>42617.916666666664</c:v>
                </c:pt>
                <c:pt idx="603">
                  <c:v>42617.875</c:v>
                </c:pt>
                <c:pt idx="604">
                  <c:v>42617.833333333336</c:v>
                </c:pt>
                <c:pt idx="605">
                  <c:v>42617.791666666664</c:v>
                </c:pt>
                <c:pt idx="606">
                  <c:v>42617.75</c:v>
                </c:pt>
                <c:pt idx="607">
                  <c:v>42617.708333333336</c:v>
                </c:pt>
                <c:pt idx="608">
                  <c:v>42617.666666666664</c:v>
                </c:pt>
                <c:pt idx="609">
                  <c:v>42617.625</c:v>
                </c:pt>
                <c:pt idx="610">
                  <c:v>42617.583333333336</c:v>
                </c:pt>
                <c:pt idx="611">
                  <c:v>42617.541666666664</c:v>
                </c:pt>
                <c:pt idx="612">
                  <c:v>42617.5</c:v>
                </c:pt>
                <c:pt idx="613">
                  <c:v>42617.458333333336</c:v>
                </c:pt>
                <c:pt idx="614">
                  <c:v>42617.416666666664</c:v>
                </c:pt>
                <c:pt idx="615">
                  <c:v>42617.375</c:v>
                </c:pt>
                <c:pt idx="616">
                  <c:v>42617.333333333336</c:v>
                </c:pt>
                <c:pt idx="617">
                  <c:v>42617.291666666664</c:v>
                </c:pt>
                <c:pt idx="618">
                  <c:v>42617.25</c:v>
                </c:pt>
                <c:pt idx="619">
                  <c:v>42617.208333333336</c:v>
                </c:pt>
                <c:pt idx="620">
                  <c:v>42617.166666666664</c:v>
                </c:pt>
                <c:pt idx="621">
                  <c:v>42617.125</c:v>
                </c:pt>
                <c:pt idx="622">
                  <c:v>42617.083333333336</c:v>
                </c:pt>
                <c:pt idx="623">
                  <c:v>42617.041666666664</c:v>
                </c:pt>
                <c:pt idx="624">
                  <c:v>42617</c:v>
                </c:pt>
                <c:pt idx="625">
                  <c:v>42616.958333333336</c:v>
                </c:pt>
                <c:pt idx="626">
                  <c:v>42616.916666666664</c:v>
                </c:pt>
                <c:pt idx="627">
                  <c:v>42616.875</c:v>
                </c:pt>
                <c:pt idx="628">
                  <c:v>42616.833333333336</c:v>
                </c:pt>
                <c:pt idx="629">
                  <c:v>42616.791666666664</c:v>
                </c:pt>
                <c:pt idx="630">
                  <c:v>42616.75</c:v>
                </c:pt>
                <c:pt idx="631">
                  <c:v>42616.708333333336</c:v>
                </c:pt>
                <c:pt idx="632">
                  <c:v>42616.666666666664</c:v>
                </c:pt>
                <c:pt idx="633">
                  <c:v>42616.625</c:v>
                </c:pt>
                <c:pt idx="634">
                  <c:v>42616.583333333336</c:v>
                </c:pt>
                <c:pt idx="635">
                  <c:v>42616.541666666664</c:v>
                </c:pt>
                <c:pt idx="636">
                  <c:v>42616.5</c:v>
                </c:pt>
                <c:pt idx="637">
                  <c:v>42616.458333333336</c:v>
                </c:pt>
                <c:pt idx="638">
                  <c:v>42616.416666666664</c:v>
                </c:pt>
                <c:pt idx="639">
                  <c:v>42616.375</c:v>
                </c:pt>
                <c:pt idx="640">
                  <c:v>42616.333333333336</c:v>
                </c:pt>
                <c:pt idx="641">
                  <c:v>42616.291666666664</c:v>
                </c:pt>
                <c:pt idx="642">
                  <c:v>42616.25</c:v>
                </c:pt>
                <c:pt idx="643">
                  <c:v>42616.208333333336</c:v>
                </c:pt>
                <c:pt idx="644">
                  <c:v>42616.166666666664</c:v>
                </c:pt>
                <c:pt idx="645">
                  <c:v>42616.125</c:v>
                </c:pt>
                <c:pt idx="646">
                  <c:v>42616.083333333336</c:v>
                </c:pt>
                <c:pt idx="647">
                  <c:v>42616.041666666664</c:v>
                </c:pt>
                <c:pt idx="648">
                  <c:v>42616</c:v>
                </c:pt>
                <c:pt idx="649">
                  <c:v>42615.958333333336</c:v>
                </c:pt>
                <c:pt idx="650">
                  <c:v>42615.916666666664</c:v>
                </c:pt>
                <c:pt idx="651">
                  <c:v>42615.875</c:v>
                </c:pt>
                <c:pt idx="652">
                  <c:v>42615.833333333336</c:v>
                </c:pt>
                <c:pt idx="653">
                  <c:v>42615.791666666664</c:v>
                </c:pt>
                <c:pt idx="654">
                  <c:v>42615.75</c:v>
                </c:pt>
                <c:pt idx="655">
                  <c:v>42615.708333333336</c:v>
                </c:pt>
                <c:pt idx="656">
                  <c:v>42615.666666666664</c:v>
                </c:pt>
                <c:pt idx="657">
                  <c:v>42615.625</c:v>
                </c:pt>
                <c:pt idx="658">
                  <c:v>42615.583333333336</c:v>
                </c:pt>
                <c:pt idx="659">
                  <c:v>42615.541666666664</c:v>
                </c:pt>
                <c:pt idx="660">
                  <c:v>42615.5</c:v>
                </c:pt>
                <c:pt idx="661">
                  <c:v>42615.458333333336</c:v>
                </c:pt>
                <c:pt idx="662">
                  <c:v>42615.416666666664</c:v>
                </c:pt>
                <c:pt idx="663">
                  <c:v>42615.375</c:v>
                </c:pt>
                <c:pt idx="664">
                  <c:v>42615.333333333336</c:v>
                </c:pt>
                <c:pt idx="665">
                  <c:v>42615.291666666664</c:v>
                </c:pt>
                <c:pt idx="666">
                  <c:v>42615.25</c:v>
                </c:pt>
                <c:pt idx="667">
                  <c:v>42615.208333333336</c:v>
                </c:pt>
                <c:pt idx="668">
                  <c:v>42615.166666666664</c:v>
                </c:pt>
                <c:pt idx="669">
                  <c:v>42615.125</c:v>
                </c:pt>
                <c:pt idx="670">
                  <c:v>42615.083333333336</c:v>
                </c:pt>
                <c:pt idx="671">
                  <c:v>42615.041666666664</c:v>
                </c:pt>
                <c:pt idx="672">
                  <c:v>42615</c:v>
                </c:pt>
                <c:pt idx="673">
                  <c:v>42614.958333333336</c:v>
                </c:pt>
                <c:pt idx="674">
                  <c:v>42614.916666666664</c:v>
                </c:pt>
                <c:pt idx="675">
                  <c:v>42614.875</c:v>
                </c:pt>
                <c:pt idx="676">
                  <c:v>42614.833333333336</c:v>
                </c:pt>
                <c:pt idx="677">
                  <c:v>42614.791666666664</c:v>
                </c:pt>
                <c:pt idx="678">
                  <c:v>42614.75</c:v>
                </c:pt>
                <c:pt idx="679">
                  <c:v>42614.708333333336</c:v>
                </c:pt>
                <c:pt idx="680">
                  <c:v>42614.666666666664</c:v>
                </c:pt>
                <c:pt idx="681">
                  <c:v>42614.625</c:v>
                </c:pt>
                <c:pt idx="682">
                  <c:v>42614.583333333336</c:v>
                </c:pt>
                <c:pt idx="683">
                  <c:v>42614.541666666664</c:v>
                </c:pt>
                <c:pt idx="684">
                  <c:v>42614.5</c:v>
                </c:pt>
                <c:pt idx="685">
                  <c:v>42614.458333333336</c:v>
                </c:pt>
                <c:pt idx="686">
                  <c:v>42614.416666666664</c:v>
                </c:pt>
                <c:pt idx="687">
                  <c:v>42614.375</c:v>
                </c:pt>
                <c:pt idx="688">
                  <c:v>42614.333333333336</c:v>
                </c:pt>
                <c:pt idx="689">
                  <c:v>42614.291666666664</c:v>
                </c:pt>
                <c:pt idx="690">
                  <c:v>42614.25</c:v>
                </c:pt>
                <c:pt idx="691">
                  <c:v>42614.208333333336</c:v>
                </c:pt>
                <c:pt idx="692">
                  <c:v>42614.166666666664</c:v>
                </c:pt>
                <c:pt idx="693">
                  <c:v>42614.125</c:v>
                </c:pt>
                <c:pt idx="694">
                  <c:v>42614.083333333336</c:v>
                </c:pt>
                <c:pt idx="695">
                  <c:v>42614.041666666664</c:v>
                </c:pt>
                <c:pt idx="696">
                  <c:v>42614</c:v>
                </c:pt>
                <c:pt idx="697">
                  <c:v>42613.958333333336</c:v>
                </c:pt>
                <c:pt idx="698">
                  <c:v>42613.916666666664</c:v>
                </c:pt>
                <c:pt idx="699">
                  <c:v>42613.875</c:v>
                </c:pt>
                <c:pt idx="700">
                  <c:v>42613.833333333336</c:v>
                </c:pt>
                <c:pt idx="701">
                  <c:v>42613.791666666664</c:v>
                </c:pt>
                <c:pt idx="702">
                  <c:v>42613.75</c:v>
                </c:pt>
                <c:pt idx="703">
                  <c:v>42613.708333333336</c:v>
                </c:pt>
                <c:pt idx="704">
                  <c:v>42613.666666666664</c:v>
                </c:pt>
                <c:pt idx="705">
                  <c:v>42613.625</c:v>
                </c:pt>
                <c:pt idx="706">
                  <c:v>42613.583333333336</c:v>
                </c:pt>
                <c:pt idx="707">
                  <c:v>42613.541666666664</c:v>
                </c:pt>
                <c:pt idx="708">
                  <c:v>42613.5</c:v>
                </c:pt>
                <c:pt idx="709">
                  <c:v>42613.458333333336</c:v>
                </c:pt>
                <c:pt idx="710">
                  <c:v>42613.416666666664</c:v>
                </c:pt>
                <c:pt idx="711">
                  <c:v>42613.375</c:v>
                </c:pt>
                <c:pt idx="712">
                  <c:v>42613.333333333336</c:v>
                </c:pt>
                <c:pt idx="713">
                  <c:v>42613.291666666664</c:v>
                </c:pt>
                <c:pt idx="714">
                  <c:v>42613.25</c:v>
                </c:pt>
                <c:pt idx="715">
                  <c:v>42613.208333333336</c:v>
                </c:pt>
                <c:pt idx="716">
                  <c:v>42613.166666666664</c:v>
                </c:pt>
                <c:pt idx="717">
                  <c:v>42613.125</c:v>
                </c:pt>
                <c:pt idx="718">
                  <c:v>42613.083333333336</c:v>
                </c:pt>
                <c:pt idx="719">
                  <c:v>42613.041666666664</c:v>
                </c:pt>
                <c:pt idx="720">
                  <c:v>42613</c:v>
                </c:pt>
                <c:pt idx="721">
                  <c:v>42612.958333333336</c:v>
                </c:pt>
                <c:pt idx="722">
                  <c:v>42612.916666666664</c:v>
                </c:pt>
                <c:pt idx="723">
                  <c:v>42612.875</c:v>
                </c:pt>
                <c:pt idx="724">
                  <c:v>42612.833333333336</c:v>
                </c:pt>
                <c:pt idx="725">
                  <c:v>42612.791666666664</c:v>
                </c:pt>
                <c:pt idx="726">
                  <c:v>42612.75</c:v>
                </c:pt>
                <c:pt idx="727">
                  <c:v>42612.708333333336</c:v>
                </c:pt>
                <c:pt idx="728">
                  <c:v>42612.666666666664</c:v>
                </c:pt>
                <c:pt idx="729">
                  <c:v>42612.625</c:v>
                </c:pt>
                <c:pt idx="730">
                  <c:v>42612.583333333336</c:v>
                </c:pt>
                <c:pt idx="731">
                  <c:v>42612.541666666664</c:v>
                </c:pt>
                <c:pt idx="732">
                  <c:v>42612.5</c:v>
                </c:pt>
                <c:pt idx="733">
                  <c:v>42612.458333333336</c:v>
                </c:pt>
                <c:pt idx="734">
                  <c:v>42612.416666666664</c:v>
                </c:pt>
                <c:pt idx="735">
                  <c:v>42612.375</c:v>
                </c:pt>
                <c:pt idx="736">
                  <c:v>42612.333333333336</c:v>
                </c:pt>
                <c:pt idx="737">
                  <c:v>42612.291666666664</c:v>
                </c:pt>
                <c:pt idx="738">
                  <c:v>42612.25</c:v>
                </c:pt>
                <c:pt idx="739">
                  <c:v>42612.208333333336</c:v>
                </c:pt>
                <c:pt idx="740">
                  <c:v>42612.166666666664</c:v>
                </c:pt>
                <c:pt idx="741">
                  <c:v>42612.125</c:v>
                </c:pt>
                <c:pt idx="742">
                  <c:v>42612.083333333336</c:v>
                </c:pt>
                <c:pt idx="743">
                  <c:v>42612.041666666664</c:v>
                </c:pt>
                <c:pt idx="744">
                  <c:v>42612</c:v>
                </c:pt>
                <c:pt idx="745">
                  <c:v>42611.958333333336</c:v>
                </c:pt>
                <c:pt idx="746">
                  <c:v>42611.916666666664</c:v>
                </c:pt>
                <c:pt idx="747">
                  <c:v>42611.875</c:v>
                </c:pt>
                <c:pt idx="748">
                  <c:v>42611.833333333336</c:v>
                </c:pt>
                <c:pt idx="749">
                  <c:v>42611.791666666664</c:v>
                </c:pt>
                <c:pt idx="750">
                  <c:v>42611.75</c:v>
                </c:pt>
                <c:pt idx="751">
                  <c:v>42611.708333333336</c:v>
                </c:pt>
                <c:pt idx="752">
                  <c:v>42611.666666666664</c:v>
                </c:pt>
                <c:pt idx="753">
                  <c:v>42611.625</c:v>
                </c:pt>
                <c:pt idx="754">
                  <c:v>42611.583333333336</c:v>
                </c:pt>
                <c:pt idx="755">
                  <c:v>42611.541666666664</c:v>
                </c:pt>
                <c:pt idx="756">
                  <c:v>42611.5</c:v>
                </c:pt>
                <c:pt idx="757">
                  <c:v>42611.458333333336</c:v>
                </c:pt>
                <c:pt idx="758">
                  <c:v>42611.416666666664</c:v>
                </c:pt>
                <c:pt idx="759">
                  <c:v>42611.375</c:v>
                </c:pt>
                <c:pt idx="760">
                  <c:v>42611.333333333336</c:v>
                </c:pt>
                <c:pt idx="761">
                  <c:v>42611.291666666664</c:v>
                </c:pt>
                <c:pt idx="762">
                  <c:v>42611.25</c:v>
                </c:pt>
                <c:pt idx="763">
                  <c:v>42611.208333333336</c:v>
                </c:pt>
                <c:pt idx="764">
                  <c:v>42611.166666666664</c:v>
                </c:pt>
                <c:pt idx="765">
                  <c:v>42611.125</c:v>
                </c:pt>
                <c:pt idx="766">
                  <c:v>42611.083333333336</c:v>
                </c:pt>
                <c:pt idx="767">
                  <c:v>42611.041666666664</c:v>
                </c:pt>
                <c:pt idx="768">
                  <c:v>42611</c:v>
                </c:pt>
                <c:pt idx="769">
                  <c:v>42610.958333333336</c:v>
                </c:pt>
                <c:pt idx="770">
                  <c:v>42610.916666666664</c:v>
                </c:pt>
                <c:pt idx="771">
                  <c:v>42610.875</c:v>
                </c:pt>
                <c:pt idx="772">
                  <c:v>42610.833333333336</c:v>
                </c:pt>
                <c:pt idx="773">
                  <c:v>42610.791666666664</c:v>
                </c:pt>
                <c:pt idx="774">
                  <c:v>42610.75</c:v>
                </c:pt>
                <c:pt idx="775">
                  <c:v>42610.708333333336</c:v>
                </c:pt>
                <c:pt idx="776">
                  <c:v>42610.666666666664</c:v>
                </c:pt>
                <c:pt idx="777">
                  <c:v>42610.625</c:v>
                </c:pt>
                <c:pt idx="778">
                  <c:v>42610.583333333336</c:v>
                </c:pt>
                <c:pt idx="779">
                  <c:v>42610.541666666664</c:v>
                </c:pt>
                <c:pt idx="780">
                  <c:v>42610.5</c:v>
                </c:pt>
                <c:pt idx="781">
                  <c:v>42610.458333333336</c:v>
                </c:pt>
                <c:pt idx="782">
                  <c:v>42610.416666666664</c:v>
                </c:pt>
                <c:pt idx="783">
                  <c:v>42610.375</c:v>
                </c:pt>
                <c:pt idx="784">
                  <c:v>42610.333333333336</c:v>
                </c:pt>
                <c:pt idx="785">
                  <c:v>42610.291666666664</c:v>
                </c:pt>
                <c:pt idx="786">
                  <c:v>42610.25</c:v>
                </c:pt>
                <c:pt idx="787">
                  <c:v>42610.208333333336</c:v>
                </c:pt>
                <c:pt idx="788">
                  <c:v>42610.166666666664</c:v>
                </c:pt>
                <c:pt idx="789">
                  <c:v>42610.125</c:v>
                </c:pt>
                <c:pt idx="790">
                  <c:v>42610.083333333336</c:v>
                </c:pt>
                <c:pt idx="791">
                  <c:v>42610.041666666664</c:v>
                </c:pt>
                <c:pt idx="792">
                  <c:v>42610</c:v>
                </c:pt>
                <c:pt idx="793">
                  <c:v>42609.958333333336</c:v>
                </c:pt>
                <c:pt idx="794">
                  <c:v>42609.916666666664</c:v>
                </c:pt>
                <c:pt idx="795">
                  <c:v>42609.875</c:v>
                </c:pt>
                <c:pt idx="796">
                  <c:v>42609.833333333336</c:v>
                </c:pt>
                <c:pt idx="797">
                  <c:v>42609.791666666664</c:v>
                </c:pt>
                <c:pt idx="798">
                  <c:v>42609.75</c:v>
                </c:pt>
                <c:pt idx="799">
                  <c:v>42609.708333333336</c:v>
                </c:pt>
                <c:pt idx="800">
                  <c:v>42609.666666666664</c:v>
                </c:pt>
                <c:pt idx="801">
                  <c:v>42609.625</c:v>
                </c:pt>
                <c:pt idx="802">
                  <c:v>42609.583333333336</c:v>
                </c:pt>
                <c:pt idx="803">
                  <c:v>42609.541666666664</c:v>
                </c:pt>
                <c:pt idx="804">
                  <c:v>42609.5</c:v>
                </c:pt>
                <c:pt idx="805">
                  <c:v>42609.458333333336</c:v>
                </c:pt>
                <c:pt idx="806">
                  <c:v>42609.416666666664</c:v>
                </c:pt>
                <c:pt idx="807">
                  <c:v>42609.375</c:v>
                </c:pt>
                <c:pt idx="808">
                  <c:v>42609.333333333336</c:v>
                </c:pt>
                <c:pt idx="809">
                  <c:v>42609.291666666664</c:v>
                </c:pt>
                <c:pt idx="810">
                  <c:v>42609.25</c:v>
                </c:pt>
                <c:pt idx="811">
                  <c:v>42609.208333333336</c:v>
                </c:pt>
                <c:pt idx="812">
                  <c:v>42609.166666666664</c:v>
                </c:pt>
                <c:pt idx="813">
                  <c:v>42609.125</c:v>
                </c:pt>
                <c:pt idx="814">
                  <c:v>42609.083333333336</c:v>
                </c:pt>
                <c:pt idx="815">
                  <c:v>42609.041666666664</c:v>
                </c:pt>
                <c:pt idx="816">
                  <c:v>42609</c:v>
                </c:pt>
                <c:pt idx="817">
                  <c:v>42608.958333333336</c:v>
                </c:pt>
                <c:pt idx="818">
                  <c:v>42608.916666666664</c:v>
                </c:pt>
                <c:pt idx="819">
                  <c:v>42608.875</c:v>
                </c:pt>
                <c:pt idx="820">
                  <c:v>42608.833333333336</c:v>
                </c:pt>
                <c:pt idx="821">
                  <c:v>42608.791666666664</c:v>
                </c:pt>
                <c:pt idx="822">
                  <c:v>42608.75</c:v>
                </c:pt>
                <c:pt idx="823">
                  <c:v>42608.708333333336</c:v>
                </c:pt>
                <c:pt idx="824">
                  <c:v>42608.666666666664</c:v>
                </c:pt>
                <c:pt idx="825">
                  <c:v>42608.625</c:v>
                </c:pt>
                <c:pt idx="826">
                  <c:v>42608.583333333336</c:v>
                </c:pt>
                <c:pt idx="827">
                  <c:v>42608.541666666664</c:v>
                </c:pt>
                <c:pt idx="828">
                  <c:v>42608.5</c:v>
                </c:pt>
                <c:pt idx="829">
                  <c:v>42608.458333333336</c:v>
                </c:pt>
                <c:pt idx="830">
                  <c:v>42608.416666666664</c:v>
                </c:pt>
                <c:pt idx="831">
                  <c:v>42608.375</c:v>
                </c:pt>
                <c:pt idx="832">
                  <c:v>42608.333333333336</c:v>
                </c:pt>
                <c:pt idx="833">
                  <c:v>42608.291666666664</c:v>
                </c:pt>
                <c:pt idx="834">
                  <c:v>42608.25</c:v>
                </c:pt>
                <c:pt idx="835">
                  <c:v>42608.208333333336</c:v>
                </c:pt>
                <c:pt idx="836">
                  <c:v>42608.166666666664</c:v>
                </c:pt>
                <c:pt idx="837">
                  <c:v>42608.125</c:v>
                </c:pt>
                <c:pt idx="838">
                  <c:v>42608.083333333336</c:v>
                </c:pt>
                <c:pt idx="839">
                  <c:v>42608.041666666664</c:v>
                </c:pt>
                <c:pt idx="840">
                  <c:v>42608</c:v>
                </c:pt>
                <c:pt idx="841">
                  <c:v>42607.958333333336</c:v>
                </c:pt>
                <c:pt idx="842">
                  <c:v>42607.916666666664</c:v>
                </c:pt>
                <c:pt idx="843">
                  <c:v>42607.875</c:v>
                </c:pt>
                <c:pt idx="844">
                  <c:v>42607.833333333336</c:v>
                </c:pt>
                <c:pt idx="845">
                  <c:v>42607.791666666664</c:v>
                </c:pt>
                <c:pt idx="846">
                  <c:v>42607.75</c:v>
                </c:pt>
                <c:pt idx="847">
                  <c:v>42607.708333333336</c:v>
                </c:pt>
                <c:pt idx="848">
                  <c:v>42607.666666666664</c:v>
                </c:pt>
                <c:pt idx="849">
                  <c:v>42607.625</c:v>
                </c:pt>
                <c:pt idx="850">
                  <c:v>42607.583333333336</c:v>
                </c:pt>
                <c:pt idx="851">
                  <c:v>42607.541666666664</c:v>
                </c:pt>
                <c:pt idx="852">
                  <c:v>42607.5</c:v>
                </c:pt>
                <c:pt idx="853">
                  <c:v>42607.458333333336</c:v>
                </c:pt>
                <c:pt idx="854">
                  <c:v>42607.416666666664</c:v>
                </c:pt>
                <c:pt idx="855">
                  <c:v>42607.375</c:v>
                </c:pt>
                <c:pt idx="856">
                  <c:v>42607.333333333336</c:v>
                </c:pt>
                <c:pt idx="857">
                  <c:v>42607.291666666664</c:v>
                </c:pt>
                <c:pt idx="858">
                  <c:v>42607.25</c:v>
                </c:pt>
                <c:pt idx="859">
                  <c:v>42607.208333333336</c:v>
                </c:pt>
                <c:pt idx="860">
                  <c:v>42607.166666666664</c:v>
                </c:pt>
                <c:pt idx="861">
                  <c:v>42607.125</c:v>
                </c:pt>
                <c:pt idx="862">
                  <c:v>42607.083333333336</c:v>
                </c:pt>
                <c:pt idx="863">
                  <c:v>42607.041666666664</c:v>
                </c:pt>
                <c:pt idx="864">
                  <c:v>42607</c:v>
                </c:pt>
                <c:pt idx="865">
                  <c:v>42606.958333333336</c:v>
                </c:pt>
                <c:pt idx="866">
                  <c:v>42606.916666666664</c:v>
                </c:pt>
                <c:pt idx="867">
                  <c:v>42606.875</c:v>
                </c:pt>
                <c:pt idx="868">
                  <c:v>42606.833333333336</c:v>
                </c:pt>
                <c:pt idx="869">
                  <c:v>42606.791666666664</c:v>
                </c:pt>
                <c:pt idx="870">
                  <c:v>42606.75</c:v>
                </c:pt>
                <c:pt idx="871">
                  <c:v>42606.708333333336</c:v>
                </c:pt>
                <c:pt idx="872">
                  <c:v>42606.666666666664</c:v>
                </c:pt>
                <c:pt idx="873">
                  <c:v>42606.625</c:v>
                </c:pt>
                <c:pt idx="874">
                  <c:v>42606.583333333336</c:v>
                </c:pt>
                <c:pt idx="875">
                  <c:v>42606.541666666664</c:v>
                </c:pt>
                <c:pt idx="876">
                  <c:v>42606.5</c:v>
                </c:pt>
                <c:pt idx="877">
                  <c:v>42606.458333333336</c:v>
                </c:pt>
                <c:pt idx="878">
                  <c:v>42606.416666666664</c:v>
                </c:pt>
                <c:pt idx="879">
                  <c:v>42606.375</c:v>
                </c:pt>
                <c:pt idx="880">
                  <c:v>42606.333333333336</c:v>
                </c:pt>
                <c:pt idx="881">
                  <c:v>42606.291666666664</c:v>
                </c:pt>
                <c:pt idx="882">
                  <c:v>42606.25</c:v>
                </c:pt>
                <c:pt idx="883">
                  <c:v>42606.208333333336</c:v>
                </c:pt>
                <c:pt idx="884">
                  <c:v>42606.166666666664</c:v>
                </c:pt>
                <c:pt idx="885">
                  <c:v>42606.125</c:v>
                </c:pt>
                <c:pt idx="886">
                  <c:v>42606.083333333336</c:v>
                </c:pt>
                <c:pt idx="887">
                  <c:v>42606.041666666664</c:v>
                </c:pt>
                <c:pt idx="888">
                  <c:v>42606</c:v>
                </c:pt>
                <c:pt idx="889">
                  <c:v>42605.958333333336</c:v>
                </c:pt>
                <c:pt idx="890">
                  <c:v>42605.916666666664</c:v>
                </c:pt>
                <c:pt idx="891">
                  <c:v>42605.875</c:v>
                </c:pt>
                <c:pt idx="892">
                  <c:v>42605.833333333336</c:v>
                </c:pt>
                <c:pt idx="893">
                  <c:v>42605.791666666664</c:v>
                </c:pt>
                <c:pt idx="894">
                  <c:v>42605.75</c:v>
                </c:pt>
                <c:pt idx="895">
                  <c:v>42605.708333333336</c:v>
                </c:pt>
                <c:pt idx="896">
                  <c:v>42605.666666666664</c:v>
                </c:pt>
                <c:pt idx="897">
                  <c:v>42605.625</c:v>
                </c:pt>
                <c:pt idx="898">
                  <c:v>42605.583333333336</c:v>
                </c:pt>
                <c:pt idx="899">
                  <c:v>42605.541666666664</c:v>
                </c:pt>
                <c:pt idx="900">
                  <c:v>42605.5</c:v>
                </c:pt>
                <c:pt idx="901">
                  <c:v>42605.458333333336</c:v>
                </c:pt>
                <c:pt idx="902">
                  <c:v>42605.416666666664</c:v>
                </c:pt>
                <c:pt idx="903">
                  <c:v>42605.375</c:v>
                </c:pt>
                <c:pt idx="904">
                  <c:v>42605.333333333336</c:v>
                </c:pt>
                <c:pt idx="905">
                  <c:v>42605.291666666664</c:v>
                </c:pt>
                <c:pt idx="906">
                  <c:v>42605.25</c:v>
                </c:pt>
                <c:pt idx="907">
                  <c:v>42605.208333333336</c:v>
                </c:pt>
                <c:pt idx="908">
                  <c:v>42605.166666666664</c:v>
                </c:pt>
                <c:pt idx="909">
                  <c:v>42605.125</c:v>
                </c:pt>
                <c:pt idx="910">
                  <c:v>42605.083333333336</c:v>
                </c:pt>
                <c:pt idx="911">
                  <c:v>42605.041666666664</c:v>
                </c:pt>
                <c:pt idx="912">
                  <c:v>42605</c:v>
                </c:pt>
                <c:pt idx="913">
                  <c:v>42604.958333333336</c:v>
                </c:pt>
                <c:pt idx="914">
                  <c:v>42604.916666666664</c:v>
                </c:pt>
                <c:pt idx="915">
                  <c:v>42604.875</c:v>
                </c:pt>
                <c:pt idx="916">
                  <c:v>42604.833333333336</c:v>
                </c:pt>
                <c:pt idx="917">
                  <c:v>42604.791666666664</c:v>
                </c:pt>
                <c:pt idx="918">
                  <c:v>42604.75</c:v>
                </c:pt>
                <c:pt idx="919">
                  <c:v>42604.708333333336</c:v>
                </c:pt>
                <c:pt idx="920">
                  <c:v>42604.666666666664</c:v>
                </c:pt>
                <c:pt idx="921">
                  <c:v>42604.625</c:v>
                </c:pt>
                <c:pt idx="922">
                  <c:v>42604.583333333336</c:v>
                </c:pt>
                <c:pt idx="923">
                  <c:v>42604.541666666664</c:v>
                </c:pt>
                <c:pt idx="924">
                  <c:v>42604.5</c:v>
                </c:pt>
                <c:pt idx="925">
                  <c:v>42604.458333333336</c:v>
                </c:pt>
                <c:pt idx="926">
                  <c:v>42604.416666666664</c:v>
                </c:pt>
                <c:pt idx="927">
                  <c:v>42604.375</c:v>
                </c:pt>
                <c:pt idx="928">
                  <c:v>42604.333333333336</c:v>
                </c:pt>
                <c:pt idx="929">
                  <c:v>42604.291666666664</c:v>
                </c:pt>
                <c:pt idx="930">
                  <c:v>42604.25</c:v>
                </c:pt>
                <c:pt idx="931">
                  <c:v>42604.208333333336</c:v>
                </c:pt>
                <c:pt idx="932">
                  <c:v>42604.166666666664</c:v>
                </c:pt>
                <c:pt idx="933">
                  <c:v>42604.125</c:v>
                </c:pt>
                <c:pt idx="934">
                  <c:v>42604.083333333336</c:v>
                </c:pt>
                <c:pt idx="935">
                  <c:v>42604.041666666664</c:v>
                </c:pt>
                <c:pt idx="936">
                  <c:v>42604</c:v>
                </c:pt>
                <c:pt idx="937">
                  <c:v>42603.958333333336</c:v>
                </c:pt>
                <c:pt idx="938">
                  <c:v>42603.916666666664</c:v>
                </c:pt>
                <c:pt idx="939">
                  <c:v>42603.875</c:v>
                </c:pt>
                <c:pt idx="940">
                  <c:v>42603.833333333336</c:v>
                </c:pt>
                <c:pt idx="941">
                  <c:v>42603.791666666664</c:v>
                </c:pt>
                <c:pt idx="942">
                  <c:v>42603.75</c:v>
                </c:pt>
                <c:pt idx="943">
                  <c:v>42603.708333333336</c:v>
                </c:pt>
                <c:pt idx="944">
                  <c:v>42603.666666666664</c:v>
                </c:pt>
                <c:pt idx="945">
                  <c:v>42603.625</c:v>
                </c:pt>
                <c:pt idx="946">
                  <c:v>42603.583333333336</c:v>
                </c:pt>
                <c:pt idx="947">
                  <c:v>42603.541666666664</c:v>
                </c:pt>
                <c:pt idx="948">
                  <c:v>42603.5</c:v>
                </c:pt>
                <c:pt idx="949">
                  <c:v>42603.458333333336</c:v>
                </c:pt>
                <c:pt idx="950">
                  <c:v>42603.416666666664</c:v>
                </c:pt>
                <c:pt idx="951">
                  <c:v>42603.375</c:v>
                </c:pt>
                <c:pt idx="952">
                  <c:v>42603.333333333336</c:v>
                </c:pt>
                <c:pt idx="953">
                  <c:v>42603.291666666664</c:v>
                </c:pt>
                <c:pt idx="954">
                  <c:v>42603.25</c:v>
                </c:pt>
                <c:pt idx="955">
                  <c:v>42603.208333333336</c:v>
                </c:pt>
                <c:pt idx="956">
                  <c:v>42603.166666666664</c:v>
                </c:pt>
                <c:pt idx="957">
                  <c:v>42603.125</c:v>
                </c:pt>
                <c:pt idx="958">
                  <c:v>42603.083333333336</c:v>
                </c:pt>
                <c:pt idx="959">
                  <c:v>42603.041666666664</c:v>
                </c:pt>
                <c:pt idx="960">
                  <c:v>42603</c:v>
                </c:pt>
                <c:pt idx="961">
                  <c:v>42602.958333333336</c:v>
                </c:pt>
                <c:pt idx="962">
                  <c:v>42602.916666666664</c:v>
                </c:pt>
                <c:pt idx="963">
                  <c:v>42602.875</c:v>
                </c:pt>
                <c:pt idx="964">
                  <c:v>42602.833333333336</c:v>
                </c:pt>
                <c:pt idx="965">
                  <c:v>42602.791666666664</c:v>
                </c:pt>
                <c:pt idx="966">
                  <c:v>42602.75</c:v>
                </c:pt>
                <c:pt idx="967">
                  <c:v>42602.708333333336</c:v>
                </c:pt>
                <c:pt idx="968">
                  <c:v>42602.666666666664</c:v>
                </c:pt>
                <c:pt idx="969">
                  <c:v>42602.625</c:v>
                </c:pt>
                <c:pt idx="970">
                  <c:v>42602.583333333336</c:v>
                </c:pt>
                <c:pt idx="971">
                  <c:v>42602.541666666664</c:v>
                </c:pt>
                <c:pt idx="972">
                  <c:v>42602.5</c:v>
                </c:pt>
                <c:pt idx="973">
                  <c:v>42602.458333333336</c:v>
                </c:pt>
                <c:pt idx="974">
                  <c:v>42602.416666666664</c:v>
                </c:pt>
                <c:pt idx="975">
                  <c:v>42602.375</c:v>
                </c:pt>
                <c:pt idx="976">
                  <c:v>42602.333333333336</c:v>
                </c:pt>
                <c:pt idx="977">
                  <c:v>42602.291666666664</c:v>
                </c:pt>
                <c:pt idx="978">
                  <c:v>42602.25</c:v>
                </c:pt>
                <c:pt idx="979">
                  <c:v>42602.208333333336</c:v>
                </c:pt>
                <c:pt idx="980">
                  <c:v>42602.166666666664</c:v>
                </c:pt>
                <c:pt idx="981">
                  <c:v>42602.125</c:v>
                </c:pt>
                <c:pt idx="982">
                  <c:v>42602.083333333336</c:v>
                </c:pt>
                <c:pt idx="983">
                  <c:v>42602.041666666664</c:v>
                </c:pt>
                <c:pt idx="984">
                  <c:v>42602</c:v>
                </c:pt>
                <c:pt idx="985">
                  <c:v>42601.958333333336</c:v>
                </c:pt>
                <c:pt idx="986">
                  <c:v>42601.916666666664</c:v>
                </c:pt>
                <c:pt idx="987">
                  <c:v>42601.875</c:v>
                </c:pt>
                <c:pt idx="988">
                  <c:v>42601.833333333336</c:v>
                </c:pt>
                <c:pt idx="989">
                  <c:v>42601.791666666664</c:v>
                </c:pt>
                <c:pt idx="990">
                  <c:v>42601.75</c:v>
                </c:pt>
                <c:pt idx="991">
                  <c:v>42601.708333333336</c:v>
                </c:pt>
                <c:pt idx="992">
                  <c:v>42601.666666666664</c:v>
                </c:pt>
                <c:pt idx="993">
                  <c:v>42601.625</c:v>
                </c:pt>
                <c:pt idx="994">
                  <c:v>42601.583333333336</c:v>
                </c:pt>
                <c:pt idx="995">
                  <c:v>42601.541666666664</c:v>
                </c:pt>
                <c:pt idx="996">
                  <c:v>42601.5</c:v>
                </c:pt>
                <c:pt idx="997">
                  <c:v>42601.458333333336</c:v>
                </c:pt>
                <c:pt idx="998">
                  <c:v>42601.416666666664</c:v>
                </c:pt>
                <c:pt idx="999">
                  <c:v>42601.375</c:v>
                </c:pt>
                <c:pt idx="1000">
                  <c:v>42601.333333333336</c:v>
                </c:pt>
                <c:pt idx="1001">
                  <c:v>42601.291666666664</c:v>
                </c:pt>
                <c:pt idx="1002">
                  <c:v>42601.25</c:v>
                </c:pt>
                <c:pt idx="1003">
                  <c:v>42601.208333333336</c:v>
                </c:pt>
                <c:pt idx="1004">
                  <c:v>42601.166666666664</c:v>
                </c:pt>
                <c:pt idx="1005">
                  <c:v>42601.125</c:v>
                </c:pt>
                <c:pt idx="1006">
                  <c:v>42601.083333333336</c:v>
                </c:pt>
                <c:pt idx="1007">
                  <c:v>42601.041666666664</c:v>
                </c:pt>
                <c:pt idx="1008">
                  <c:v>42601</c:v>
                </c:pt>
                <c:pt idx="1009">
                  <c:v>42600.958333333336</c:v>
                </c:pt>
                <c:pt idx="1010">
                  <c:v>42600.916666666664</c:v>
                </c:pt>
                <c:pt idx="1011">
                  <c:v>42600.875</c:v>
                </c:pt>
                <c:pt idx="1012">
                  <c:v>42600.833333333336</c:v>
                </c:pt>
                <c:pt idx="1013">
                  <c:v>42600.791666666664</c:v>
                </c:pt>
                <c:pt idx="1014">
                  <c:v>42600.75</c:v>
                </c:pt>
                <c:pt idx="1015">
                  <c:v>42600.708333333336</c:v>
                </c:pt>
                <c:pt idx="1016">
                  <c:v>42600.666666666664</c:v>
                </c:pt>
                <c:pt idx="1017">
                  <c:v>42600.625</c:v>
                </c:pt>
                <c:pt idx="1018">
                  <c:v>42600.583333333336</c:v>
                </c:pt>
                <c:pt idx="1019">
                  <c:v>42600.541666666664</c:v>
                </c:pt>
                <c:pt idx="1020">
                  <c:v>42600.5</c:v>
                </c:pt>
                <c:pt idx="1021">
                  <c:v>42600.458333333336</c:v>
                </c:pt>
                <c:pt idx="1022">
                  <c:v>42600.416666666664</c:v>
                </c:pt>
                <c:pt idx="1023">
                  <c:v>42600.375</c:v>
                </c:pt>
                <c:pt idx="1024">
                  <c:v>42600.333333333336</c:v>
                </c:pt>
                <c:pt idx="1025">
                  <c:v>42600.291666666664</c:v>
                </c:pt>
                <c:pt idx="1026">
                  <c:v>42600.25</c:v>
                </c:pt>
                <c:pt idx="1027">
                  <c:v>42600.208333333336</c:v>
                </c:pt>
                <c:pt idx="1028">
                  <c:v>42600.166666666664</c:v>
                </c:pt>
                <c:pt idx="1029">
                  <c:v>42600.125</c:v>
                </c:pt>
                <c:pt idx="1030">
                  <c:v>42600.083333333336</c:v>
                </c:pt>
                <c:pt idx="1031">
                  <c:v>42600.041666666664</c:v>
                </c:pt>
                <c:pt idx="1032">
                  <c:v>42600</c:v>
                </c:pt>
                <c:pt idx="1033">
                  <c:v>42599.958333333336</c:v>
                </c:pt>
                <c:pt idx="1034">
                  <c:v>42599.916666666664</c:v>
                </c:pt>
                <c:pt idx="1035">
                  <c:v>42599.875</c:v>
                </c:pt>
                <c:pt idx="1036">
                  <c:v>42599.833333333336</c:v>
                </c:pt>
                <c:pt idx="1037">
                  <c:v>42599.791666666664</c:v>
                </c:pt>
                <c:pt idx="1038">
                  <c:v>42599.75</c:v>
                </c:pt>
                <c:pt idx="1039">
                  <c:v>42599.708333333336</c:v>
                </c:pt>
                <c:pt idx="1040">
                  <c:v>42599.666666666664</c:v>
                </c:pt>
                <c:pt idx="1041">
                  <c:v>42599.625</c:v>
                </c:pt>
                <c:pt idx="1042">
                  <c:v>42599.583333333336</c:v>
                </c:pt>
                <c:pt idx="1043">
                  <c:v>42599.541666666664</c:v>
                </c:pt>
                <c:pt idx="1044">
                  <c:v>42599.5</c:v>
                </c:pt>
                <c:pt idx="1045">
                  <c:v>42599.458333333336</c:v>
                </c:pt>
                <c:pt idx="1046">
                  <c:v>42599.416666666664</c:v>
                </c:pt>
                <c:pt idx="1047">
                  <c:v>42599.375</c:v>
                </c:pt>
                <c:pt idx="1048">
                  <c:v>42599.333333333336</c:v>
                </c:pt>
                <c:pt idx="1049">
                  <c:v>42599.291666666664</c:v>
                </c:pt>
                <c:pt idx="1050">
                  <c:v>42599.25</c:v>
                </c:pt>
                <c:pt idx="1051">
                  <c:v>42599.208333333336</c:v>
                </c:pt>
                <c:pt idx="1052">
                  <c:v>42599.166666666664</c:v>
                </c:pt>
                <c:pt idx="1053">
                  <c:v>42599.125</c:v>
                </c:pt>
                <c:pt idx="1054">
                  <c:v>42599.083333333336</c:v>
                </c:pt>
                <c:pt idx="1055">
                  <c:v>42599.041666666664</c:v>
                </c:pt>
                <c:pt idx="1056">
                  <c:v>42599</c:v>
                </c:pt>
                <c:pt idx="1057">
                  <c:v>42598.958333333336</c:v>
                </c:pt>
                <c:pt idx="1058">
                  <c:v>42598.916666666664</c:v>
                </c:pt>
                <c:pt idx="1059">
                  <c:v>42598.875</c:v>
                </c:pt>
                <c:pt idx="1060">
                  <c:v>42598.833333333336</c:v>
                </c:pt>
                <c:pt idx="1061">
                  <c:v>42598.791666666664</c:v>
                </c:pt>
                <c:pt idx="1062">
                  <c:v>42598.75</c:v>
                </c:pt>
                <c:pt idx="1063">
                  <c:v>42598.708333333336</c:v>
                </c:pt>
                <c:pt idx="1064">
                  <c:v>42598.666666666664</c:v>
                </c:pt>
                <c:pt idx="1065">
                  <c:v>42598.625</c:v>
                </c:pt>
                <c:pt idx="1066">
                  <c:v>42598.583333333336</c:v>
                </c:pt>
                <c:pt idx="1067">
                  <c:v>42598.541666666664</c:v>
                </c:pt>
                <c:pt idx="1068">
                  <c:v>42598.5</c:v>
                </c:pt>
                <c:pt idx="1069">
                  <c:v>42598.458333333336</c:v>
                </c:pt>
                <c:pt idx="1070">
                  <c:v>42598.416666666664</c:v>
                </c:pt>
                <c:pt idx="1071">
                  <c:v>42598.375</c:v>
                </c:pt>
                <c:pt idx="1072">
                  <c:v>42598.333333333336</c:v>
                </c:pt>
                <c:pt idx="1073">
                  <c:v>42598.291666666664</c:v>
                </c:pt>
                <c:pt idx="1074">
                  <c:v>42598.25</c:v>
                </c:pt>
                <c:pt idx="1075">
                  <c:v>42598.208333333336</c:v>
                </c:pt>
                <c:pt idx="1076">
                  <c:v>42598.166666666664</c:v>
                </c:pt>
                <c:pt idx="1077">
                  <c:v>42598.125</c:v>
                </c:pt>
                <c:pt idx="1078">
                  <c:v>42598.083333333336</c:v>
                </c:pt>
                <c:pt idx="1079">
                  <c:v>42598.041666666664</c:v>
                </c:pt>
                <c:pt idx="1080">
                  <c:v>42598</c:v>
                </c:pt>
                <c:pt idx="1081">
                  <c:v>42597.958333333336</c:v>
                </c:pt>
                <c:pt idx="1082">
                  <c:v>42597.916666666664</c:v>
                </c:pt>
                <c:pt idx="1083">
                  <c:v>42597.875</c:v>
                </c:pt>
                <c:pt idx="1084">
                  <c:v>42597.833333333336</c:v>
                </c:pt>
                <c:pt idx="1085">
                  <c:v>42597.791666666664</c:v>
                </c:pt>
                <c:pt idx="1086">
                  <c:v>42597.75</c:v>
                </c:pt>
                <c:pt idx="1087">
                  <c:v>42597.708333333336</c:v>
                </c:pt>
                <c:pt idx="1088">
                  <c:v>42597.666666666664</c:v>
                </c:pt>
                <c:pt idx="1089">
                  <c:v>42597.625</c:v>
                </c:pt>
                <c:pt idx="1090">
                  <c:v>42597.583333333336</c:v>
                </c:pt>
                <c:pt idx="1091">
                  <c:v>42597.541666666664</c:v>
                </c:pt>
                <c:pt idx="1092">
                  <c:v>42597.5</c:v>
                </c:pt>
                <c:pt idx="1093">
                  <c:v>42597.458333333336</c:v>
                </c:pt>
                <c:pt idx="1094">
                  <c:v>42597.416666666664</c:v>
                </c:pt>
                <c:pt idx="1095">
                  <c:v>42597.375</c:v>
                </c:pt>
                <c:pt idx="1096">
                  <c:v>42597.333333333336</c:v>
                </c:pt>
                <c:pt idx="1097">
                  <c:v>42597.291666666664</c:v>
                </c:pt>
                <c:pt idx="1098">
                  <c:v>42597.25</c:v>
                </c:pt>
                <c:pt idx="1099">
                  <c:v>42597.208333333336</c:v>
                </c:pt>
                <c:pt idx="1100">
                  <c:v>42597.166666666664</c:v>
                </c:pt>
                <c:pt idx="1101">
                  <c:v>42597.125</c:v>
                </c:pt>
                <c:pt idx="1102">
                  <c:v>42597.083333333336</c:v>
                </c:pt>
                <c:pt idx="1103">
                  <c:v>42597.041666666664</c:v>
                </c:pt>
                <c:pt idx="1104">
                  <c:v>42597</c:v>
                </c:pt>
                <c:pt idx="1105">
                  <c:v>42596.958333333336</c:v>
                </c:pt>
                <c:pt idx="1106">
                  <c:v>42596.916666666664</c:v>
                </c:pt>
                <c:pt idx="1107">
                  <c:v>42596.875</c:v>
                </c:pt>
                <c:pt idx="1108">
                  <c:v>42596.833333333336</c:v>
                </c:pt>
                <c:pt idx="1109">
                  <c:v>42596.791666666664</c:v>
                </c:pt>
                <c:pt idx="1110">
                  <c:v>42596.75</c:v>
                </c:pt>
                <c:pt idx="1111">
                  <c:v>42596.708333333336</c:v>
                </c:pt>
                <c:pt idx="1112">
                  <c:v>42596.666666666664</c:v>
                </c:pt>
                <c:pt idx="1113">
                  <c:v>42596.625</c:v>
                </c:pt>
                <c:pt idx="1114">
                  <c:v>42596.583333333336</c:v>
                </c:pt>
                <c:pt idx="1115">
                  <c:v>42596.541666666664</c:v>
                </c:pt>
                <c:pt idx="1116">
                  <c:v>42596.5</c:v>
                </c:pt>
                <c:pt idx="1117">
                  <c:v>42596.458333333336</c:v>
                </c:pt>
                <c:pt idx="1118">
                  <c:v>42596.416666666664</c:v>
                </c:pt>
                <c:pt idx="1119">
                  <c:v>42596.375</c:v>
                </c:pt>
                <c:pt idx="1120">
                  <c:v>42596.333333333336</c:v>
                </c:pt>
                <c:pt idx="1121">
                  <c:v>42596.291666666664</c:v>
                </c:pt>
                <c:pt idx="1122">
                  <c:v>42596.25</c:v>
                </c:pt>
                <c:pt idx="1123">
                  <c:v>42596.208333333336</c:v>
                </c:pt>
                <c:pt idx="1124">
                  <c:v>42596.166666666664</c:v>
                </c:pt>
                <c:pt idx="1125">
                  <c:v>42596.125</c:v>
                </c:pt>
                <c:pt idx="1126">
                  <c:v>42596.083333333336</c:v>
                </c:pt>
                <c:pt idx="1127">
                  <c:v>42596.041666666664</c:v>
                </c:pt>
                <c:pt idx="1128">
                  <c:v>42596</c:v>
                </c:pt>
                <c:pt idx="1129">
                  <c:v>42595.958333333336</c:v>
                </c:pt>
                <c:pt idx="1130">
                  <c:v>42595.916666666664</c:v>
                </c:pt>
                <c:pt idx="1131">
                  <c:v>42595.875</c:v>
                </c:pt>
                <c:pt idx="1132">
                  <c:v>42595.833333333336</c:v>
                </c:pt>
                <c:pt idx="1133">
                  <c:v>42595.791666666664</c:v>
                </c:pt>
                <c:pt idx="1134">
                  <c:v>42595.75</c:v>
                </c:pt>
                <c:pt idx="1135">
                  <c:v>42595.708333333336</c:v>
                </c:pt>
                <c:pt idx="1136">
                  <c:v>42595.666666666664</c:v>
                </c:pt>
                <c:pt idx="1137">
                  <c:v>42595.625</c:v>
                </c:pt>
                <c:pt idx="1138">
                  <c:v>42595.583333333336</c:v>
                </c:pt>
                <c:pt idx="1139">
                  <c:v>42595.541666666664</c:v>
                </c:pt>
                <c:pt idx="1140">
                  <c:v>42595.5</c:v>
                </c:pt>
                <c:pt idx="1141">
                  <c:v>42595.458333333336</c:v>
                </c:pt>
                <c:pt idx="1142">
                  <c:v>42595.416666666664</c:v>
                </c:pt>
                <c:pt idx="1143">
                  <c:v>42595.375</c:v>
                </c:pt>
                <c:pt idx="1144">
                  <c:v>42595.333333333336</c:v>
                </c:pt>
                <c:pt idx="1145">
                  <c:v>42595.291666666664</c:v>
                </c:pt>
                <c:pt idx="1146">
                  <c:v>42595.25</c:v>
                </c:pt>
                <c:pt idx="1147">
                  <c:v>42595.208333333336</c:v>
                </c:pt>
                <c:pt idx="1148">
                  <c:v>42595.166666666664</c:v>
                </c:pt>
                <c:pt idx="1149">
                  <c:v>42595.125</c:v>
                </c:pt>
                <c:pt idx="1150">
                  <c:v>42595.083333333336</c:v>
                </c:pt>
                <c:pt idx="1151">
                  <c:v>42595.041666666664</c:v>
                </c:pt>
                <c:pt idx="1152">
                  <c:v>42595</c:v>
                </c:pt>
                <c:pt idx="1153">
                  <c:v>42594.958333333336</c:v>
                </c:pt>
                <c:pt idx="1154">
                  <c:v>42594.916666666664</c:v>
                </c:pt>
                <c:pt idx="1155">
                  <c:v>42594.875</c:v>
                </c:pt>
                <c:pt idx="1156">
                  <c:v>42594.833333333336</c:v>
                </c:pt>
                <c:pt idx="1157">
                  <c:v>42594.791666666664</c:v>
                </c:pt>
                <c:pt idx="1158">
                  <c:v>42594.75</c:v>
                </c:pt>
                <c:pt idx="1159">
                  <c:v>42594.708333333336</c:v>
                </c:pt>
                <c:pt idx="1160">
                  <c:v>42594.666666666664</c:v>
                </c:pt>
                <c:pt idx="1161">
                  <c:v>42594.625</c:v>
                </c:pt>
                <c:pt idx="1162">
                  <c:v>42594.583333333336</c:v>
                </c:pt>
                <c:pt idx="1163">
                  <c:v>42594.541666666664</c:v>
                </c:pt>
                <c:pt idx="1164">
                  <c:v>42594.5</c:v>
                </c:pt>
                <c:pt idx="1165">
                  <c:v>42594.458333333336</c:v>
                </c:pt>
                <c:pt idx="1166">
                  <c:v>42594.416666666664</c:v>
                </c:pt>
                <c:pt idx="1167">
                  <c:v>42594.375</c:v>
                </c:pt>
                <c:pt idx="1168">
                  <c:v>42594.333333333336</c:v>
                </c:pt>
                <c:pt idx="1169">
                  <c:v>42594.291666666664</c:v>
                </c:pt>
                <c:pt idx="1170">
                  <c:v>42594.25</c:v>
                </c:pt>
                <c:pt idx="1171">
                  <c:v>42594.208333333336</c:v>
                </c:pt>
                <c:pt idx="1172">
                  <c:v>42594.166666666664</c:v>
                </c:pt>
                <c:pt idx="1173">
                  <c:v>42594.125</c:v>
                </c:pt>
                <c:pt idx="1174">
                  <c:v>42594.083333333336</c:v>
                </c:pt>
                <c:pt idx="1175">
                  <c:v>42594.041666666664</c:v>
                </c:pt>
                <c:pt idx="1176">
                  <c:v>42594</c:v>
                </c:pt>
                <c:pt idx="1177">
                  <c:v>42593.958333333336</c:v>
                </c:pt>
                <c:pt idx="1178">
                  <c:v>42593.916666666664</c:v>
                </c:pt>
                <c:pt idx="1179">
                  <c:v>42593.875</c:v>
                </c:pt>
                <c:pt idx="1180">
                  <c:v>42593.833333333336</c:v>
                </c:pt>
                <c:pt idx="1181">
                  <c:v>42593.791666666664</c:v>
                </c:pt>
                <c:pt idx="1182">
                  <c:v>42593.75</c:v>
                </c:pt>
                <c:pt idx="1183">
                  <c:v>42593.708333333336</c:v>
                </c:pt>
                <c:pt idx="1184">
                  <c:v>42593.666666666664</c:v>
                </c:pt>
                <c:pt idx="1185">
                  <c:v>42593.625</c:v>
                </c:pt>
                <c:pt idx="1186">
                  <c:v>42593.583333333336</c:v>
                </c:pt>
                <c:pt idx="1187">
                  <c:v>42593.541666666664</c:v>
                </c:pt>
                <c:pt idx="1188">
                  <c:v>42593.5</c:v>
                </c:pt>
                <c:pt idx="1189">
                  <c:v>42593.458333333336</c:v>
                </c:pt>
                <c:pt idx="1190">
                  <c:v>42593.416666666664</c:v>
                </c:pt>
                <c:pt idx="1191">
                  <c:v>42593.375</c:v>
                </c:pt>
                <c:pt idx="1192">
                  <c:v>42593.333333333336</c:v>
                </c:pt>
                <c:pt idx="1193">
                  <c:v>42593.291666666664</c:v>
                </c:pt>
                <c:pt idx="1194">
                  <c:v>42593.25</c:v>
                </c:pt>
                <c:pt idx="1195">
                  <c:v>42593.208333333336</c:v>
                </c:pt>
                <c:pt idx="1196">
                  <c:v>42593.166666666664</c:v>
                </c:pt>
                <c:pt idx="1197">
                  <c:v>42593.125</c:v>
                </c:pt>
                <c:pt idx="1198">
                  <c:v>42593.083333333336</c:v>
                </c:pt>
                <c:pt idx="1199">
                  <c:v>42593.041666666664</c:v>
                </c:pt>
                <c:pt idx="1200">
                  <c:v>42593</c:v>
                </c:pt>
                <c:pt idx="1201">
                  <c:v>42592.958333333336</c:v>
                </c:pt>
                <c:pt idx="1202">
                  <c:v>42592.916666666664</c:v>
                </c:pt>
                <c:pt idx="1203">
                  <c:v>42592.875</c:v>
                </c:pt>
                <c:pt idx="1204">
                  <c:v>42592.833333333336</c:v>
                </c:pt>
                <c:pt idx="1205">
                  <c:v>42592.791666666664</c:v>
                </c:pt>
                <c:pt idx="1206">
                  <c:v>42592.75</c:v>
                </c:pt>
                <c:pt idx="1207">
                  <c:v>42592.708333333336</c:v>
                </c:pt>
                <c:pt idx="1208">
                  <c:v>42592.666666666664</c:v>
                </c:pt>
                <c:pt idx="1209">
                  <c:v>42592.625</c:v>
                </c:pt>
                <c:pt idx="1210">
                  <c:v>42592.583333333336</c:v>
                </c:pt>
                <c:pt idx="1211">
                  <c:v>42592.541666666664</c:v>
                </c:pt>
                <c:pt idx="1212">
                  <c:v>42592.5</c:v>
                </c:pt>
                <c:pt idx="1213">
                  <c:v>42592.458333333336</c:v>
                </c:pt>
                <c:pt idx="1214">
                  <c:v>42592.416666666664</c:v>
                </c:pt>
                <c:pt idx="1215">
                  <c:v>42592.375</c:v>
                </c:pt>
                <c:pt idx="1216">
                  <c:v>42592.333333333336</c:v>
                </c:pt>
                <c:pt idx="1217">
                  <c:v>42592.291666666664</c:v>
                </c:pt>
                <c:pt idx="1218">
                  <c:v>42592.25</c:v>
                </c:pt>
                <c:pt idx="1219">
                  <c:v>42592.208333333336</c:v>
                </c:pt>
                <c:pt idx="1220">
                  <c:v>42592.166666666664</c:v>
                </c:pt>
                <c:pt idx="1221">
                  <c:v>42592.125</c:v>
                </c:pt>
                <c:pt idx="1222">
                  <c:v>42592.083333333336</c:v>
                </c:pt>
                <c:pt idx="1223">
                  <c:v>42592.041666666664</c:v>
                </c:pt>
                <c:pt idx="1224">
                  <c:v>42592</c:v>
                </c:pt>
                <c:pt idx="1225">
                  <c:v>42591.958333333336</c:v>
                </c:pt>
                <c:pt idx="1226">
                  <c:v>42591.916666666664</c:v>
                </c:pt>
                <c:pt idx="1227">
                  <c:v>42591.875</c:v>
                </c:pt>
                <c:pt idx="1228">
                  <c:v>42591.833333333336</c:v>
                </c:pt>
                <c:pt idx="1229">
                  <c:v>42591.791666666664</c:v>
                </c:pt>
                <c:pt idx="1230">
                  <c:v>42591.75</c:v>
                </c:pt>
                <c:pt idx="1231">
                  <c:v>42591.708333333336</c:v>
                </c:pt>
                <c:pt idx="1232">
                  <c:v>42591.666666666664</c:v>
                </c:pt>
                <c:pt idx="1233">
                  <c:v>42591.625</c:v>
                </c:pt>
                <c:pt idx="1234">
                  <c:v>42591.583333333336</c:v>
                </c:pt>
                <c:pt idx="1235">
                  <c:v>42591.541666666664</c:v>
                </c:pt>
                <c:pt idx="1236">
                  <c:v>42591.5</c:v>
                </c:pt>
                <c:pt idx="1237">
                  <c:v>42591.458333333336</c:v>
                </c:pt>
                <c:pt idx="1238">
                  <c:v>42591.416666666664</c:v>
                </c:pt>
                <c:pt idx="1239">
                  <c:v>42591.375</c:v>
                </c:pt>
                <c:pt idx="1240">
                  <c:v>42591.333333333336</c:v>
                </c:pt>
                <c:pt idx="1241">
                  <c:v>42591.291666666664</c:v>
                </c:pt>
                <c:pt idx="1242">
                  <c:v>42591.25</c:v>
                </c:pt>
                <c:pt idx="1243">
                  <c:v>42591.208333333336</c:v>
                </c:pt>
                <c:pt idx="1244">
                  <c:v>42591.166666666664</c:v>
                </c:pt>
                <c:pt idx="1245">
                  <c:v>42591.125</c:v>
                </c:pt>
                <c:pt idx="1246">
                  <c:v>42591.083333333336</c:v>
                </c:pt>
                <c:pt idx="1247">
                  <c:v>42591.041666666664</c:v>
                </c:pt>
                <c:pt idx="1248">
                  <c:v>42591</c:v>
                </c:pt>
                <c:pt idx="1249">
                  <c:v>42590.958333333336</c:v>
                </c:pt>
                <c:pt idx="1250">
                  <c:v>42590.916666666664</c:v>
                </c:pt>
                <c:pt idx="1251">
                  <c:v>42590.875</c:v>
                </c:pt>
                <c:pt idx="1252">
                  <c:v>42590.833333333336</c:v>
                </c:pt>
                <c:pt idx="1253">
                  <c:v>42590.791666666664</c:v>
                </c:pt>
                <c:pt idx="1254">
                  <c:v>42590.75</c:v>
                </c:pt>
                <c:pt idx="1255">
                  <c:v>42590.708333333336</c:v>
                </c:pt>
                <c:pt idx="1256">
                  <c:v>42590.666666666664</c:v>
                </c:pt>
                <c:pt idx="1257">
                  <c:v>42590.625</c:v>
                </c:pt>
                <c:pt idx="1258">
                  <c:v>42590.583333333336</c:v>
                </c:pt>
                <c:pt idx="1259">
                  <c:v>42590.541666666664</c:v>
                </c:pt>
                <c:pt idx="1260">
                  <c:v>42590.5</c:v>
                </c:pt>
                <c:pt idx="1261">
                  <c:v>42590.458333333336</c:v>
                </c:pt>
                <c:pt idx="1262">
                  <c:v>42590.416666666664</c:v>
                </c:pt>
                <c:pt idx="1263">
                  <c:v>42590.375</c:v>
                </c:pt>
                <c:pt idx="1264">
                  <c:v>42590.333333333336</c:v>
                </c:pt>
                <c:pt idx="1265">
                  <c:v>42590.291666666664</c:v>
                </c:pt>
                <c:pt idx="1266">
                  <c:v>42590.25</c:v>
                </c:pt>
                <c:pt idx="1267">
                  <c:v>42590.208333333336</c:v>
                </c:pt>
                <c:pt idx="1268">
                  <c:v>42590.166666666664</c:v>
                </c:pt>
                <c:pt idx="1269">
                  <c:v>42590.125</c:v>
                </c:pt>
                <c:pt idx="1270">
                  <c:v>42590.083333333336</c:v>
                </c:pt>
                <c:pt idx="1271">
                  <c:v>42590.041666666664</c:v>
                </c:pt>
                <c:pt idx="1272">
                  <c:v>42590</c:v>
                </c:pt>
                <c:pt idx="1273">
                  <c:v>42589.958333333336</c:v>
                </c:pt>
                <c:pt idx="1274">
                  <c:v>42589.916666666664</c:v>
                </c:pt>
                <c:pt idx="1275">
                  <c:v>42589.875</c:v>
                </c:pt>
                <c:pt idx="1276">
                  <c:v>42589.833333333336</c:v>
                </c:pt>
                <c:pt idx="1277">
                  <c:v>42589.791666666664</c:v>
                </c:pt>
                <c:pt idx="1278">
                  <c:v>42589.75</c:v>
                </c:pt>
                <c:pt idx="1279">
                  <c:v>42589.708333333336</c:v>
                </c:pt>
                <c:pt idx="1280">
                  <c:v>42589.666666666664</c:v>
                </c:pt>
                <c:pt idx="1281">
                  <c:v>42589.625</c:v>
                </c:pt>
                <c:pt idx="1282">
                  <c:v>42589.583333333336</c:v>
                </c:pt>
                <c:pt idx="1283">
                  <c:v>42589.541666666664</c:v>
                </c:pt>
                <c:pt idx="1284">
                  <c:v>42589.5</c:v>
                </c:pt>
                <c:pt idx="1285">
                  <c:v>42589.458333333336</c:v>
                </c:pt>
                <c:pt idx="1286">
                  <c:v>42589.416666666664</c:v>
                </c:pt>
                <c:pt idx="1287">
                  <c:v>42589.375</c:v>
                </c:pt>
                <c:pt idx="1288">
                  <c:v>42589.333333333336</c:v>
                </c:pt>
                <c:pt idx="1289">
                  <c:v>42589.291666666664</c:v>
                </c:pt>
                <c:pt idx="1290">
                  <c:v>42589.25</c:v>
                </c:pt>
                <c:pt idx="1291">
                  <c:v>42589.208333333336</c:v>
                </c:pt>
                <c:pt idx="1292">
                  <c:v>42589.166666666664</c:v>
                </c:pt>
                <c:pt idx="1293">
                  <c:v>42589.125</c:v>
                </c:pt>
                <c:pt idx="1294">
                  <c:v>42589.083333333336</c:v>
                </c:pt>
                <c:pt idx="1295">
                  <c:v>42589.041666666664</c:v>
                </c:pt>
                <c:pt idx="1296">
                  <c:v>42589</c:v>
                </c:pt>
                <c:pt idx="1297">
                  <c:v>42588.958333333336</c:v>
                </c:pt>
                <c:pt idx="1298">
                  <c:v>42588.916666666664</c:v>
                </c:pt>
                <c:pt idx="1299">
                  <c:v>42588.875</c:v>
                </c:pt>
                <c:pt idx="1300">
                  <c:v>42588.833333333336</c:v>
                </c:pt>
                <c:pt idx="1301">
                  <c:v>42588.791666666664</c:v>
                </c:pt>
                <c:pt idx="1302">
                  <c:v>42588.75</c:v>
                </c:pt>
                <c:pt idx="1303">
                  <c:v>42588.708333333336</c:v>
                </c:pt>
                <c:pt idx="1304">
                  <c:v>42588.666666666664</c:v>
                </c:pt>
                <c:pt idx="1305">
                  <c:v>42588.625</c:v>
                </c:pt>
                <c:pt idx="1306">
                  <c:v>42588.583333333336</c:v>
                </c:pt>
                <c:pt idx="1307">
                  <c:v>42588.541666666664</c:v>
                </c:pt>
                <c:pt idx="1308">
                  <c:v>42588.5</c:v>
                </c:pt>
                <c:pt idx="1309">
                  <c:v>42588.458333333336</c:v>
                </c:pt>
                <c:pt idx="1310">
                  <c:v>42588.416666666664</c:v>
                </c:pt>
                <c:pt idx="1311">
                  <c:v>42588.375</c:v>
                </c:pt>
                <c:pt idx="1312">
                  <c:v>42588.333333333336</c:v>
                </c:pt>
                <c:pt idx="1313">
                  <c:v>42588.291666666664</c:v>
                </c:pt>
                <c:pt idx="1314">
                  <c:v>42588.25</c:v>
                </c:pt>
                <c:pt idx="1315">
                  <c:v>42588.208333333336</c:v>
                </c:pt>
                <c:pt idx="1316">
                  <c:v>42588.166666666664</c:v>
                </c:pt>
                <c:pt idx="1317">
                  <c:v>42588.125</c:v>
                </c:pt>
                <c:pt idx="1318">
                  <c:v>42588.083333333336</c:v>
                </c:pt>
                <c:pt idx="1319">
                  <c:v>42588.041666666664</c:v>
                </c:pt>
                <c:pt idx="1320">
                  <c:v>42588</c:v>
                </c:pt>
                <c:pt idx="1321">
                  <c:v>42587.958333333336</c:v>
                </c:pt>
                <c:pt idx="1322">
                  <c:v>42587.916666666664</c:v>
                </c:pt>
                <c:pt idx="1323">
                  <c:v>42587.875</c:v>
                </c:pt>
                <c:pt idx="1324">
                  <c:v>42587.833333333336</c:v>
                </c:pt>
                <c:pt idx="1325">
                  <c:v>42587.791666666664</c:v>
                </c:pt>
                <c:pt idx="1326">
                  <c:v>42587.75</c:v>
                </c:pt>
                <c:pt idx="1327">
                  <c:v>42587.708333333336</c:v>
                </c:pt>
                <c:pt idx="1328">
                  <c:v>42587.666666666664</c:v>
                </c:pt>
                <c:pt idx="1329">
                  <c:v>42587.625</c:v>
                </c:pt>
                <c:pt idx="1330">
                  <c:v>42587.583333333336</c:v>
                </c:pt>
                <c:pt idx="1331">
                  <c:v>42587.541666666664</c:v>
                </c:pt>
                <c:pt idx="1332">
                  <c:v>42587.5</c:v>
                </c:pt>
                <c:pt idx="1333">
                  <c:v>42587.458333333336</c:v>
                </c:pt>
                <c:pt idx="1334">
                  <c:v>42587.416666666664</c:v>
                </c:pt>
                <c:pt idx="1335">
                  <c:v>42587.375</c:v>
                </c:pt>
                <c:pt idx="1336">
                  <c:v>42587.333333333336</c:v>
                </c:pt>
                <c:pt idx="1337">
                  <c:v>42587.291666666664</c:v>
                </c:pt>
                <c:pt idx="1338">
                  <c:v>42587.25</c:v>
                </c:pt>
                <c:pt idx="1339">
                  <c:v>42587.208333333336</c:v>
                </c:pt>
                <c:pt idx="1340">
                  <c:v>42587.166666666664</c:v>
                </c:pt>
                <c:pt idx="1341">
                  <c:v>42587.125</c:v>
                </c:pt>
                <c:pt idx="1342">
                  <c:v>42587.083333333336</c:v>
                </c:pt>
                <c:pt idx="1343">
                  <c:v>42587.041666666664</c:v>
                </c:pt>
                <c:pt idx="1344">
                  <c:v>42587</c:v>
                </c:pt>
                <c:pt idx="1345">
                  <c:v>42586.958333333336</c:v>
                </c:pt>
                <c:pt idx="1346">
                  <c:v>42586.916666666664</c:v>
                </c:pt>
                <c:pt idx="1347">
                  <c:v>42586.875</c:v>
                </c:pt>
                <c:pt idx="1348">
                  <c:v>42586.833333333336</c:v>
                </c:pt>
                <c:pt idx="1349">
                  <c:v>42586.791666666664</c:v>
                </c:pt>
                <c:pt idx="1350">
                  <c:v>42586.75</c:v>
                </c:pt>
                <c:pt idx="1351">
                  <c:v>42586.708333333336</c:v>
                </c:pt>
                <c:pt idx="1352">
                  <c:v>42586.666666666664</c:v>
                </c:pt>
                <c:pt idx="1353">
                  <c:v>42586.625</c:v>
                </c:pt>
                <c:pt idx="1354">
                  <c:v>42586.583333333336</c:v>
                </c:pt>
                <c:pt idx="1355">
                  <c:v>42586.541666666664</c:v>
                </c:pt>
                <c:pt idx="1356">
                  <c:v>42586.5</c:v>
                </c:pt>
                <c:pt idx="1357">
                  <c:v>42586.458333333336</c:v>
                </c:pt>
                <c:pt idx="1358">
                  <c:v>42586.416666666664</c:v>
                </c:pt>
                <c:pt idx="1359">
                  <c:v>42586.375</c:v>
                </c:pt>
                <c:pt idx="1360">
                  <c:v>42586.333333333336</c:v>
                </c:pt>
                <c:pt idx="1361">
                  <c:v>42586.291666666664</c:v>
                </c:pt>
                <c:pt idx="1362">
                  <c:v>42586.25</c:v>
                </c:pt>
                <c:pt idx="1363">
                  <c:v>42586.208333333336</c:v>
                </c:pt>
                <c:pt idx="1364">
                  <c:v>42586.166666666664</c:v>
                </c:pt>
                <c:pt idx="1365">
                  <c:v>42586.125</c:v>
                </c:pt>
                <c:pt idx="1366">
                  <c:v>42586.083333333336</c:v>
                </c:pt>
                <c:pt idx="1367">
                  <c:v>42586.041666666664</c:v>
                </c:pt>
                <c:pt idx="1368">
                  <c:v>42586</c:v>
                </c:pt>
                <c:pt idx="1369">
                  <c:v>42585.958333333336</c:v>
                </c:pt>
                <c:pt idx="1370">
                  <c:v>42585.916666666664</c:v>
                </c:pt>
                <c:pt idx="1371">
                  <c:v>42585.875</c:v>
                </c:pt>
                <c:pt idx="1372">
                  <c:v>42585.833333333336</c:v>
                </c:pt>
                <c:pt idx="1373">
                  <c:v>42585.791666666664</c:v>
                </c:pt>
                <c:pt idx="1374">
                  <c:v>42585.75</c:v>
                </c:pt>
                <c:pt idx="1375">
                  <c:v>42585.708333333336</c:v>
                </c:pt>
                <c:pt idx="1376">
                  <c:v>42585.666666666664</c:v>
                </c:pt>
                <c:pt idx="1377">
                  <c:v>42585.625</c:v>
                </c:pt>
                <c:pt idx="1378">
                  <c:v>42585.583333333336</c:v>
                </c:pt>
                <c:pt idx="1379">
                  <c:v>42585.541666666664</c:v>
                </c:pt>
                <c:pt idx="1380">
                  <c:v>42585.5</c:v>
                </c:pt>
                <c:pt idx="1381">
                  <c:v>42585.458333333336</c:v>
                </c:pt>
                <c:pt idx="1382">
                  <c:v>42585.416666666664</c:v>
                </c:pt>
                <c:pt idx="1383">
                  <c:v>42585.375</c:v>
                </c:pt>
                <c:pt idx="1384">
                  <c:v>42585.333333333336</c:v>
                </c:pt>
                <c:pt idx="1385">
                  <c:v>42585.291666666664</c:v>
                </c:pt>
                <c:pt idx="1386">
                  <c:v>42585.25</c:v>
                </c:pt>
                <c:pt idx="1387">
                  <c:v>42585.208333333336</c:v>
                </c:pt>
                <c:pt idx="1388">
                  <c:v>42585.166666666664</c:v>
                </c:pt>
                <c:pt idx="1389">
                  <c:v>42585.125</c:v>
                </c:pt>
                <c:pt idx="1390">
                  <c:v>42585.083333333336</c:v>
                </c:pt>
                <c:pt idx="1391">
                  <c:v>42585.041666666664</c:v>
                </c:pt>
                <c:pt idx="1392">
                  <c:v>42585</c:v>
                </c:pt>
                <c:pt idx="1393">
                  <c:v>42584.958333333336</c:v>
                </c:pt>
                <c:pt idx="1394">
                  <c:v>42584.916666666664</c:v>
                </c:pt>
                <c:pt idx="1395">
                  <c:v>42584.875</c:v>
                </c:pt>
                <c:pt idx="1396">
                  <c:v>42584.833333333336</c:v>
                </c:pt>
                <c:pt idx="1397">
                  <c:v>42584.791666666664</c:v>
                </c:pt>
                <c:pt idx="1398">
                  <c:v>42584.75</c:v>
                </c:pt>
                <c:pt idx="1399">
                  <c:v>42584.708333333336</c:v>
                </c:pt>
                <c:pt idx="1400">
                  <c:v>42584.666666666664</c:v>
                </c:pt>
                <c:pt idx="1401">
                  <c:v>42584.625</c:v>
                </c:pt>
                <c:pt idx="1402">
                  <c:v>42584.583333333336</c:v>
                </c:pt>
                <c:pt idx="1403">
                  <c:v>42584.541666666664</c:v>
                </c:pt>
                <c:pt idx="1404">
                  <c:v>42584.5</c:v>
                </c:pt>
                <c:pt idx="1405">
                  <c:v>42584.458333333336</c:v>
                </c:pt>
                <c:pt idx="1406">
                  <c:v>42584.416666666664</c:v>
                </c:pt>
                <c:pt idx="1407">
                  <c:v>42584.375</c:v>
                </c:pt>
                <c:pt idx="1408">
                  <c:v>42584.333333333336</c:v>
                </c:pt>
                <c:pt idx="1409">
                  <c:v>42584.291666666664</c:v>
                </c:pt>
                <c:pt idx="1410">
                  <c:v>42584.25</c:v>
                </c:pt>
                <c:pt idx="1411">
                  <c:v>42584.208333333336</c:v>
                </c:pt>
                <c:pt idx="1412">
                  <c:v>42584.166666666664</c:v>
                </c:pt>
                <c:pt idx="1413">
                  <c:v>42584.125</c:v>
                </c:pt>
                <c:pt idx="1414">
                  <c:v>42584.083333333336</c:v>
                </c:pt>
                <c:pt idx="1415">
                  <c:v>42584.041666666664</c:v>
                </c:pt>
                <c:pt idx="1416">
                  <c:v>42584</c:v>
                </c:pt>
                <c:pt idx="1417">
                  <c:v>42583.958333333336</c:v>
                </c:pt>
                <c:pt idx="1418">
                  <c:v>42583.916666666664</c:v>
                </c:pt>
                <c:pt idx="1419">
                  <c:v>42583.875</c:v>
                </c:pt>
                <c:pt idx="1420">
                  <c:v>42583.833333333336</c:v>
                </c:pt>
                <c:pt idx="1421">
                  <c:v>42583.791666666664</c:v>
                </c:pt>
                <c:pt idx="1422">
                  <c:v>42583.75</c:v>
                </c:pt>
                <c:pt idx="1423">
                  <c:v>42583.708333333336</c:v>
                </c:pt>
                <c:pt idx="1424">
                  <c:v>42583.666666666664</c:v>
                </c:pt>
                <c:pt idx="1425">
                  <c:v>42583.625</c:v>
                </c:pt>
                <c:pt idx="1426">
                  <c:v>42583.583333333336</c:v>
                </c:pt>
                <c:pt idx="1427">
                  <c:v>42583.541666666664</c:v>
                </c:pt>
                <c:pt idx="1428">
                  <c:v>42583.5</c:v>
                </c:pt>
                <c:pt idx="1429">
                  <c:v>42583.458333333336</c:v>
                </c:pt>
                <c:pt idx="1430">
                  <c:v>42583.416666666664</c:v>
                </c:pt>
                <c:pt idx="1431">
                  <c:v>42583.375</c:v>
                </c:pt>
                <c:pt idx="1432">
                  <c:v>42583.333333333336</c:v>
                </c:pt>
                <c:pt idx="1433">
                  <c:v>42583.291666666664</c:v>
                </c:pt>
                <c:pt idx="1434">
                  <c:v>42583.25</c:v>
                </c:pt>
                <c:pt idx="1435">
                  <c:v>42583.208333333336</c:v>
                </c:pt>
                <c:pt idx="1436">
                  <c:v>42583.166666666664</c:v>
                </c:pt>
                <c:pt idx="1437">
                  <c:v>42583.125</c:v>
                </c:pt>
                <c:pt idx="1438">
                  <c:v>42583.083333333336</c:v>
                </c:pt>
                <c:pt idx="1439">
                  <c:v>42583.041666666664</c:v>
                </c:pt>
                <c:pt idx="1440">
                  <c:v>42583</c:v>
                </c:pt>
                <c:pt idx="1441">
                  <c:v>42582.958333333336</c:v>
                </c:pt>
                <c:pt idx="1442">
                  <c:v>42582.916666666664</c:v>
                </c:pt>
                <c:pt idx="1443">
                  <c:v>42582.875</c:v>
                </c:pt>
                <c:pt idx="1444">
                  <c:v>42582.833333333336</c:v>
                </c:pt>
                <c:pt idx="1445">
                  <c:v>42582.791666666664</c:v>
                </c:pt>
                <c:pt idx="1446">
                  <c:v>42582.75</c:v>
                </c:pt>
                <c:pt idx="1447">
                  <c:v>42582.708333333336</c:v>
                </c:pt>
                <c:pt idx="1448">
                  <c:v>42582.666666666664</c:v>
                </c:pt>
                <c:pt idx="1449">
                  <c:v>42582.625</c:v>
                </c:pt>
                <c:pt idx="1450">
                  <c:v>42582.583333333336</c:v>
                </c:pt>
                <c:pt idx="1451">
                  <c:v>42582.541666666664</c:v>
                </c:pt>
                <c:pt idx="1452">
                  <c:v>42582.5</c:v>
                </c:pt>
                <c:pt idx="1453">
                  <c:v>42582.458333333336</c:v>
                </c:pt>
                <c:pt idx="1454">
                  <c:v>42582.416666666664</c:v>
                </c:pt>
                <c:pt idx="1455">
                  <c:v>42582.375</c:v>
                </c:pt>
                <c:pt idx="1456">
                  <c:v>42582.333333333336</c:v>
                </c:pt>
                <c:pt idx="1457">
                  <c:v>42582.291666666664</c:v>
                </c:pt>
                <c:pt idx="1458">
                  <c:v>42582.25</c:v>
                </c:pt>
                <c:pt idx="1459">
                  <c:v>42582.208333333336</c:v>
                </c:pt>
                <c:pt idx="1460">
                  <c:v>42582.166666666664</c:v>
                </c:pt>
                <c:pt idx="1461">
                  <c:v>42582.125</c:v>
                </c:pt>
                <c:pt idx="1462">
                  <c:v>42582.083333333336</c:v>
                </c:pt>
                <c:pt idx="1463">
                  <c:v>42582.041666666664</c:v>
                </c:pt>
                <c:pt idx="1464">
                  <c:v>42582</c:v>
                </c:pt>
                <c:pt idx="1465">
                  <c:v>42581.958333333336</c:v>
                </c:pt>
                <c:pt idx="1466">
                  <c:v>42581.916666666664</c:v>
                </c:pt>
                <c:pt idx="1467">
                  <c:v>42581.875</c:v>
                </c:pt>
                <c:pt idx="1468">
                  <c:v>42581.833333333336</c:v>
                </c:pt>
                <c:pt idx="1469">
                  <c:v>42581.791666666664</c:v>
                </c:pt>
                <c:pt idx="1470">
                  <c:v>42581.75</c:v>
                </c:pt>
                <c:pt idx="1471">
                  <c:v>42581.708333333336</c:v>
                </c:pt>
                <c:pt idx="1472">
                  <c:v>42581.666666666664</c:v>
                </c:pt>
                <c:pt idx="1473">
                  <c:v>42581.625</c:v>
                </c:pt>
                <c:pt idx="1474">
                  <c:v>42581.583333333336</c:v>
                </c:pt>
                <c:pt idx="1475">
                  <c:v>42581.541666666664</c:v>
                </c:pt>
                <c:pt idx="1476">
                  <c:v>42581.5</c:v>
                </c:pt>
                <c:pt idx="1477">
                  <c:v>42581.458333333336</c:v>
                </c:pt>
                <c:pt idx="1478">
                  <c:v>42581.416666666664</c:v>
                </c:pt>
                <c:pt idx="1479">
                  <c:v>42581.375</c:v>
                </c:pt>
                <c:pt idx="1480">
                  <c:v>42581.333333333336</c:v>
                </c:pt>
                <c:pt idx="1481">
                  <c:v>42581.291666666664</c:v>
                </c:pt>
                <c:pt idx="1482">
                  <c:v>42581.25</c:v>
                </c:pt>
                <c:pt idx="1483">
                  <c:v>42581.208333333336</c:v>
                </c:pt>
                <c:pt idx="1484">
                  <c:v>42581.166666666664</c:v>
                </c:pt>
                <c:pt idx="1485">
                  <c:v>42581.125</c:v>
                </c:pt>
                <c:pt idx="1486">
                  <c:v>42581.083333333336</c:v>
                </c:pt>
                <c:pt idx="1487">
                  <c:v>42581.041666666664</c:v>
                </c:pt>
                <c:pt idx="1488">
                  <c:v>42581</c:v>
                </c:pt>
                <c:pt idx="1489">
                  <c:v>42580.958333333336</c:v>
                </c:pt>
                <c:pt idx="1490">
                  <c:v>42580.916666666664</c:v>
                </c:pt>
                <c:pt idx="1491">
                  <c:v>42580.875</c:v>
                </c:pt>
                <c:pt idx="1492">
                  <c:v>42580.833333333336</c:v>
                </c:pt>
                <c:pt idx="1493">
                  <c:v>42580.791666666664</c:v>
                </c:pt>
                <c:pt idx="1494">
                  <c:v>42580.75</c:v>
                </c:pt>
                <c:pt idx="1495">
                  <c:v>42580.708333333336</c:v>
                </c:pt>
                <c:pt idx="1496">
                  <c:v>42580.666666666664</c:v>
                </c:pt>
                <c:pt idx="1497">
                  <c:v>42580.625</c:v>
                </c:pt>
                <c:pt idx="1498">
                  <c:v>42580.583333333336</c:v>
                </c:pt>
                <c:pt idx="1499">
                  <c:v>42580.541666666664</c:v>
                </c:pt>
                <c:pt idx="1500">
                  <c:v>42580.5</c:v>
                </c:pt>
                <c:pt idx="1501">
                  <c:v>42580.458333333336</c:v>
                </c:pt>
                <c:pt idx="1502">
                  <c:v>42580.416666666664</c:v>
                </c:pt>
                <c:pt idx="1503">
                  <c:v>42580.375</c:v>
                </c:pt>
                <c:pt idx="1504">
                  <c:v>42580.333333333336</c:v>
                </c:pt>
                <c:pt idx="1505">
                  <c:v>42580.291666666664</c:v>
                </c:pt>
                <c:pt idx="1506">
                  <c:v>42580.25</c:v>
                </c:pt>
                <c:pt idx="1507">
                  <c:v>42580.208333333336</c:v>
                </c:pt>
                <c:pt idx="1508">
                  <c:v>42580.166666666664</c:v>
                </c:pt>
                <c:pt idx="1509">
                  <c:v>42580.125</c:v>
                </c:pt>
                <c:pt idx="1510">
                  <c:v>42580.083333333336</c:v>
                </c:pt>
                <c:pt idx="1511">
                  <c:v>42580.041666666664</c:v>
                </c:pt>
                <c:pt idx="1512">
                  <c:v>42580</c:v>
                </c:pt>
                <c:pt idx="1513">
                  <c:v>42579.958333333336</c:v>
                </c:pt>
                <c:pt idx="1514">
                  <c:v>42579.916666666664</c:v>
                </c:pt>
                <c:pt idx="1515">
                  <c:v>42579.875</c:v>
                </c:pt>
                <c:pt idx="1516">
                  <c:v>42579.833333333336</c:v>
                </c:pt>
                <c:pt idx="1517">
                  <c:v>42579.791666666664</c:v>
                </c:pt>
                <c:pt idx="1518">
                  <c:v>42579.75</c:v>
                </c:pt>
                <c:pt idx="1519">
                  <c:v>42579.708333333336</c:v>
                </c:pt>
                <c:pt idx="1520">
                  <c:v>42579.666666666664</c:v>
                </c:pt>
                <c:pt idx="1521">
                  <c:v>42579.625</c:v>
                </c:pt>
                <c:pt idx="1522">
                  <c:v>42579.583333333336</c:v>
                </c:pt>
                <c:pt idx="1523">
                  <c:v>42579.541666666664</c:v>
                </c:pt>
                <c:pt idx="1524">
                  <c:v>42579.5</c:v>
                </c:pt>
                <c:pt idx="1525">
                  <c:v>42579.458333333336</c:v>
                </c:pt>
                <c:pt idx="1526">
                  <c:v>42579.416666666664</c:v>
                </c:pt>
                <c:pt idx="1527">
                  <c:v>42579.375</c:v>
                </c:pt>
                <c:pt idx="1528">
                  <c:v>42579.333333333336</c:v>
                </c:pt>
                <c:pt idx="1529">
                  <c:v>42579.291666666664</c:v>
                </c:pt>
                <c:pt idx="1530">
                  <c:v>42579.25</c:v>
                </c:pt>
                <c:pt idx="1531">
                  <c:v>42579.208333333336</c:v>
                </c:pt>
                <c:pt idx="1532">
                  <c:v>42579.166666666664</c:v>
                </c:pt>
                <c:pt idx="1533">
                  <c:v>42579.125</c:v>
                </c:pt>
                <c:pt idx="1534">
                  <c:v>42579.083333333336</c:v>
                </c:pt>
                <c:pt idx="1535">
                  <c:v>42579.041666666664</c:v>
                </c:pt>
                <c:pt idx="1536">
                  <c:v>42579</c:v>
                </c:pt>
                <c:pt idx="1537">
                  <c:v>42578.958333333336</c:v>
                </c:pt>
                <c:pt idx="1538">
                  <c:v>42578.916666666664</c:v>
                </c:pt>
                <c:pt idx="1539">
                  <c:v>42578.875</c:v>
                </c:pt>
                <c:pt idx="1540">
                  <c:v>42578.833333333336</c:v>
                </c:pt>
                <c:pt idx="1541">
                  <c:v>42578.791666666664</c:v>
                </c:pt>
                <c:pt idx="1542">
                  <c:v>42578.75</c:v>
                </c:pt>
                <c:pt idx="1543">
                  <c:v>42578.708333333336</c:v>
                </c:pt>
                <c:pt idx="1544">
                  <c:v>42578.666666666664</c:v>
                </c:pt>
                <c:pt idx="1545">
                  <c:v>42578.625</c:v>
                </c:pt>
                <c:pt idx="1546">
                  <c:v>42578.583333333336</c:v>
                </c:pt>
                <c:pt idx="1547">
                  <c:v>42578.541666666664</c:v>
                </c:pt>
                <c:pt idx="1548">
                  <c:v>42578.5</c:v>
                </c:pt>
                <c:pt idx="1549">
                  <c:v>42578.458333333336</c:v>
                </c:pt>
                <c:pt idx="1550">
                  <c:v>42578.416666666664</c:v>
                </c:pt>
                <c:pt idx="1551">
                  <c:v>42578.375</c:v>
                </c:pt>
                <c:pt idx="1552">
                  <c:v>42578.333333333336</c:v>
                </c:pt>
                <c:pt idx="1553">
                  <c:v>42578.291666666664</c:v>
                </c:pt>
                <c:pt idx="1554">
                  <c:v>42578.25</c:v>
                </c:pt>
                <c:pt idx="1555">
                  <c:v>42578.208333333336</c:v>
                </c:pt>
                <c:pt idx="1556">
                  <c:v>42578.166666666664</c:v>
                </c:pt>
                <c:pt idx="1557">
                  <c:v>42578.125</c:v>
                </c:pt>
                <c:pt idx="1558">
                  <c:v>42578.083333333336</c:v>
                </c:pt>
                <c:pt idx="1559">
                  <c:v>42578.041666666664</c:v>
                </c:pt>
                <c:pt idx="1560">
                  <c:v>42578</c:v>
                </c:pt>
                <c:pt idx="1561">
                  <c:v>42577.958333333336</c:v>
                </c:pt>
                <c:pt idx="1562">
                  <c:v>42577.916666666664</c:v>
                </c:pt>
                <c:pt idx="1563">
                  <c:v>42577.875</c:v>
                </c:pt>
                <c:pt idx="1564">
                  <c:v>42577.833333333336</c:v>
                </c:pt>
                <c:pt idx="1565">
                  <c:v>42577.791666666664</c:v>
                </c:pt>
                <c:pt idx="1566">
                  <c:v>42577.75</c:v>
                </c:pt>
                <c:pt idx="1567">
                  <c:v>42577.708333333336</c:v>
                </c:pt>
                <c:pt idx="1568">
                  <c:v>42577.666666666664</c:v>
                </c:pt>
                <c:pt idx="1569">
                  <c:v>42577.625</c:v>
                </c:pt>
                <c:pt idx="1570">
                  <c:v>42577.583333333336</c:v>
                </c:pt>
                <c:pt idx="1571">
                  <c:v>42577.541666666664</c:v>
                </c:pt>
                <c:pt idx="1572">
                  <c:v>42577.5</c:v>
                </c:pt>
                <c:pt idx="1573">
                  <c:v>42577.458333333336</c:v>
                </c:pt>
                <c:pt idx="1574">
                  <c:v>42577.416666666664</c:v>
                </c:pt>
                <c:pt idx="1575">
                  <c:v>42577.375</c:v>
                </c:pt>
                <c:pt idx="1576">
                  <c:v>42577.333333333336</c:v>
                </c:pt>
                <c:pt idx="1577">
                  <c:v>42577.291666666664</c:v>
                </c:pt>
                <c:pt idx="1578">
                  <c:v>42577.25</c:v>
                </c:pt>
                <c:pt idx="1579">
                  <c:v>42577.208333333336</c:v>
                </c:pt>
                <c:pt idx="1580">
                  <c:v>42577.166666666664</c:v>
                </c:pt>
                <c:pt idx="1581">
                  <c:v>42577.125</c:v>
                </c:pt>
                <c:pt idx="1582">
                  <c:v>42577.083333333336</c:v>
                </c:pt>
                <c:pt idx="1583">
                  <c:v>42577.041666666664</c:v>
                </c:pt>
                <c:pt idx="1584">
                  <c:v>42577</c:v>
                </c:pt>
                <c:pt idx="1585">
                  <c:v>42576.958333333336</c:v>
                </c:pt>
                <c:pt idx="1586">
                  <c:v>42576.916666666664</c:v>
                </c:pt>
                <c:pt idx="1587">
                  <c:v>42576.875</c:v>
                </c:pt>
                <c:pt idx="1588">
                  <c:v>42576.833333333336</c:v>
                </c:pt>
                <c:pt idx="1589">
                  <c:v>42576.791666666664</c:v>
                </c:pt>
                <c:pt idx="1590">
                  <c:v>42576.75</c:v>
                </c:pt>
                <c:pt idx="1591">
                  <c:v>42576.708333333336</c:v>
                </c:pt>
                <c:pt idx="1592">
                  <c:v>42576.666666666664</c:v>
                </c:pt>
                <c:pt idx="1593">
                  <c:v>42576.625</c:v>
                </c:pt>
                <c:pt idx="1594">
                  <c:v>42576.583333333336</c:v>
                </c:pt>
                <c:pt idx="1595">
                  <c:v>42576.541666666664</c:v>
                </c:pt>
                <c:pt idx="1596">
                  <c:v>42576.5</c:v>
                </c:pt>
                <c:pt idx="1597">
                  <c:v>42576.458333333336</c:v>
                </c:pt>
                <c:pt idx="1598">
                  <c:v>42576.416666666664</c:v>
                </c:pt>
                <c:pt idx="1599">
                  <c:v>42576.375</c:v>
                </c:pt>
                <c:pt idx="1600">
                  <c:v>42576.333333333336</c:v>
                </c:pt>
                <c:pt idx="1601">
                  <c:v>42576.291666666664</c:v>
                </c:pt>
                <c:pt idx="1602">
                  <c:v>42576.25</c:v>
                </c:pt>
                <c:pt idx="1603">
                  <c:v>42576.208333333336</c:v>
                </c:pt>
                <c:pt idx="1604">
                  <c:v>42576.166666666664</c:v>
                </c:pt>
                <c:pt idx="1605">
                  <c:v>42576.125</c:v>
                </c:pt>
                <c:pt idx="1606">
                  <c:v>42576.083333333336</c:v>
                </c:pt>
                <c:pt idx="1607">
                  <c:v>42576.041666666664</c:v>
                </c:pt>
                <c:pt idx="1608">
                  <c:v>42576</c:v>
                </c:pt>
                <c:pt idx="1609">
                  <c:v>42575.958333333336</c:v>
                </c:pt>
                <c:pt idx="1610">
                  <c:v>42575.916666666664</c:v>
                </c:pt>
                <c:pt idx="1611">
                  <c:v>42575.875</c:v>
                </c:pt>
                <c:pt idx="1612">
                  <c:v>42575.833333333336</c:v>
                </c:pt>
                <c:pt idx="1613">
                  <c:v>42575.791666666664</c:v>
                </c:pt>
                <c:pt idx="1614">
                  <c:v>42575.75</c:v>
                </c:pt>
                <c:pt idx="1615">
                  <c:v>42575.708333333336</c:v>
                </c:pt>
                <c:pt idx="1616">
                  <c:v>42575.666666666664</c:v>
                </c:pt>
                <c:pt idx="1617">
                  <c:v>42575.625</c:v>
                </c:pt>
                <c:pt idx="1618">
                  <c:v>42575.583333333336</c:v>
                </c:pt>
                <c:pt idx="1619">
                  <c:v>42575.541666666664</c:v>
                </c:pt>
                <c:pt idx="1620">
                  <c:v>42575.5</c:v>
                </c:pt>
                <c:pt idx="1621">
                  <c:v>42575.458333333336</c:v>
                </c:pt>
                <c:pt idx="1622">
                  <c:v>42575.416666666664</c:v>
                </c:pt>
                <c:pt idx="1623">
                  <c:v>42575.375</c:v>
                </c:pt>
                <c:pt idx="1624">
                  <c:v>42575.333333333336</c:v>
                </c:pt>
                <c:pt idx="1625">
                  <c:v>42575.291666666664</c:v>
                </c:pt>
                <c:pt idx="1626">
                  <c:v>42575.25</c:v>
                </c:pt>
                <c:pt idx="1627">
                  <c:v>42575.208333333336</c:v>
                </c:pt>
                <c:pt idx="1628">
                  <c:v>42575.166666666664</c:v>
                </c:pt>
                <c:pt idx="1629">
                  <c:v>42575.125</c:v>
                </c:pt>
                <c:pt idx="1630">
                  <c:v>42575.083333333336</c:v>
                </c:pt>
                <c:pt idx="1631">
                  <c:v>42575.041666666664</c:v>
                </c:pt>
                <c:pt idx="1632">
                  <c:v>42575</c:v>
                </c:pt>
                <c:pt idx="1633">
                  <c:v>42574.958333333336</c:v>
                </c:pt>
                <c:pt idx="1634">
                  <c:v>42574.916666666664</c:v>
                </c:pt>
                <c:pt idx="1635">
                  <c:v>42574.875</c:v>
                </c:pt>
                <c:pt idx="1636">
                  <c:v>42574.833333333336</c:v>
                </c:pt>
                <c:pt idx="1637">
                  <c:v>42574.791666666664</c:v>
                </c:pt>
                <c:pt idx="1638">
                  <c:v>42574.75</c:v>
                </c:pt>
                <c:pt idx="1639">
                  <c:v>42574.708333333336</c:v>
                </c:pt>
                <c:pt idx="1640">
                  <c:v>42574.666666666664</c:v>
                </c:pt>
                <c:pt idx="1641">
                  <c:v>42574.625</c:v>
                </c:pt>
                <c:pt idx="1642">
                  <c:v>42574.583333333336</c:v>
                </c:pt>
                <c:pt idx="1643">
                  <c:v>42574.541666666664</c:v>
                </c:pt>
                <c:pt idx="1644">
                  <c:v>42574.5</c:v>
                </c:pt>
                <c:pt idx="1645">
                  <c:v>42574.458333333336</c:v>
                </c:pt>
                <c:pt idx="1646">
                  <c:v>42574.416666666664</c:v>
                </c:pt>
                <c:pt idx="1647">
                  <c:v>42574.375</c:v>
                </c:pt>
                <c:pt idx="1648">
                  <c:v>42574.333333333336</c:v>
                </c:pt>
                <c:pt idx="1649">
                  <c:v>42574.291666666664</c:v>
                </c:pt>
                <c:pt idx="1650">
                  <c:v>42574.25</c:v>
                </c:pt>
                <c:pt idx="1651">
                  <c:v>42574.208333333336</c:v>
                </c:pt>
                <c:pt idx="1652">
                  <c:v>42574.166666666664</c:v>
                </c:pt>
                <c:pt idx="1653">
                  <c:v>42574.125</c:v>
                </c:pt>
                <c:pt idx="1654">
                  <c:v>42574.083333333336</c:v>
                </c:pt>
                <c:pt idx="1655">
                  <c:v>42574.041666666664</c:v>
                </c:pt>
                <c:pt idx="1656">
                  <c:v>42574</c:v>
                </c:pt>
                <c:pt idx="1657">
                  <c:v>42573.958333333336</c:v>
                </c:pt>
                <c:pt idx="1658">
                  <c:v>42573.916666666664</c:v>
                </c:pt>
                <c:pt idx="1659">
                  <c:v>42573.875</c:v>
                </c:pt>
                <c:pt idx="1660">
                  <c:v>42573.833333333336</c:v>
                </c:pt>
                <c:pt idx="1661">
                  <c:v>42573.791666666664</c:v>
                </c:pt>
                <c:pt idx="1662">
                  <c:v>42573.75</c:v>
                </c:pt>
                <c:pt idx="1663">
                  <c:v>42573.708333333336</c:v>
                </c:pt>
                <c:pt idx="1664">
                  <c:v>42573.666666666664</c:v>
                </c:pt>
                <c:pt idx="1665">
                  <c:v>42573.625</c:v>
                </c:pt>
                <c:pt idx="1666">
                  <c:v>42573.583333333336</c:v>
                </c:pt>
                <c:pt idx="1667">
                  <c:v>42573.541666666664</c:v>
                </c:pt>
                <c:pt idx="1668">
                  <c:v>42573.5</c:v>
                </c:pt>
                <c:pt idx="1669">
                  <c:v>42573.458333333336</c:v>
                </c:pt>
                <c:pt idx="1670">
                  <c:v>42573.416666666664</c:v>
                </c:pt>
                <c:pt idx="1671">
                  <c:v>42573.375</c:v>
                </c:pt>
                <c:pt idx="1672">
                  <c:v>42573.333333333336</c:v>
                </c:pt>
                <c:pt idx="1673">
                  <c:v>42573.291666666664</c:v>
                </c:pt>
                <c:pt idx="1674">
                  <c:v>42573.25</c:v>
                </c:pt>
                <c:pt idx="1675">
                  <c:v>42573.208333333336</c:v>
                </c:pt>
                <c:pt idx="1676">
                  <c:v>42573.166666666664</c:v>
                </c:pt>
                <c:pt idx="1677">
                  <c:v>42573.125</c:v>
                </c:pt>
                <c:pt idx="1678">
                  <c:v>42573.083333333336</c:v>
                </c:pt>
                <c:pt idx="1679">
                  <c:v>42573.041666666664</c:v>
                </c:pt>
                <c:pt idx="1680">
                  <c:v>42573</c:v>
                </c:pt>
                <c:pt idx="1681">
                  <c:v>42572.958333333336</c:v>
                </c:pt>
                <c:pt idx="1682">
                  <c:v>42572.916666666664</c:v>
                </c:pt>
                <c:pt idx="1683">
                  <c:v>42572.875</c:v>
                </c:pt>
                <c:pt idx="1684">
                  <c:v>42572.833333333336</c:v>
                </c:pt>
                <c:pt idx="1685">
                  <c:v>42572.791666666664</c:v>
                </c:pt>
                <c:pt idx="1686">
                  <c:v>42572.75</c:v>
                </c:pt>
                <c:pt idx="1687">
                  <c:v>42572.708333333336</c:v>
                </c:pt>
                <c:pt idx="1688">
                  <c:v>42572.666666666664</c:v>
                </c:pt>
                <c:pt idx="1689">
                  <c:v>42572.625</c:v>
                </c:pt>
                <c:pt idx="1690">
                  <c:v>42572.583333333336</c:v>
                </c:pt>
                <c:pt idx="1691">
                  <c:v>42572.541666666664</c:v>
                </c:pt>
                <c:pt idx="1692">
                  <c:v>42572.5</c:v>
                </c:pt>
                <c:pt idx="1693">
                  <c:v>42572.458333333336</c:v>
                </c:pt>
                <c:pt idx="1694">
                  <c:v>42572.416666666664</c:v>
                </c:pt>
                <c:pt idx="1695">
                  <c:v>42572.375</c:v>
                </c:pt>
                <c:pt idx="1696">
                  <c:v>42572.333333333336</c:v>
                </c:pt>
                <c:pt idx="1697">
                  <c:v>42572.291666666664</c:v>
                </c:pt>
                <c:pt idx="1698">
                  <c:v>42572.25</c:v>
                </c:pt>
                <c:pt idx="1699">
                  <c:v>42572.208333333336</c:v>
                </c:pt>
                <c:pt idx="1700">
                  <c:v>42572.166666666664</c:v>
                </c:pt>
                <c:pt idx="1701">
                  <c:v>42572.125</c:v>
                </c:pt>
                <c:pt idx="1702">
                  <c:v>42572.083333333336</c:v>
                </c:pt>
                <c:pt idx="1703">
                  <c:v>42572.041666666664</c:v>
                </c:pt>
                <c:pt idx="1704">
                  <c:v>42572</c:v>
                </c:pt>
                <c:pt idx="1705">
                  <c:v>42571.958333333336</c:v>
                </c:pt>
                <c:pt idx="1706">
                  <c:v>42571.916666666664</c:v>
                </c:pt>
                <c:pt idx="1707">
                  <c:v>42571.875</c:v>
                </c:pt>
                <c:pt idx="1708">
                  <c:v>42571.833333333336</c:v>
                </c:pt>
                <c:pt idx="1709">
                  <c:v>42571.791666666664</c:v>
                </c:pt>
                <c:pt idx="1710">
                  <c:v>42571.75</c:v>
                </c:pt>
                <c:pt idx="1711">
                  <c:v>42571.708333333336</c:v>
                </c:pt>
                <c:pt idx="1712">
                  <c:v>42571.666666666664</c:v>
                </c:pt>
                <c:pt idx="1713">
                  <c:v>42571.625</c:v>
                </c:pt>
                <c:pt idx="1714">
                  <c:v>42571.583333333336</c:v>
                </c:pt>
                <c:pt idx="1715">
                  <c:v>42571.541666666664</c:v>
                </c:pt>
                <c:pt idx="1716">
                  <c:v>42571.5</c:v>
                </c:pt>
                <c:pt idx="1717">
                  <c:v>42571.458333333336</c:v>
                </c:pt>
                <c:pt idx="1718">
                  <c:v>42571.416666666664</c:v>
                </c:pt>
                <c:pt idx="1719">
                  <c:v>42571.375</c:v>
                </c:pt>
                <c:pt idx="1720">
                  <c:v>42571.333333333336</c:v>
                </c:pt>
                <c:pt idx="1721">
                  <c:v>42571.291666666664</c:v>
                </c:pt>
                <c:pt idx="1722">
                  <c:v>42571.25</c:v>
                </c:pt>
                <c:pt idx="1723">
                  <c:v>42571.208333333336</c:v>
                </c:pt>
                <c:pt idx="1724">
                  <c:v>42571.166666666664</c:v>
                </c:pt>
                <c:pt idx="1725">
                  <c:v>42571.125</c:v>
                </c:pt>
                <c:pt idx="1726">
                  <c:v>42571.083333333336</c:v>
                </c:pt>
                <c:pt idx="1727">
                  <c:v>42571.041666666664</c:v>
                </c:pt>
                <c:pt idx="1728">
                  <c:v>42571</c:v>
                </c:pt>
                <c:pt idx="1729">
                  <c:v>42570.958333333336</c:v>
                </c:pt>
                <c:pt idx="1730">
                  <c:v>42570.916666666664</c:v>
                </c:pt>
                <c:pt idx="1731">
                  <c:v>42570.875</c:v>
                </c:pt>
                <c:pt idx="1732">
                  <c:v>42570.833333333336</c:v>
                </c:pt>
                <c:pt idx="1733">
                  <c:v>42570.791666666664</c:v>
                </c:pt>
                <c:pt idx="1734">
                  <c:v>42570.75</c:v>
                </c:pt>
                <c:pt idx="1735">
                  <c:v>42570.708333333336</c:v>
                </c:pt>
                <c:pt idx="1736">
                  <c:v>42570.666666666664</c:v>
                </c:pt>
                <c:pt idx="1737">
                  <c:v>42570.625</c:v>
                </c:pt>
                <c:pt idx="1738">
                  <c:v>42570.583333333336</c:v>
                </c:pt>
                <c:pt idx="1739">
                  <c:v>42570.541666666664</c:v>
                </c:pt>
                <c:pt idx="1740">
                  <c:v>42570.5</c:v>
                </c:pt>
                <c:pt idx="1741">
                  <c:v>42570.458333333336</c:v>
                </c:pt>
                <c:pt idx="1742">
                  <c:v>42570.416666666664</c:v>
                </c:pt>
                <c:pt idx="1743">
                  <c:v>42570.375</c:v>
                </c:pt>
                <c:pt idx="1744">
                  <c:v>42570.333333333336</c:v>
                </c:pt>
                <c:pt idx="1745">
                  <c:v>42570.291666666664</c:v>
                </c:pt>
                <c:pt idx="1746">
                  <c:v>42570.25</c:v>
                </c:pt>
                <c:pt idx="1747">
                  <c:v>42570.208333333336</c:v>
                </c:pt>
                <c:pt idx="1748">
                  <c:v>42570.166666666664</c:v>
                </c:pt>
                <c:pt idx="1749">
                  <c:v>42570.125</c:v>
                </c:pt>
                <c:pt idx="1750">
                  <c:v>42570.083333333336</c:v>
                </c:pt>
                <c:pt idx="1751">
                  <c:v>42570.041666666664</c:v>
                </c:pt>
                <c:pt idx="1752">
                  <c:v>42570</c:v>
                </c:pt>
                <c:pt idx="1753">
                  <c:v>42569.958333333336</c:v>
                </c:pt>
                <c:pt idx="1754">
                  <c:v>42569.916666666664</c:v>
                </c:pt>
                <c:pt idx="1755">
                  <c:v>42569.875</c:v>
                </c:pt>
                <c:pt idx="1756">
                  <c:v>42569.833333333336</c:v>
                </c:pt>
                <c:pt idx="1757">
                  <c:v>42569.791666666664</c:v>
                </c:pt>
                <c:pt idx="1758">
                  <c:v>42569.75</c:v>
                </c:pt>
                <c:pt idx="1759">
                  <c:v>42569.708333333336</c:v>
                </c:pt>
                <c:pt idx="1760">
                  <c:v>42569.666666666664</c:v>
                </c:pt>
                <c:pt idx="1761">
                  <c:v>42569.625</c:v>
                </c:pt>
                <c:pt idx="1762">
                  <c:v>42569.583333333336</c:v>
                </c:pt>
                <c:pt idx="1763">
                  <c:v>42569.541666666664</c:v>
                </c:pt>
                <c:pt idx="1764">
                  <c:v>42569.5</c:v>
                </c:pt>
                <c:pt idx="1765">
                  <c:v>42569.458333333336</c:v>
                </c:pt>
                <c:pt idx="1766">
                  <c:v>42569.416666666664</c:v>
                </c:pt>
                <c:pt idx="1767">
                  <c:v>42569.375</c:v>
                </c:pt>
                <c:pt idx="1768">
                  <c:v>42569.333333333336</c:v>
                </c:pt>
                <c:pt idx="1769">
                  <c:v>42569.291666666664</c:v>
                </c:pt>
                <c:pt idx="1770">
                  <c:v>42569.25</c:v>
                </c:pt>
                <c:pt idx="1771">
                  <c:v>42569.208333333336</c:v>
                </c:pt>
                <c:pt idx="1772">
                  <c:v>42569.166666666664</c:v>
                </c:pt>
                <c:pt idx="1773">
                  <c:v>42569.125</c:v>
                </c:pt>
                <c:pt idx="1774">
                  <c:v>42569.083333333336</c:v>
                </c:pt>
                <c:pt idx="1775">
                  <c:v>42569.041666666664</c:v>
                </c:pt>
                <c:pt idx="1776">
                  <c:v>42569</c:v>
                </c:pt>
                <c:pt idx="1777">
                  <c:v>42568.958333333336</c:v>
                </c:pt>
                <c:pt idx="1778">
                  <c:v>42568.916666666664</c:v>
                </c:pt>
                <c:pt idx="1779">
                  <c:v>42568.875</c:v>
                </c:pt>
                <c:pt idx="1780">
                  <c:v>42568.833333333336</c:v>
                </c:pt>
                <c:pt idx="1781">
                  <c:v>42568.791666666664</c:v>
                </c:pt>
                <c:pt idx="1782">
                  <c:v>42568.75</c:v>
                </c:pt>
                <c:pt idx="1783">
                  <c:v>42568.708333333336</c:v>
                </c:pt>
                <c:pt idx="1784">
                  <c:v>42568.666666666664</c:v>
                </c:pt>
                <c:pt idx="1785">
                  <c:v>42568.625</c:v>
                </c:pt>
                <c:pt idx="1786">
                  <c:v>42568.583333333336</c:v>
                </c:pt>
                <c:pt idx="1787">
                  <c:v>42568.541666666664</c:v>
                </c:pt>
                <c:pt idx="1788">
                  <c:v>42568.5</c:v>
                </c:pt>
                <c:pt idx="1789">
                  <c:v>42568.458333333336</c:v>
                </c:pt>
                <c:pt idx="1790">
                  <c:v>42568.416666666664</c:v>
                </c:pt>
                <c:pt idx="1791">
                  <c:v>42568.375</c:v>
                </c:pt>
                <c:pt idx="1792">
                  <c:v>42568.333333333336</c:v>
                </c:pt>
                <c:pt idx="1793">
                  <c:v>42568.291666666664</c:v>
                </c:pt>
                <c:pt idx="1794">
                  <c:v>42568.25</c:v>
                </c:pt>
                <c:pt idx="1795">
                  <c:v>42568.208333333336</c:v>
                </c:pt>
                <c:pt idx="1796">
                  <c:v>42568.166666666664</c:v>
                </c:pt>
                <c:pt idx="1797">
                  <c:v>42568.125</c:v>
                </c:pt>
                <c:pt idx="1798">
                  <c:v>42568.083333333336</c:v>
                </c:pt>
                <c:pt idx="1799">
                  <c:v>42568.041666666664</c:v>
                </c:pt>
                <c:pt idx="1800">
                  <c:v>42568</c:v>
                </c:pt>
                <c:pt idx="1801">
                  <c:v>42567.958333333336</c:v>
                </c:pt>
                <c:pt idx="1802">
                  <c:v>42567.916666666664</c:v>
                </c:pt>
                <c:pt idx="1803">
                  <c:v>42567.875</c:v>
                </c:pt>
                <c:pt idx="1804">
                  <c:v>42567.833333333336</c:v>
                </c:pt>
                <c:pt idx="1805">
                  <c:v>42567.791666666664</c:v>
                </c:pt>
                <c:pt idx="1806">
                  <c:v>42567.75</c:v>
                </c:pt>
                <c:pt idx="1807">
                  <c:v>42567.708333333336</c:v>
                </c:pt>
                <c:pt idx="1808">
                  <c:v>42567.666666666664</c:v>
                </c:pt>
                <c:pt idx="1809">
                  <c:v>42567.625</c:v>
                </c:pt>
                <c:pt idx="1810">
                  <c:v>42567.583333333336</c:v>
                </c:pt>
                <c:pt idx="1811">
                  <c:v>42567.541666666664</c:v>
                </c:pt>
                <c:pt idx="1812">
                  <c:v>42567.5</c:v>
                </c:pt>
                <c:pt idx="1813">
                  <c:v>42567.458333333336</c:v>
                </c:pt>
                <c:pt idx="1814">
                  <c:v>42567.416666666664</c:v>
                </c:pt>
                <c:pt idx="1815">
                  <c:v>42567.375</c:v>
                </c:pt>
                <c:pt idx="1816">
                  <c:v>42567.333333333336</c:v>
                </c:pt>
                <c:pt idx="1817">
                  <c:v>42567.291666666664</c:v>
                </c:pt>
                <c:pt idx="1818">
                  <c:v>42567.25</c:v>
                </c:pt>
                <c:pt idx="1819">
                  <c:v>42567.208333333336</c:v>
                </c:pt>
                <c:pt idx="1820">
                  <c:v>42567.166666666664</c:v>
                </c:pt>
                <c:pt idx="1821">
                  <c:v>42567.125</c:v>
                </c:pt>
                <c:pt idx="1822">
                  <c:v>42567.083333333336</c:v>
                </c:pt>
                <c:pt idx="1823">
                  <c:v>42567.041666666664</c:v>
                </c:pt>
                <c:pt idx="1824">
                  <c:v>42567</c:v>
                </c:pt>
                <c:pt idx="1825">
                  <c:v>42566.958333333336</c:v>
                </c:pt>
                <c:pt idx="1826">
                  <c:v>42566.916666666664</c:v>
                </c:pt>
                <c:pt idx="1827">
                  <c:v>42566.875</c:v>
                </c:pt>
                <c:pt idx="1828">
                  <c:v>42566.833333333336</c:v>
                </c:pt>
                <c:pt idx="1829">
                  <c:v>42566.791666666664</c:v>
                </c:pt>
                <c:pt idx="1830">
                  <c:v>42566.75</c:v>
                </c:pt>
                <c:pt idx="1831">
                  <c:v>42566.708333333336</c:v>
                </c:pt>
                <c:pt idx="1832">
                  <c:v>42566.666666666664</c:v>
                </c:pt>
                <c:pt idx="1833">
                  <c:v>42566.625</c:v>
                </c:pt>
                <c:pt idx="1834">
                  <c:v>42566.583333333336</c:v>
                </c:pt>
                <c:pt idx="1835">
                  <c:v>42566.541666666664</c:v>
                </c:pt>
                <c:pt idx="1836">
                  <c:v>42566.5</c:v>
                </c:pt>
                <c:pt idx="1837">
                  <c:v>42566.458333333336</c:v>
                </c:pt>
                <c:pt idx="1838">
                  <c:v>42566.416666666664</c:v>
                </c:pt>
                <c:pt idx="1839">
                  <c:v>42566.375</c:v>
                </c:pt>
                <c:pt idx="1840">
                  <c:v>42566.333333333336</c:v>
                </c:pt>
                <c:pt idx="1841">
                  <c:v>42566.291666666664</c:v>
                </c:pt>
                <c:pt idx="1842">
                  <c:v>42566.25</c:v>
                </c:pt>
                <c:pt idx="1843">
                  <c:v>42566.208333333336</c:v>
                </c:pt>
                <c:pt idx="1844">
                  <c:v>42566.166666666664</c:v>
                </c:pt>
                <c:pt idx="1845">
                  <c:v>42566.125</c:v>
                </c:pt>
                <c:pt idx="1846">
                  <c:v>42566.083333333336</c:v>
                </c:pt>
                <c:pt idx="1847">
                  <c:v>42566.041666666664</c:v>
                </c:pt>
                <c:pt idx="1848">
                  <c:v>42566</c:v>
                </c:pt>
                <c:pt idx="1849">
                  <c:v>42565.958333333336</c:v>
                </c:pt>
                <c:pt idx="1850">
                  <c:v>42565.916666666664</c:v>
                </c:pt>
                <c:pt idx="1851">
                  <c:v>42565.875</c:v>
                </c:pt>
                <c:pt idx="1852">
                  <c:v>42565.833333333336</c:v>
                </c:pt>
                <c:pt idx="1853">
                  <c:v>42565.791666666664</c:v>
                </c:pt>
                <c:pt idx="1854">
                  <c:v>42565.75</c:v>
                </c:pt>
                <c:pt idx="1855">
                  <c:v>42565.708333333336</c:v>
                </c:pt>
                <c:pt idx="1856">
                  <c:v>42565.666666666664</c:v>
                </c:pt>
                <c:pt idx="1857">
                  <c:v>42565.625</c:v>
                </c:pt>
                <c:pt idx="1858">
                  <c:v>42565.583333333336</c:v>
                </c:pt>
                <c:pt idx="1859">
                  <c:v>42565.541666666664</c:v>
                </c:pt>
                <c:pt idx="1860">
                  <c:v>42565.5</c:v>
                </c:pt>
                <c:pt idx="1861">
                  <c:v>42565.458333333336</c:v>
                </c:pt>
                <c:pt idx="1862">
                  <c:v>42565.416666666664</c:v>
                </c:pt>
                <c:pt idx="1863">
                  <c:v>42565.375</c:v>
                </c:pt>
                <c:pt idx="1864">
                  <c:v>42565.333333333336</c:v>
                </c:pt>
                <c:pt idx="1865">
                  <c:v>42565.291666666664</c:v>
                </c:pt>
                <c:pt idx="1866">
                  <c:v>42565.25</c:v>
                </c:pt>
                <c:pt idx="1867">
                  <c:v>42565.208333333336</c:v>
                </c:pt>
                <c:pt idx="1868">
                  <c:v>42565.166666666664</c:v>
                </c:pt>
                <c:pt idx="1869">
                  <c:v>42565.125</c:v>
                </c:pt>
                <c:pt idx="1870">
                  <c:v>42565.083333333336</c:v>
                </c:pt>
                <c:pt idx="1871">
                  <c:v>42565.041666666664</c:v>
                </c:pt>
                <c:pt idx="1872">
                  <c:v>42565</c:v>
                </c:pt>
                <c:pt idx="1873">
                  <c:v>42564.958333333336</c:v>
                </c:pt>
                <c:pt idx="1874">
                  <c:v>42564.916666666664</c:v>
                </c:pt>
                <c:pt idx="1875">
                  <c:v>42564.875</c:v>
                </c:pt>
                <c:pt idx="1876">
                  <c:v>42564.833333333336</c:v>
                </c:pt>
                <c:pt idx="1877">
                  <c:v>42564.791666666664</c:v>
                </c:pt>
                <c:pt idx="1878">
                  <c:v>42564.75</c:v>
                </c:pt>
                <c:pt idx="1879">
                  <c:v>42564.708333333336</c:v>
                </c:pt>
                <c:pt idx="1880">
                  <c:v>42564.666666666664</c:v>
                </c:pt>
                <c:pt idx="1881">
                  <c:v>42564.625</c:v>
                </c:pt>
                <c:pt idx="1882">
                  <c:v>42564.583333333336</c:v>
                </c:pt>
                <c:pt idx="1883">
                  <c:v>42564.541666666664</c:v>
                </c:pt>
                <c:pt idx="1884">
                  <c:v>42564.5</c:v>
                </c:pt>
                <c:pt idx="1885">
                  <c:v>42564.458333333336</c:v>
                </c:pt>
                <c:pt idx="1886">
                  <c:v>42564.416666666664</c:v>
                </c:pt>
                <c:pt idx="1887">
                  <c:v>42564.375</c:v>
                </c:pt>
                <c:pt idx="1888">
                  <c:v>42564.333333333336</c:v>
                </c:pt>
                <c:pt idx="1889">
                  <c:v>42564.291666666664</c:v>
                </c:pt>
                <c:pt idx="1890">
                  <c:v>42564.25</c:v>
                </c:pt>
                <c:pt idx="1891">
                  <c:v>42564.208333333336</c:v>
                </c:pt>
                <c:pt idx="1892">
                  <c:v>42564.166666666664</c:v>
                </c:pt>
                <c:pt idx="1893">
                  <c:v>42564.125</c:v>
                </c:pt>
                <c:pt idx="1894">
                  <c:v>42564.083333333336</c:v>
                </c:pt>
                <c:pt idx="1895">
                  <c:v>42564.041666666664</c:v>
                </c:pt>
                <c:pt idx="1896">
                  <c:v>42564</c:v>
                </c:pt>
                <c:pt idx="1897">
                  <c:v>42563.958333333336</c:v>
                </c:pt>
                <c:pt idx="1898">
                  <c:v>42563.916666666664</c:v>
                </c:pt>
                <c:pt idx="1899">
                  <c:v>42563.875</c:v>
                </c:pt>
                <c:pt idx="1900">
                  <c:v>42563.833333333336</c:v>
                </c:pt>
                <c:pt idx="1901">
                  <c:v>42563.791666666664</c:v>
                </c:pt>
                <c:pt idx="1902">
                  <c:v>42563.75</c:v>
                </c:pt>
                <c:pt idx="1903">
                  <c:v>42563.708333333336</c:v>
                </c:pt>
                <c:pt idx="1904">
                  <c:v>42563.666666666664</c:v>
                </c:pt>
                <c:pt idx="1905">
                  <c:v>42563.625</c:v>
                </c:pt>
                <c:pt idx="1906">
                  <c:v>42563.583333333336</c:v>
                </c:pt>
                <c:pt idx="1907">
                  <c:v>42563.541666666664</c:v>
                </c:pt>
                <c:pt idx="1908">
                  <c:v>42563.5</c:v>
                </c:pt>
                <c:pt idx="1909">
                  <c:v>42563.458333333336</c:v>
                </c:pt>
                <c:pt idx="1910">
                  <c:v>42563.416666666664</c:v>
                </c:pt>
                <c:pt idx="1911">
                  <c:v>42563.375</c:v>
                </c:pt>
                <c:pt idx="1912">
                  <c:v>42563.333333333336</c:v>
                </c:pt>
                <c:pt idx="1913">
                  <c:v>42563.291666666664</c:v>
                </c:pt>
                <c:pt idx="1914">
                  <c:v>42563.25</c:v>
                </c:pt>
                <c:pt idx="1915">
                  <c:v>42563.208333333336</c:v>
                </c:pt>
                <c:pt idx="1916">
                  <c:v>42563.166666666664</c:v>
                </c:pt>
                <c:pt idx="1917">
                  <c:v>42563.125</c:v>
                </c:pt>
                <c:pt idx="1918">
                  <c:v>42563.083333333336</c:v>
                </c:pt>
                <c:pt idx="1919">
                  <c:v>42563.041666666664</c:v>
                </c:pt>
                <c:pt idx="1920">
                  <c:v>42563</c:v>
                </c:pt>
                <c:pt idx="1921">
                  <c:v>42562.958333333336</c:v>
                </c:pt>
                <c:pt idx="1922">
                  <c:v>42562.916666666664</c:v>
                </c:pt>
                <c:pt idx="1923">
                  <c:v>42562.875</c:v>
                </c:pt>
                <c:pt idx="1924">
                  <c:v>42562.833333333336</c:v>
                </c:pt>
                <c:pt idx="1925">
                  <c:v>42562.791666666664</c:v>
                </c:pt>
                <c:pt idx="1926">
                  <c:v>42562.75</c:v>
                </c:pt>
                <c:pt idx="1927">
                  <c:v>42562.708333333336</c:v>
                </c:pt>
                <c:pt idx="1928">
                  <c:v>42562.666666666664</c:v>
                </c:pt>
                <c:pt idx="1929">
                  <c:v>42562.625</c:v>
                </c:pt>
                <c:pt idx="1930">
                  <c:v>42562.583333333336</c:v>
                </c:pt>
                <c:pt idx="1931">
                  <c:v>42562.541666666664</c:v>
                </c:pt>
                <c:pt idx="1932">
                  <c:v>42562.5</c:v>
                </c:pt>
                <c:pt idx="1933">
                  <c:v>42562.458333333336</c:v>
                </c:pt>
                <c:pt idx="1934">
                  <c:v>42562.416666666664</c:v>
                </c:pt>
                <c:pt idx="1935">
                  <c:v>42562.375</c:v>
                </c:pt>
                <c:pt idx="1936">
                  <c:v>42562.333333333336</c:v>
                </c:pt>
                <c:pt idx="1937">
                  <c:v>42562.291666666664</c:v>
                </c:pt>
                <c:pt idx="1938">
                  <c:v>42562.25</c:v>
                </c:pt>
                <c:pt idx="1939">
                  <c:v>42562.208333333336</c:v>
                </c:pt>
                <c:pt idx="1940">
                  <c:v>42562.166666666664</c:v>
                </c:pt>
                <c:pt idx="1941">
                  <c:v>42562.125</c:v>
                </c:pt>
                <c:pt idx="1942">
                  <c:v>42562.083333333336</c:v>
                </c:pt>
                <c:pt idx="1943">
                  <c:v>42562.041666666664</c:v>
                </c:pt>
                <c:pt idx="1944">
                  <c:v>42562</c:v>
                </c:pt>
                <c:pt idx="1945">
                  <c:v>42561.958333333336</c:v>
                </c:pt>
                <c:pt idx="1946">
                  <c:v>42561.916666666664</c:v>
                </c:pt>
                <c:pt idx="1947">
                  <c:v>42561.875</c:v>
                </c:pt>
                <c:pt idx="1948">
                  <c:v>42561.833333333336</c:v>
                </c:pt>
                <c:pt idx="1949">
                  <c:v>42561.791666666664</c:v>
                </c:pt>
                <c:pt idx="1950">
                  <c:v>42561.75</c:v>
                </c:pt>
                <c:pt idx="1951">
                  <c:v>42561.708333333336</c:v>
                </c:pt>
                <c:pt idx="1952">
                  <c:v>42561.666666666664</c:v>
                </c:pt>
                <c:pt idx="1953">
                  <c:v>42561.625</c:v>
                </c:pt>
                <c:pt idx="1954">
                  <c:v>42561.583333333336</c:v>
                </c:pt>
                <c:pt idx="1955">
                  <c:v>42561.541666666664</c:v>
                </c:pt>
                <c:pt idx="1956">
                  <c:v>42561.5</c:v>
                </c:pt>
                <c:pt idx="1957">
                  <c:v>42561.458333333336</c:v>
                </c:pt>
                <c:pt idx="1958">
                  <c:v>42561.416666666664</c:v>
                </c:pt>
                <c:pt idx="1959">
                  <c:v>42561.375</c:v>
                </c:pt>
                <c:pt idx="1960">
                  <c:v>42561.333333333336</c:v>
                </c:pt>
                <c:pt idx="1961">
                  <c:v>42561.291666666664</c:v>
                </c:pt>
                <c:pt idx="1962">
                  <c:v>42561.25</c:v>
                </c:pt>
                <c:pt idx="1963">
                  <c:v>42561.208333333336</c:v>
                </c:pt>
                <c:pt idx="1964">
                  <c:v>42561.166666666664</c:v>
                </c:pt>
                <c:pt idx="1965">
                  <c:v>42561.125</c:v>
                </c:pt>
                <c:pt idx="1966">
                  <c:v>42561.083333333336</c:v>
                </c:pt>
                <c:pt idx="1967">
                  <c:v>42561.041666666664</c:v>
                </c:pt>
                <c:pt idx="1968">
                  <c:v>42561</c:v>
                </c:pt>
                <c:pt idx="1969">
                  <c:v>42560.958333333336</c:v>
                </c:pt>
                <c:pt idx="1970">
                  <c:v>42560.916666666664</c:v>
                </c:pt>
                <c:pt idx="1971">
                  <c:v>42560.875</c:v>
                </c:pt>
                <c:pt idx="1972">
                  <c:v>42560.833333333336</c:v>
                </c:pt>
                <c:pt idx="1973">
                  <c:v>42560.791666666664</c:v>
                </c:pt>
                <c:pt idx="1974">
                  <c:v>42560.75</c:v>
                </c:pt>
                <c:pt idx="1975">
                  <c:v>42560.708333333336</c:v>
                </c:pt>
                <c:pt idx="1976">
                  <c:v>42560.666666666664</c:v>
                </c:pt>
                <c:pt idx="1977">
                  <c:v>42560.625</c:v>
                </c:pt>
                <c:pt idx="1978">
                  <c:v>42560.583333333336</c:v>
                </c:pt>
                <c:pt idx="1979">
                  <c:v>42560.541666666664</c:v>
                </c:pt>
                <c:pt idx="1980">
                  <c:v>42560.5</c:v>
                </c:pt>
                <c:pt idx="1981">
                  <c:v>42560.458333333336</c:v>
                </c:pt>
                <c:pt idx="1982">
                  <c:v>42560.416666666664</c:v>
                </c:pt>
                <c:pt idx="1983">
                  <c:v>42560.375</c:v>
                </c:pt>
                <c:pt idx="1984">
                  <c:v>42560.333333333336</c:v>
                </c:pt>
                <c:pt idx="1985">
                  <c:v>42560.291666666664</c:v>
                </c:pt>
                <c:pt idx="1986">
                  <c:v>42560.25</c:v>
                </c:pt>
                <c:pt idx="1987">
                  <c:v>42560.208333333336</c:v>
                </c:pt>
                <c:pt idx="1988">
                  <c:v>42560.166666666664</c:v>
                </c:pt>
                <c:pt idx="1989">
                  <c:v>42560.125</c:v>
                </c:pt>
                <c:pt idx="1990">
                  <c:v>42560.083333333336</c:v>
                </c:pt>
                <c:pt idx="1991">
                  <c:v>42560.041666666664</c:v>
                </c:pt>
                <c:pt idx="1992">
                  <c:v>42560</c:v>
                </c:pt>
                <c:pt idx="1993">
                  <c:v>42559.958333333336</c:v>
                </c:pt>
                <c:pt idx="1994">
                  <c:v>42559.916666666664</c:v>
                </c:pt>
                <c:pt idx="1995">
                  <c:v>42559.875</c:v>
                </c:pt>
                <c:pt idx="1996">
                  <c:v>42559.833333333336</c:v>
                </c:pt>
                <c:pt idx="1997">
                  <c:v>42559.791666666664</c:v>
                </c:pt>
                <c:pt idx="1998">
                  <c:v>42559.75</c:v>
                </c:pt>
                <c:pt idx="1999">
                  <c:v>42559.708333333336</c:v>
                </c:pt>
                <c:pt idx="2000">
                  <c:v>42559.666666666664</c:v>
                </c:pt>
                <c:pt idx="2001">
                  <c:v>42559.625</c:v>
                </c:pt>
                <c:pt idx="2002">
                  <c:v>42559.583333333336</c:v>
                </c:pt>
                <c:pt idx="2003">
                  <c:v>42559.541666666664</c:v>
                </c:pt>
                <c:pt idx="2004">
                  <c:v>42559.5</c:v>
                </c:pt>
                <c:pt idx="2005">
                  <c:v>42559.458333333336</c:v>
                </c:pt>
                <c:pt idx="2006">
                  <c:v>42559.416666666664</c:v>
                </c:pt>
                <c:pt idx="2007">
                  <c:v>42559.375</c:v>
                </c:pt>
                <c:pt idx="2008">
                  <c:v>42559.333333333336</c:v>
                </c:pt>
                <c:pt idx="2009">
                  <c:v>42559.291666666664</c:v>
                </c:pt>
                <c:pt idx="2010">
                  <c:v>42559.25</c:v>
                </c:pt>
                <c:pt idx="2011">
                  <c:v>42559.208333333336</c:v>
                </c:pt>
                <c:pt idx="2012">
                  <c:v>42559.166666666664</c:v>
                </c:pt>
                <c:pt idx="2013">
                  <c:v>42559.125</c:v>
                </c:pt>
                <c:pt idx="2014">
                  <c:v>42559.083333333336</c:v>
                </c:pt>
                <c:pt idx="2015">
                  <c:v>42559.041666666664</c:v>
                </c:pt>
                <c:pt idx="2016">
                  <c:v>42559</c:v>
                </c:pt>
                <c:pt idx="2017">
                  <c:v>42558.958333333336</c:v>
                </c:pt>
                <c:pt idx="2018">
                  <c:v>42558.916666666664</c:v>
                </c:pt>
                <c:pt idx="2019">
                  <c:v>42558.875</c:v>
                </c:pt>
                <c:pt idx="2020">
                  <c:v>42558.833333333336</c:v>
                </c:pt>
                <c:pt idx="2021">
                  <c:v>42558.791666666664</c:v>
                </c:pt>
                <c:pt idx="2022">
                  <c:v>42558.75</c:v>
                </c:pt>
                <c:pt idx="2023">
                  <c:v>42558.708333333336</c:v>
                </c:pt>
                <c:pt idx="2024">
                  <c:v>42558.666666666664</c:v>
                </c:pt>
                <c:pt idx="2025">
                  <c:v>42558.625</c:v>
                </c:pt>
                <c:pt idx="2026">
                  <c:v>42558.583333333336</c:v>
                </c:pt>
                <c:pt idx="2027">
                  <c:v>42558.541666666664</c:v>
                </c:pt>
                <c:pt idx="2028">
                  <c:v>42558.5</c:v>
                </c:pt>
                <c:pt idx="2029">
                  <c:v>42558.458333333336</c:v>
                </c:pt>
                <c:pt idx="2030">
                  <c:v>42558.416666666664</c:v>
                </c:pt>
                <c:pt idx="2031">
                  <c:v>42558.375</c:v>
                </c:pt>
                <c:pt idx="2032">
                  <c:v>42558.333333333336</c:v>
                </c:pt>
                <c:pt idx="2033">
                  <c:v>42558.291666666664</c:v>
                </c:pt>
                <c:pt idx="2034">
                  <c:v>42558.25</c:v>
                </c:pt>
                <c:pt idx="2035">
                  <c:v>42558.208333333336</c:v>
                </c:pt>
                <c:pt idx="2036">
                  <c:v>42558.166666666664</c:v>
                </c:pt>
                <c:pt idx="2037">
                  <c:v>42558.125</c:v>
                </c:pt>
                <c:pt idx="2038">
                  <c:v>42558.083333333336</c:v>
                </c:pt>
                <c:pt idx="2039">
                  <c:v>42558.041666666664</c:v>
                </c:pt>
                <c:pt idx="2040">
                  <c:v>42558</c:v>
                </c:pt>
                <c:pt idx="2041">
                  <c:v>42557.958333333336</c:v>
                </c:pt>
                <c:pt idx="2042">
                  <c:v>42557.916666666664</c:v>
                </c:pt>
                <c:pt idx="2043">
                  <c:v>42557.875</c:v>
                </c:pt>
                <c:pt idx="2044">
                  <c:v>42557.833333333336</c:v>
                </c:pt>
                <c:pt idx="2045">
                  <c:v>42557.791666666664</c:v>
                </c:pt>
                <c:pt idx="2046">
                  <c:v>42557.75</c:v>
                </c:pt>
                <c:pt idx="2047">
                  <c:v>42557.708333333336</c:v>
                </c:pt>
                <c:pt idx="2048">
                  <c:v>42557.666666666664</c:v>
                </c:pt>
                <c:pt idx="2049">
                  <c:v>42557.625</c:v>
                </c:pt>
                <c:pt idx="2050">
                  <c:v>42557.583333333336</c:v>
                </c:pt>
                <c:pt idx="2051">
                  <c:v>42557.541666666664</c:v>
                </c:pt>
                <c:pt idx="2052">
                  <c:v>42557.5</c:v>
                </c:pt>
                <c:pt idx="2053">
                  <c:v>42557.458333333336</c:v>
                </c:pt>
                <c:pt idx="2054">
                  <c:v>42557.416666666664</c:v>
                </c:pt>
                <c:pt idx="2055">
                  <c:v>42557.375</c:v>
                </c:pt>
                <c:pt idx="2056">
                  <c:v>42557.333333333336</c:v>
                </c:pt>
                <c:pt idx="2057">
                  <c:v>42557.291666666664</c:v>
                </c:pt>
                <c:pt idx="2058">
                  <c:v>42557.25</c:v>
                </c:pt>
                <c:pt idx="2059">
                  <c:v>42557.208333333336</c:v>
                </c:pt>
                <c:pt idx="2060">
                  <c:v>42557.166666666664</c:v>
                </c:pt>
                <c:pt idx="2061">
                  <c:v>42557.125</c:v>
                </c:pt>
                <c:pt idx="2062">
                  <c:v>42557.083333333336</c:v>
                </c:pt>
                <c:pt idx="2063">
                  <c:v>42557.041666666664</c:v>
                </c:pt>
                <c:pt idx="2064">
                  <c:v>42557</c:v>
                </c:pt>
                <c:pt idx="2065">
                  <c:v>42556.958333333336</c:v>
                </c:pt>
                <c:pt idx="2066">
                  <c:v>42556.916666666664</c:v>
                </c:pt>
                <c:pt idx="2067">
                  <c:v>42556.875</c:v>
                </c:pt>
                <c:pt idx="2068">
                  <c:v>42556.833333333336</c:v>
                </c:pt>
                <c:pt idx="2069">
                  <c:v>42556.791666666664</c:v>
                </c:pt>
                <c:pt idx="2070">
                  <c:v>42556.75</c:v>
                </c:pt>
                <c:pt idx="2071">
                  <c:v>42556.708333333336</c:v>
                </c:pt>
                <c:pt idx="2072">
                  <c:v>42556.666666666664</c:v>
                </c:pt>
                <c:pt idx="2073">
                  <c:v>42556.625</c:v>
                </c:pt>
                <c:pt idx="2074">
                  <c:v>42556.583333333336</c:v>
                </c:pt>
                <c:pt idx="2075">
                  <c:v>42556.541666666664</c:v>
                </c:pt>
                <c:pt idx="2076">
                  <c:v>42556.5</c:v>
                </c:pt>
                <c:pt idx="2077">
                  <c:v>42556.458333333336</c:v>
                </c:pt>
                <c:pt idx="2078">
                  <c:v>42556.416666666664</c:v>
                </c:pt>
                <c:pt idx="2079">
                  <c:v>42556.375</c:v>
                </c:pt>
                <c:pt idx="2080">
                  <c:v>42556.333333333336</c:v>
                </c:pt>
                <c:pt idx="2081">
                  <c:v>42556.291666666664</c:v>
                </c:pt>
                <c:pt idx="2082">
                  <c:v>42556.25</c:v>
                </c:pt>
                <c:pt idx="2083">
                  <c:v>42556.208333333336</c:v>
                </c:pt>
                <c:pt idx="2084">
                  <c:v>42556.166666666664</c:v>
                </c:pt>
                <c:pt idx="2085">
                  <c:v>42556.125</c:v>
                </c:pt>
                <c:pt idx="2086">
                  <c:v>42556.083333333336</c:v>
                </c:pt>
                <c:pt idx="2087">
                  <c:v>42556.041666666664</c:v>
                </c:pt>
                <c:pt idx="2088">
                  <c:v>42556</c:v>
                </c:pt>
                <c:pt idx="2089">
                  <c:v>42555.958333333336</c:v>
                </c:pt>
                <c:pt idx="2090">
                  <c:v>42555.916666666664</c:v>
                </c:pt>
                <c:pt idx="2091">
                  <c:v>42555.875</c:v>
                </c:pt>
                <c:pt idx="2092">
                  <c:v>42555.833333333336</c:v>
                </c:pt>
                <c:pt idx="2093">
                  <c:v>42555.791666666664</c:v>
                </c:pt>
                <c:pt idx="2094">
                  <c:v>42555.75</c:v>
                </c:pt>
                <c:pt idx="2095">
                  <c:v>42555.708333333336</c:v>
                </c:pt>
                <c:pt idx="2096">
                  <c:v>42555.666666666664</c:v>
                </c:pt>
                <c:pt idx="2097">
                  <c:v>42555.625</c:v>
                </c:pt>
                <c:pt idx="2098">
                  <c:v>42555.583333333336</c:v>
                </c:pt>
                <c:pt idx="2099">
                  <c:v>42555.541666666664</c:v>
                </c:pt>
                <c:pt idx="2100">
                  <c:v>42555.5</c:v>
                </c:pt>
                <c:pt idx="2101">
                  <c:v>42555.458333333336</c:v>
                </c:pt>
                <c:pt idx="2102">
                  <c:v>42555.416666666664</c:v>
                </c:pt>
                <c:pt idx="2103">
                  <c:v>42555.375</c:v>
                </c:pt>
                <c:pt idx="2104">
                  <c:v>42555.333333333336</c:v>
                </c:pt>
                <c:pt idx="2105">
                  <c:v>42555.291666666664</c:v>
                </c:pt>
                <c:pt idx="2106">
                  <c:v>42555.25</c:v>
                </c:pt>
                <c:pt idx="2107">
                  <c:v>42555.208333333336</c:v>
                </c:pt>
                <c:pt idx="2108">
                  <c:v>42555.166666666664</c:v>
                </c:pt>
                <c:pt idx="2109">
                  <c:v>42555.125</c:v>
                </c:pt>
                <c:pt idx="2110">
                  <c:v>42555.083333333336</c:v>
                </c:pt>
                <c:pt idx="2111">
                  <c:v>42555.041666666664</c:v>
                </c:pt>
                <c:pt idx="2112">
                  <c:v>42555</c:v>
                </c:pt>
                <c:pt idx="2113">
                  <c:v>42554.958333333336</c:v>
                </c:pt>
                <c:pt idx="2114">
                  <c:v>42554.916666666664</c:v>
                </c:pt>
                <c:pt idx="2115">
                  <c:v>42554.875</c:v>
                </c:pt>
                <c:pt idx="2116">
                  <c:v>42554.833333333336</c:v>
                </c:pt>
                <c:pt idx="2117">
                  <c:v>42554.791666666664</c:v>
                </c:pt>
                <c:pt idx="2118">
                  <c:v>42554.75</c:v>
                </c:pt>
                <c:pt idx="2119">
                  <c:v>42554.708333333336</c:v>
                </c:pt>
                <c:pt idx="2120">
                  <c:v>42554.666666666664</c:v>
                </c:pt>
                <c:pt idx="2121">
                  <c:v>42554.625</c:v>
                </c:pt>
                <c:pt idx="2122">
                  <c:v>42554.583333333336</c:v>
                </c:pt>
                <c:pt idx="2123">
                  <c:v>42554.541666666664</c:v>
                </c:pt>
                <c:pt idx="2124">
                  <c:v>42554.5</c:v>
                </c:pt>
                <c:pt idx="2125">
                  <c:v>42554.458333333336</c:v>
                </c:pt>
                <c:pt idx="2126">
                  <c:v>42554.416666666664</c:v>
                </c:pt>
                <c:pt idx="2127">
                  <c:v>42554.375</c:v>
                </c:pt>
                <c:pt idx="2128">
                  <c:v>42554.333333333336</c:v>
                </c:pt>
                <c:pt idx="2129">
                  <c:v>42554.291666666664</c:v>
                </c:pt>
                <c:pt idx="2130">
                  <c:v>42554.25</c:v>
                </c:pt>
                <c:pt idx="2131">
                  <c:v>42554.208333333336</c:v>
                </c:pt>
                <c:pt idx="2132">
                  <c:v>42554.166666666664</c:v>
                </c:pt>
                <c:pt idx="2133">
                  <c:v>42554.125</c:v>
                </c:pt>
                <c:pt idx="2134">
                  <c:v>42554.083333333336</c:v>
                </c:pt>
                <c:pt idx="2135">
                  <c:v>42554.041666666664</c:v>
                </c:pt>
                <c:pt idx="2136">
                  <c:v>42554</c:v>
                </c:pt>
                <c:pt idx="2137">
                  <c:v>42553.958333333336</c:v>
                </c:pt>
                <c:pt idx="2138">
                  <c:v>42553.916666666664</c:v>
                </c:pt>
                <c:pt idx="2139">
                  <c:v>42553.875</c:v>
                </c:pt>
                <c:pt idx="2140">
                  <c:v>42553.833333333336</c:v>
                </c:pt>
                <c:pt idx="2141">
                  <c:v>42553.791666666664</c:v>
                </c:pt>
                <c:pt idx="2142">
                  <c:v>42553.75</c:v>
                </c:pt>
                <c:pt idx="2143">
                  <c:v>42553.708333333336</c:v>
                </c:pt>
                <c:pt idx="2144">
                  <c:v>42553.666666666664</c:v>
                </c:pt>
                <c:pt idx="2145">
                  <c:v>42553.625</c:v>
                </c:pt>
                <c:pt idx="2146">
                  <c:v>42553.583333333336</c:v>
                </c:pt>
                <c:pt idx="2147">
                  <c:v>42553.541666666664</c:v>
                </c:pt>
                <c:pt idx="2148">
                  <c:v>42553.5</c:v>
                </c:pt>
                <c:pt idx="2149">
                  <c:v>42553.458333333336</c:v>
                </c:pt>
                <c:pt idx="2150">
                  <c:v>42553.416666666664</c:v>
                </c:pt>
                <c:pt idx="2151">
                  <c:v>42553.375</c:v>
                </c:pt>
                <c:pt idx="2152">
                  <c:v>42553.333333333336</c:v>
                </c:pt>
                <c:pt idx="2153">
                  <c:v>42553.291666666664</c:v>
                </c:pt>
                <c:pt idx="2154">
                  <c:v>42553.25</c:v>
                </c:pt>
                <c:pt idx="2155">
                  <c:v>42553.208333333336</c:v>
                </c:pt>
                <c:pt idx="2156">
                  <c:v>42553.166666666664</c:v>
                </c:pt>
                <c:pt idx="2157">
                  <c:v>42553.125</c:v>
                </c:pt>
                <c:pt idx="2158">
                  <c:v>42553.083333333336</c:v>
                </c:pt>
                <c:pt idx="2159">
                  <c:v>42553.041666666664</c:v>
                </c:pt>
                <c:pt idx="2160">
                  <c:v>42553</c:v>
                </c:pt>
                <c:pt idx="2161">
                  <c:v>42552.958333333336</c:v>
                </c:pt>
                <c:pt idx="2162">
                  <c:v>42552.916666666664</c:v>
                </c:pt>
                <c:pt idx="2163">
                  <c:v>42552.875</c:v>
                </c:pt>
                <c:pt idx="2164">
                  <c:v>42552.833333333336</c:v>
                </c:pt>
                <c:pt idx="2165">
                  <c:v>42552.791666666664</c:v>
                </c:pt>
                <c:pt idx="2166">
                  <c:v>42552.75</c:v>
                </c:pt>
                <c:pt idx="2167">
                  <c:v>42552.708333333336</c:v>
                </c:pt>
                <c:pt idx="2168">
                  <c:v>42552.666666666664</c:v>
                </c:pt>
                <c:pt idx="2169">
                  <c:v>42552.625</c:v>
                </c:pt>
                <c:pt idx="2170">
                  <c:v>42552.583333333336</c:v>
                </c:pt>
                <c:pt idx="2171">
                  <c:v>42552.541666666664</c:v>
                </c:pt>
                <c:pt idx="2172">
                  <c:v>42552.5</c:v>
                </c:pt>
                <c:pt idx="2173">
                  <c:v>42552.458333333336</c:v>
                </c:pt>
                <c:pt idx="2174">
                  <c:v>42552.416666666664</c:v>
                </c:pt>
                <c:pt idx="2175">
                  <c:v>42552.375</c:v>
                </c:pt>
                <c:pt idx="2176">
                  <c:v>42552.333333333336</c:v>
                </c:pt>
                <c:pt idx="2177">
                  <c:v>42552.291666666664</c:v>
                </c:pt>
                <c:pt idx="2178">
                  <c:v>42552.25</c:v>
                </c:pt>
                <c:pt idx="2179">
                  <c:v>42552.208333333336</c:v>
                </c:pt>
                <c:pt idx="2180">
                  <c:v>42552.166666666664</c:v>
                </c:pt>
                <c:pt idx="2181">
                  <c:v>42552.125</c:v>
                </c:pt>
                <c:pt idx="2182">
                  <c:v>42552.083333333336</c:v>
                </c:pt>
                <c:pt idx="2183">
                  <c:v>42552.041666666664</c:v>
                </c:pt>
                <c:pt idx="2184">
                  <c:v>42552</c:v>
                </c:pt>
                <c:pt idx="2185">
                  <c:v>42551.958333333336</c:v>
                </c:pt>
                <c:pt idx="2186">
                  <c:v>42551.916666666664</c:v>
                </c:pt>
                <c:pt idx="2187">
                  <c:v>42551.875</c:v>
                </c:pt>
                <c:pt idx="2188">
                  <c:v>42551.833333333336</c:v>
                </c:pt>
                <c:pt idx="2189">
                  <c:v>42551.791666666664</c:v>
                </c:pt>
                <c:pt idx="2190">
                  <c:v>42551.75</c:v>
                </c:pt>
                <c:pt idx="2191">
                  <c:v>42551.708333333336</c:v>
                </c:pt>
                <c:pt idx="2192">
                  <c:v>42551.666666666664</c:v>
                </c:pt>
                <c:pt idx="2193">
                  <c:v>42551.625</c:v>
                </c:pt>
                <c:pt idx="2194">
                  <c:v>42551.583333333336</c:v>
                </c:pt>
                <c:pt idx="2195">
                  <c:v>42551.541666666664</c:v>
                </c:pt>
                <c:pt idx="2196">
                  <c:v>42551.5</c:v>
                </c:pt>
                <c:pt idx="2197">
                  <c:v>42551.458333333336</c:v>
                </c:pt>
                <c:pt idx="2198">
                  <c:v>42551.416666666664</c:v>
                </c:pt>
                <c:pt idx="2199">
                  <c:v>42551.375</c:v>
                </c:pt>
                <c:pt idx="2200">
                  <c:v>42551.333333333336</c:v>
                </c:pt>
                <c:pt idx="2201">
                  <c:v>42551.291666666664</c:v>
                </c:pt>
                <c:pt idx="2202">
                  <c:v>42551.25</c:v>
                </c:pt>
                <c:pt idx="2203">
                  <c:v>42551.208333333336</c:v>
                </c:pt>
                <c:pt idx="2204">
                  <c:v>42551.166666666664</c:v>
                </c:pt>
                <c:pt idx="2205">
                  <c:v>42551.125</c:v>
                </c:pt>
                <c:pt idx="2206">
                  <c:v>42551.083333333336</c:v>
                </c:pt>
                <c:pt idx="2207">
                  <c:v>42551.041666666664</c:v>
                </c:pt>
                <c:pt idx="2208">
                  <c:v>42551</c:v>
                </c:pt>
                <c:pt idx="2209">
                  <c:v>42550.958333333336</c:v>
                </c:pt>
                <c:pt idx="2210">
                  <c:v>42550.916666666664</c:v>
                </c:pt>
                <c:pt idx="2211">
                  <c:v>42550.875</c:v>
                </c:pt>
                <c:pt idx="2212">
                  <c:v>42550.833333333336</c:v>
                </c:pt>
                <c:pt idx="2213">
                  <c:v>42550.791666666664</c:v>
                </c:pt>
                <c:pt idx="2214">
                  <c:v>42550.75</c:v>
                </c:pt>
                <c:pt idx="2215">
                  <c:v>42550.708333333336</c:v>
                </c:pt>
                <c:pt idx="2216">
                  <c:v>42550.666666666664</c:v>
                </c:pt>
                <c:pt idx="2217">
                  <c:v>42550.625</c:v>
                </c:pt>
                <c:pt idx="2218">
                  <c:v>42550.583333333336</c:v>
                </c:pt>
                <c:pt idx="2219">
                  <c:v>42550.541666666664</c:v>
                </c:pt>
                <c:pt idx="2220">
                  <c:v>42550.5</c:v>
                </c:pt>
                <c:pt idx="2221">
                  <c:v>42550.458333333336</c:v>
                </c:pt>
                <c:pt idx="2222">
                  <c:v>42550.416666666664</c:v>
                </c:pt>
                <c:pt idx="2223">
                  <c:v>42550.375</c:v>
                </c:pt>
                <c:pt idx="2224">
                  <c:v>42550.333333333336</c:v>
                </c:pt>
                <c:pt idx="2225">
                  <c:v>42550.291666666664</c:v>
                </c:pt>
                <c:pt idx="2226">
                  <c:v>42550.25</c:v>
                </c:pt>
                <c:pt idx="2227">
                  <c:v>42550.208333333336</c:v>
                </c:pt>
                <c:pt idx="2228">
                  <c:v>42550.166666666664</c:v>
                </c:pt>
                <c:pt idx="2229">
                  <c:v>42550.125</c:v>
                </c:pt>
                <c:pt idx="2230">
                  <c:v>42550.083333333336</c:v>
                </c:pt>
                <c:pt idx="2231">
                  <c:v>42550.041666666664</c:v>
                </c:pt>
                <c:pt idx="2232">
                  <c:v>42550</c:v>
                </c:pt>
                <c:pt idx="2233">
                  <c:v>42549.958333333336</c:v>
                </c:pt>
                <c:pt idx="2234">
                  <c:v>42549.916666666664</c:v>
                </c:pt>
                <c:pt idx="2235">
                  <c:v>42549.875</c:v>
                </c:pt>
                <c:pt idx="2236">
                  <c:v>42549.833333333336</c:v>
                </c:pt>
                <c:pt idx="2237">
                  <c:v>42549.791666666664</c:v>
                </c:pt>
                <c:pt idx="2238">
                  <c:v>42549.75</c:v>
                </c:pt>
                <c:pt idx="2239">
                  <c:v>42549.708333333336</c:v>
                </c:pt>
                <c:pt idx="2240">
                  <c:v>42549.666666666664</c:v>
                </c:pt>
                <c:pt idx="2241">
                  <c:v>42549.625</c:v>
                </c:pt>
                <c:pt idx="2242">
                  <c:v>42549.583333333336</c:v>
                </c:pt>
                <c:pt idx="2243">
                  <c:v>42549.541666666664</c:v>
                </c:pt>
                <c:pt idx="2244">
                  <c:v>42549.5</c:v>
                </c:pt>
                <c:pt idx="2245">
                  <c:v>42549.458333333336</c:v>
                </c:pt>
                <c:pt idx="2246">
                  <c:v>42549.416666666664</c:v>
                </c:pt>
                <c:pt idx="2247">
                  <c:v>42549.375</c:v>
                </c:pt>
                <c:pt idx="2248">
                  <c:v>42549.333333333336</c:v>
                </c:pt>
                <c:pt idx="2249">
                  <c:v>42549.291666666664</c:v>
                </c:pt>
                <c:pt idx="2250">
                  <c:v>42549.25</c:v>
                </c:pt>
                <c:pt idx="2251">
                  <c:v>42549.208333333336</c:v>
                </c:pt>
                <c:pt idx="2252">
                  <c:v>42549.166666666664</c:v>
                </c:pt>
                <c:pt idx="2253">
                  <c:v>42549.125</c:v>
                </c:pt>
                <c:pt idx="2254">
                  <c:v>42549.083333333336</c:v>
                </c:pt>
                <c:pt idx="2255">
                  <c:v>42549.041666666664</c:v>
                </c:pt>
                <c:pt idx="2256">
                  <c:v>42549</c:v>
                </c:pt>
                <c:pt idx="2257">
                  <c:v>42548.958333333336</c:v>
                </c:pt>
                <c:pt idx="2258">
                  <c:v>42548.916666666664</c:v>
                </c:pt>
                <c:pt idx="2259">
                  <c:v>42548.875</c:v>
                </c:pt>
                <c:pt idx="2260">
                  <c:v>42548.833333333336</c:v>
                </c:pt>
                <c:pt idx="2261">
                  <c:v>42548.791666666664</c:v>
                </c:pt>
                <c:pt idx="2262">
                  <c:v>42548.75</c:v>
                </c:pt>
                <c:pt idx="2263">
                  <c:v>42548.708333333336</c:v>
                </c:pt>
                <c:pt idx="2264">
                  <c:v>42548.666666666664</c:v>
                </c:pt>
                <c:pt idx="2265">
                  <c:v>42548.625</c:v>
                </c:pt>
                <c:pt idx="2266">
                  <c:v>42548.583333333336</c:v>
                </c:pt>
                <c:pt idx="2267">
                  <c:v>42548.541666666664</c:v>
                </c:pt>
                <c:pt idx="2268">
                  <c:v>42548.5</c:v>
                </c:pt>
                <c:pt idx="2269">
                  <c:v>42548.458333333336</c:v>
                </c:pt>
                <c:pt idx="2270">
                  <c:v>42548.416666666664</c:v>
                </c:pt>
                <c:pt idx="2271">
                  <c:v>42548.375</c:v>
                </c:pt>
                <c:pt idx="2272">
                  <c:v>42548.333333333336</c:v>
                </c:pt>
                <c:pt idx="2273">
                  <c:v>42548.291666666664</c:v>
                </c:pt>
                <c:pt idx="2274">
                  <c:v>42548.25</c:v>
                </c:pt>
                <c:pt idx="2275">
                  <c:v>42548.208333333336</c:v>
                </c:pt>
                <c:pt idx="2276">
                  <c:v>42548.166666666664</c:v>
                </c:pt>
                <c:pt idx="2277">
                  <c:v>42548.125</c:v>
                </c:pt>
                <c:pt idx="2278">
                  <c:v>42548.083333333336</c:v>
                </c:pt>
                <c:pt idx="2279">
                  <c:v>42548.041666666664</c:v>
                </c:pt>
                <c:pt idx="2280">
                  <c:v>42548</c:v>
                </c:pt>
                <c:pt idx="2281">
                  <c:v>42547.958333333336</c:v>
                </c:pt>
                <c:pt idx="2282">
                  <c:v>42547.916666666664</c:v>
                </c:pt>
                <c:pt idx="2283">
                  <c:v>42547.875</c:v>
                </c:pt>
                <c:pt idx="2284">
                  <c:v>42547.833333333336</c:v>
                </c:pt>
                <c:pt idx="2285">
                  <c:v>42547.791666666664</c:v>
                </c:pt>
                <c:pt idx="2286">
                  <c:v>42547.75</c:v>
                </c:pt>
                <c:pt idx="2287">
                  <c:v>42547.708333333336</c:v>
                </c:pt>
                <c:pt idx="2288">
                  <c:v>42547.666666666664</c:v>
                </c:pt>
                <c:pt idx="2289">
                  <c:v>42547.625</c:v>
                </c:pt>
                <c:pt idx="2290">
                  <c:v>42547.583333333336</c:v>
                </c:pt>
                <c:pt idx="2291">
                  <c:v>42547.541666666664</c:v>
                </c:pt>
                <c:pt idx="2292">
                  <c:v>42547.5</c:v>
                </c:pt>
                <c:pt idx="2293">
                  <c:v>42547.458333333336</c:v>
                </c:pt>
                <c:pt idx="2294">
                  <c:v>42547.416666666664</c:v>
                </c:pt>
                <c:pt idx="2295">
                  <c:v>42547.375</c:v>
                </c:pt>
                <c:pt idx="2296">
                  <c:v>42547.333333333336</c:v>
                </c:pt>
                <c:pt idx="2297">
                  <c:v>42547.291666666664</c:v>
                </c:pt>
                <c:pt idx="2298">
                  <c:v>42547.25</c:v>
                </c:pt>
                <c:pt idx="2299">
                  <c:v>42547.208333333336</c:v>
                </c:pt>
                <c:pt idx="2300">
                  <c:v>42547.166666666664</c:v>
                </c:pt>
                <c:pt idx="2301">
                  <c:v>42547.125</c:v>
                </c:pt>
                <c:pt idx="2302">
                  <c:v>42547.083333333336</c:v>
                </c:pt>
                <c:pt idx="2303">
                  <c:v>42547.041666666664</c:v>
                </c:pt>
                <c:pt idx="2304">
                  <c:v>42547</c:v>
                </c:pt>
                <c:pt idx="2305">
                  <c:v>42546.958333333336</c:v>
                </c:pt>
                <c:pt idx="2306">
                  <c:v>42546.916666666664</c:v>
                </c:pt>
                <c:pt idx="2307">
                  <c:v>42546.875</c:v>
                </c:pt>
                <c:pt idx="2308">
                  <c:v>42546.833333333336</c:v>
                </c:pt>
                <c:pt idx="2309">
                  <c:v>42546.791666666664</c:v>
                </c:pt>
                <c:pt idx="2310">
                  <c:v>42546.75</c:v>
                </c:pt>
                <c:pt idx="2311">
                  <c:v>42546.708333333336</c:v>
                </c:pt>
                <c:pt idx="2312">
                  <c:v>42546.666666666664</c:v>
                </c:pt>
                <c:pt idx="2313">
                  <c:v>42546.625</c:v>
                </c:pt>
                <c:pt idx="2314">
                  <c:v>42546.583333333336</c:v>
                </c:pt>
                <c:pt idx="2315">
                  <c:v>42546.541666666664</c:v>
                </c:pt>
                <c:pt idx="2316">
                  <c:v>42546.5</c:v>
                </c:pt>
                <c:pt idx="2317">
                  <c:v>42546.458333333336</c:v>
                </c:pt>
                <c:pt idx="2318">
                  <c:v>42546.416666666664</c:v>
                </c:pt>
                <c:pt idx="2319">
                  <c:v>42546.375</c:v>
                </c:pt>
                <c:pt idx="2320">
                  <c:v>42546.333333333336</c:v>
                </c:pt>
                <c:pt idx="2321">
                  <c:v>42546.291666666664</c:v>
                </c:pt>
                <c:pt idx="2322">
                  <c:v>42546.25</c:v>
                </c:pt>
                <c:pt idx="2323">
                  <c:v>42546.208333333336</c:v>
                </c:pt>
                <c:pt idx="2324">
                  <c:v>42546.166666666664</c:v>
                </c:pt>
                <c:pt idx="2325">
                  <c:v>42546.125</c:v>
                </c:pt>
                <c:pt idx="2326">
                  <c:v>42546.083333333336</c:v>
                </c:pt>
                <c:pt idx="2327">
                  <c:v>42546.041666666664</c:v>
                </c:pt>
                <c:pt idx="2328">
                  <c:v>42546</c:v>
                </c:pt>
                <c:pt idx="2329">
                  <c:v>42545.958333333336</c:v>
                </c:pt>
                <c:pt idx="2330">
                  <c:v>42545.916666666664</c:v>
                </c:pt>
                <c:pt idx="2331">
                  <c:v>42545.875</c:v>
                </c:pt>
                <c:pt idx="2332">
                  <c:v>42545.833333333336</c:v>
                </c:pt>
                <c:pt idx="2333">
                  <c:v>42545.791666666664</c:v>
                </c:pt>
                <c:pt idx="2334">
                  <c:v>42545.75</c:v>
                </c:pt>
                <c:pt idx="2335">
                  <c:v>42545.708333333336</c:v>
                </c:pt>
                <c:pt idx="2336">
                  <c:v>42545.666666666664</c:v>
                </c:pt>
                <c:pt idx="2337">
                  <c:v>42545.625</c:v>
                </c:pt>
                <c:pt idx="2338">
                  <c:v>42545.583333333336</c:v>
                </c:pt>
                <c:pt idx="2339">
                  <c:v>42545.541666666664</c:v>
                </c:pt>
                <c:pt idx="2340">
                  <c:v>42545.5</c:v>
                </c:pt>
                <c:pt idx="2341">
                  <c:v>42545.458333333336</c:v>
                </c:pt>
                <c:pt idx="2342">
                  <c:v>42545.416666666664</c:v>
                </c:pt>
                <c:pt idx="2343">
                  <c:v>42545.375</c:v>
                </c:pt>
                <c:pt idx="2344">
                  <c:v>42545.333333333336</c:v>
                </c:pt>
                <c:pt idx="2345">
                  <c:v>42545.291666666664</c:v>
                </c:pt>
                <c:pt idx="2346">
                  <c:v>42545.25</c:v>
                </c:pt>
                <c:pt idx="2347">
                  <c:v>42545.208333333336</c:v>
                </c:pt>
                <c:pt idx="2348">
                  <c:v>42545.166666666664</c:v>
                </c:pt>
                <c:pt idx="2349">
                  <c:v>42545.125</c:v>
                </c:pt>
                <c:pt idx="2350">
                  <c:v>42545.083333333336</c:v>
                </c:pt>
                <c:pt idx="2351">
                  <c:v>42545.041666666664</c:v>
                </c:pt>
                <c:pt idx="2352">
                  <c:v>42545</c:v>
                </c:pt>
                <c:pt idx="2353">
                  <c:v>42544.958333333336</c:v>
                </c:pt>
                <c:pt idx="2354">
                  <c:v>42544.916666666664</c:v>
                </c:pt>
                <c:pt idx="2355">
                  <c:v>42544.875</c:v>
                </c:pt>
                <c:pt idx="2356">
                  <c:v>42544.833333333336</c:v>
                </c:pt>
                <c:pt idx="2357">
                  <c:v>42544.791666666664</c:v>
                </c:pt>
                <c:pt idx="2358">
                  <c:v>42544.75</c:v>
                </c:pt>
                <c:pt idx="2359">
                  <c:v>42544.708333333336</c:v>
                </c:pt>
                <c:pt idx="2360">
                  <c:v>42544.666666666664</c:v>
                </c:pt>
                <c:pt idx="2361">
                  <c:v>42544.625</c:v>
                </c:pt>
                <c:pt idx="2362">
                  <c:v>42544.583333333336</c:v>
                </c:pt>
                <c:pt idx="2363">
                  <c:v>42544.541666666664</c:v>
                </c:pt>
                <c:pt idx="2364">
                  <c:v>42544.5</c:v>
                </c:pt>
                <c:pt idx="2365">
                  <c:v>42544.458333333336</c:v>
                </c:pt>
                <c:pt idx="2366">
                  <c:v>42544.416666666664</c:v>
                </c:pt>
                <c:pt idx="2367">
                  <c:v>42544.375</c:v>
                </c:pt>
                <c:pt idx="2368">
                  <c:v>42544.333333333336</c:v>
                </c:pt>
                <c:pt idx="2369">
                  <c:v>42544.291666666664</c:v>
                </c:pt>
                <c:pt idx="2370">
                  <c:v>42544.25</c:v>
                </c:pt>
                <c:pt idx="2371">
                  <c:v>42544.208333333336</c:v>
                </c:pt>
                <c:pt idx="2372">
                  <c:v>42544.166666666664</c:v>
                </c:pt>
                <c:pt idx="2373">
                  <c:v>42544.125</c:v>
                </c:pt>
                <c:pt idx="2374">
                  <c:v>42544.083333333336</c:v>
                </c:pt>
                <c:pt idx="2375">
                  <c:v>42544.041666666664</c:v>
                </c:pt>
                <c:pt idx="2376">
                  <c:v>42544</c:v>
                </c:pt>
                <c:pt idx="2377">
                  <c:v>42543.958333333336</c:v>
                </c:pt>
                <c:pt idx="2378">
                  <c:v>42543.916666666664</c:v>
                </c:pt>
                <c:pt idx="2379">
                  <c:v>42543.875</c:v>
                </c:pt>
                <c:pt idx="2380">
                  <c:v>42543.833333333336</c:v>
                </c:pt>
                <c:pt idx="2381">
                  <c:v>42543.791666666664</c:v>
                </c:pt>
                <c:pt idx="2382">
                  <c:v>42543.75</c:v>
                </c:pt>
                <c:pt idx="2383">
                  <c:v>42543.708333333336</c:v>
                </c:pt>
                <c:pt idx="2384">
                  <c:v>42543.666666666664</c:v>
                </c:pt>
                <c:pt idx="2385">
                  <c:v>42543.625</c:v>
                </c:pt>
                <c:pt idx="2386">
                  <c:v>42543.583333333336</c:v>
                </c:pt>
                <c:pt idx="2387">
                  <c:v>42543.541666666664</c:v>
                </c:pt>
                <c:pt idx="2388">
                  <c:v>42543.5</c:v>
                </c:pt>
                <c:pt idx="2389">
                  <c:v>42543.458333333336</c:v>
                </c:pt>
                <c:pt idx="2390">
                  <c:v>42543.416666666664</c:v>
                </c:pt>
                <c:pt idx="2391">
                  <c:v>42543.375</c:v>
                </c:pt>
                <c:pt idx="2392">
                  <c:v>42543.333333333336</c:v>
                </c:pt>
                <c:pt idx="2393">
                  <c:v>42543.291666666664</c:v>
                </c:pt>
                <c:pt idx="2394">
                  <c:v>42543.25</c:v>
                </c:pt>
                <c:pt idx="2395">
                  <c:v>42543.208333333336</c:v>
                </c:pt>
                <c:pt idx="2396">
                  <c:v>42543.166666666664</c:v>
                </c:pt>
                <c:pt idx="2397">
                  <c:v>42543.125</c:v>
                </c:pt>
                <c:pt idx="2398">
                  <c:v>42543.083333333336</c:v>
                </c:pt>
                <c:pt idx="2399">
                  <c:v>42543.041666666664</c:v>
                </c:pt>
                <c:pt idx="2400">
                  <c:v>42543</c:v>
                </c:pt>
                <c:pt idx="2401">
                  <c:v>42542.958333333336</c:v>
                </c:pt>
                <c:pt idx="2402">
                  <c:v>42542.916666666664</c:v>
                </c:pt>
                <c:pt idx="2403">
                  <c:v>42542.875</c:v>
                </c:pt>
                <c:pt idx="2404">
                  <c:v>42542.833333333336</c:v>
                </c:pt>
                <c:pt idx="2405">
                  <c:v>42542.791666666664</c:v>
                </c:pt>
                <c:pt idx="2406">
                  <c:v>42542.75</c:v>
                </c:pt>
                <c:pt idx="2407">
                  <c:v>42542.708333333336</c:v>
                </c:pt>
                <c:pt idx="2408">
                  <c:v>42542.666666666664</c:v>
                </c:pt>
                <c:pt idx="2409">
                  <c:v>42542.625</c:v>
                </c:pt>
                <c:pt idx="2410">
                  <c:v>42542.583333333336</c:v>
                </c:pt>
                <c:pt idx="2411">
                  <c:v>42542.541666666664</c:v>
                </c:pt>
                <c:pt idx="2412">
                  <c:v>42542.5</c:v>
                </c:pt>
                <c:pt idx="2413">
                  <c:v>42542.458333333336</c:v>
                </c:pt>
                <c:pt idx="2414">
                  <c:v>42542.416666666664</c:v>
                </c:pt>
                <c:pt idx="2415">
                  <c:v>42542.375</c:v>
                </c:pt>
                <c:pt idx="2416">
                  <c:v>42542.333333333336</c:v>
                </c:pt>
                <c:pt idx="2417">
                  <c:v>42542.291666666664</c:v>
                </c:pt>
                <c:pt idx="2418">
                  <c:v>42542.25</c:v>
                </c:pt>
                <c:pt idx="2419">
                  <c:v>42542.208333333336</c:v>
                </c:pt>
                <c:pt idx="2420">
                  <c:v>42542.166666666664</c:v>
                </c:pt>
                <c:pt idx="2421">
                  <c:v>42542.125</c:v>
                </c:pt>
                <c:pt idx="2422">
                  <c:v>42542.083333333336</c:v>
                </c:pt>
                <c:pt idx="2423">
                  <c:v>42542.041666666664</c:v>
                </c:pt>
                <c:pt idx="2424">
                  <c:v>42542</c:v>
                </c:pt>
                <c:pt idx="2425">
                  <c:v>42541.958333333336</c:v>
                </c:pt>
                <c:pt idx="2426">
                  <c:v>42541.916666666664</c:v>
                </c:pt>
                <c:pt idx="2427">
                  <c:v>42541.875</c:v>
                </c:pt>
                <c:pt idx="2428">
                  <c:v>42541.833333333336</c:v>
                </c:pt>
                <c:pt idx="2429">
                  <c:v>42541.791666666664</c:v>
                </c:pt>
                <c:pt idx="2430">
                  <c:v>42541.75</c:v>
                </c:pt>
                <c:pt idx="2431">
                  <c:v>42541.708333333336</c:v>
                </c:pt>
                <c:pt idx="2432">
                  <c:v>42541.666666666664</c:v>
                </c:pt>
                <c:pt idx="2433">
                  <c:v>42541.625</c:v>
                </c:pt>
                <c:pt idx="2434">
                  <c:v>42541.583333333336</c:v>
                </c:pt>
                <c:pt idx="2435">
                  <c:v>42541.541666666664</c:v>
                </c:pt>
                <c:pt idx="2436">
                  <c:v>42541.5</c:v>
                </c:pt>
                <c:pt idx="2437">
                  <c:v>42541.458333333336</c:v>
                </c:pt>
                <c:pt idx="2438">
                  <c:v>42541.416666666664</c:v>
                </c:pt>
                <c:pt idx="2439">
                  <c:v>42541.375</c:v>
                </c:pt>
                <c:pt idx="2440">
                  <c:v>42541.333333333336</c:v>
                </c:pt>
                <c:pt idx="2441">
                  <c:v>42541.291666666664</c:v>
                </c:pt>
                <c:pt idx="2442">
                  <c:v>42541.25</c:v>
                </c:pt>
                <c:pt idx="2443">
                  <c:v>42541.208333333336</c:v>
                </c:pt>
                <c:pt idx="2444">
                  <c:v>42541.166666666664</c:v>
                </c:pt>
                <c:pt idx="2445">
                  <c:v>42541.125</c:v>
                </c:pt>
                <c:pt idx="2446">
                  <c:v>42541.083333333336</c:v>
                </c:pt>
                <c:pt idx="2447">
                  <c:v>42541.041666666664</c:v>
                </c:pt>
                <c:pt idx="2448">
                  <c:v>42541</c:v>
                </c:pt>
                <c:pt idx="2449">
                  <c:v>42540.958333333336</c:v>
                </c:pt>
                <c:pt idx="2450">
                  <c:v>42540.916666666664</c:v>
                </c:pt>
                <c:pt idx="2451">
                  <c:v>42540.875</c:v>
                </c:pt>
                <c:pt idx="2452">
                  <c:v>42540.833333333336</c:v>
                </c:pt>
                <c:pt idx="2453">
                  <c:v>42540.791666666664</c:v>
                </c:pt>
                <c:pt idx="2454">
                  <c:v>42540.75</c:v>
                </c:pt>
                <c:pt idx="2455">
                  <c:v>42540.708333333336</c:v>
                </c:pt>
                <c:pt idx="2456">
                  <c:v>42540.666666666664</c:v>
                </c:pt>
                <c:pt idx="2457">
                  <c:v>42540.625</c:v>
                </c:pt>
                <c:pt idx="2458">
                  <c:v>42540.583333333336</c:v>
                </c:pt>
                <c:pt idx="2459">
                  <c:v>42540.541666666664</c:v>
                </c:pt>
                <c:pt idx="2460">
                  <c:v>42540.5</c:v>
                </c:pt>
                <c:pt idx="2461">
                  <c:v>42540.458333333336</c:v>
                </c:pt>
                <c:pt idx="2462">
                  <c:v>42540.416666666664</c:v>
                </c:pt>
                <c:pt idx="2463">
                  <c:v>42540.375</c:v>
                </c:pt>
                <c:pt idx="2464">
                  <c:v>42540.333333333336</c:v>
                </c:pt>
                <c:pt idx="2465">
                  <c:v>42540.291666666664</c:v>
                </c:pt>
                <c:pt idx="2466">
                  <c:v>42540.25</c:v>
                </c:pt>
                <c:pt idx="2467">
                  <c:v>42540.208333333336</c:v>
                </c:pt>
                <c:pt idx="2468">
                  <c:v>42540.166666666664</c:v>
                </c:pt>
                <c:pt idx="2469">
                  <c:v>42540.125</c:v>
                </c:pt>
                <c:pt idx="2470">
                  <c:v>42540.083333333336</c:v>
                </c:pt>
                <c:pt idx="2471">
                  <c:v>42540.041666666664</c:v>
                </c:pt>
                <c:pt idx="2472">
                  <c:v>42540</c:v>
                </c:pt>
                <c:pt idx="2473">
                  <c:v>42539.958333333336</c:v>
                </c:pt>
                <c:pt idx="2474">
                  <c:v>42539.916666666664</c:v>
                </c:pt>
                <c:pt idx="2475">
                  <c:v>42539.875</c:v>
                </c:pt>
                <c:pt idx="2476">
                  <c:v>42539.833333333336</c:v>
                </c:pt>
                <c:pt idx="2477">
                  <c:v>42539.791666666664</c:v>
                </c:pt>
                <c:pt idx="2478">
                  <c:v>42539.75</c:v>
                </c:pt>
                <c:pt idx="2479">
                  <c:v>42539.708333333336</c:v>
                </c:pt>
                <c:pt idx="2480">
                  <c:v>42539.666666666664</c:v>
                </c:pt>
                <c:pt idx="2481">
                  <c:v>42539.625</c:v>
                </c:pt>
                <c:pt idx="2482">
                  <c:v>42539.583333333336</c:v>
                </c:pt>
                <c:pt idx="2483">
                  <c:v>42539.541666666664</c:v>
                </c:pt>
                <c:pt idx="2484">
                  <c:v>42539.5</c:v>
                </c:pt>
                <c:pt idx="2485">
                  <c:v>42539.458333333336</c:v>
                </c:pt>
                <c:pt idx="2486">
                  <c:v>42539.416666666664</c:v>
                </c:pt>
                <c:pt idx="2487">
                  <c:v>42539.375</c:v>
                </c:pt>
                <c:pt idx="2488">
                  <c:v>42539.333333333336</c:v>
                </c:pt>
                <c:pt idx="2489">
                  <c:v>42539.291666666664</c:v>
                </c:pt>
                <c:pt idx="2490">
                  <c:v>42539.25</c:v>
                </c:pt>
                <c:pt idx="2491">
                  <c:v>42539.208333333336</c:v>
                </c:pt>
                <c:pt idx="2492">
                  <c:v>42539.166666666664</c:v>
                </c:pt>
                <c:pt idx="2493">
                  <c:v>42539.125</c:v>
                </c:pt>
                <c:pt idx="2494">
                  <c:v>42539.083333333336</c:v>
                </c:pt>
                <c:pt idx="2495">
                  <c:v>42539.041666666664</c:v>
                </c:pt>
                <c:pt idx="2496">
                  <c:v>42539</c:v>
                </c:pt>
                <c:pt idx="2497">
                  <c:v>42538.958333333336</c:v>
                </c:pt>
                <c:pt idx="2498">
                  <c:v>42538.916666666664</c:v>
                </c:pt>
                <c:pt idx="2499">
                  <c:v>42538.875</c:v>
                </c:pt>
                <c:pt idx="2500">
                  <c:v>42538.833333333336</c:v>
                </c:pt>
                <c:pt idx="2501">
                  <c:v>42538.791666666664</c:v>
                </c:pt>
                <c:pt idx="2502">
                  <c:v>42538.75</c:v>
                </c:pt>
                <c:pt idx="2503">
                  <c:v>42538.708333333336</c:v>
                </c:pt>
                <c:pt idx="2504">
                  <c:v>42538.666666666664</c:v>
                </c:pt>
                <c:pt idx="2505">
                  <c:v>42538.625</c:v>
                </c:pt>
                <c:pt idx="2506">
                  <c:v>42538.583333333336</c:v>
                </c:pt>
                <c:pt idx="2507">
                  <c:v>42538.541666666664</c:v>
                </c:pt>
                <c:pt idx="2508">
                  <c:v>42538.5</c:v>
                </c:pt>
                <c:pt idx="2509">
                  <c:v>42538.458333333336</c:v>
                </c:pt>
                <c:pt idx="2510">
                  <c:v>42538.416666666664</c:v>
                </c:pt>
                <c:pt idx="2511">
                  <c:v>42538.375</c:v>
                </c:pt>
                <c:pt idx="2512">
                  <c:v>42538.333333333336</c:v>
                </c:pt>
                <c:pt idx="2513">
                  <c:v>42538.291666666664</c:v>
                </c:pt>
                <c:pt idx="2514">
                  <c:v>42538.25</c:v>
                </c:pt>
                <c:pt idx="2515">
                  <c:v>42538.208333333336</c:v>
                </c:pt>
                <c:pt idx="2516">
                  <c:v>42538.166666666664</c:v>
                </c:pt>
                <c:pt idx="2517">
                  <c:v>42538.125</c:v>
                </c:pt>
                <c:pt idx="2518">
                  <c:v>42538.083333333336</c:v>
                </c:pt>
                <c:pt idx="2519">
                  <c:v>42538.041666666664</c:v>
                </c:pt>
                <c:pt idx="2520">
                  <c:v>42538</c:v>
                </c:pt>
                <c:pt idx="2521">
                  <c:v>42537.958333333336</c:v>
                </c:pt>
                <c:pt idx="2522">
                  <c:v>42537.916666666664</c:v>
                </c:pt>
                <c:pt idx="2523">
                  <c:v>42537.875</c:v>
                </c:pt>
                <c:pt idx="2524">
                  <c:v>42537.833333333336</c:v>
                </c:pt>
                <c:pt idx="2525">
                  <c:v>42537.791666666664</c:v>
                </c:pt>
                <c:pt idx="2526">
                  <c:v>42537.75</c:v>
                </c:pt>
                <c:pt idx="2527">
                  <c:v>42537.708333333336</c:v>
                </c:pt>
                <c:pt idx="2528">
                  <c:v>42537.666666666664</c:v>
                </c:pt>
                <c:pt idx="2529">
                  <c:v>42537.625</c:v>
                </c:pt>
                <c:pt idx="2530">
                  <c:v>42537.583333333336</c:v>
                </c:pt>
                <c:pt idx="2531">
                  <c:v>42537.541666666664</c:v>
                </c:pt>
                <c:pt idx="2532">
                  <c:v>42537.5</c:v>
                </c:pt>
                <c:pt idx="2533">
                  <c:v>42537.458333333336</c:v>
                </c:pt>
                <c:pt idx="2534">
                  <c:v>42537.416666666664</c:v>
                </c:pt>
                <c:pt idx="2535">
                  <c:v>42537.375</c:v>
                </c:pt>
                <c:pt idx="2536">
                  <c:v>42537.333333333336</c:v>
                </c:pt>
                <c:pt idx="2537">
                  <c:v>42537.291666666664</c:v>
                </c:pt>
                <c:pt idx="2538">
                  <c:v>42537.25</c:v>
                </c:pt>
                <c:pt idx="2539">
                  <c:v>42537.208333333336</c:v>
                </c:pt>
                <c:pt idx="2540">
                  <c:v>42537.166666666664</c:v>
                </c:pt>
                <c:pt idx="2541">
                  <c:v>42537.125</c:v>
                </c:pt>
                <c:pt idx="2542">
                  <c:v>42537.083333333336</c:v>
                </c:pt>
                <c:pt idx="2543">
                  <c:v>42537.041666666664</c:v>
                </c:pt>
                <c:pt idx="2544">
                  <c:v>42537</c:v>
                </c:pt>
                <c:pt idx="2545">
                  <c:v>42536.958333333336</c:v>
                </c:pt>
                <c:pt idx="2546">
                  <c:v>42536.916666666664</c:v>
                </c:pt>
                <c:pt idx="2547">
                  <c:v>42536.875</c:v>
                </c:pt>
                <c:pt idx="2548">
                  <c:v>42536.833333333336</c:v>
                </c:pt>
                <c:pt idx="2549">
                  <c:v>42536.791666666664</c:v>
                </c:pt>
                <c:pt idx="2550">
                  <c:v>42536.75</c:v>
                </c:pt>
                <c:pt idx="2551">
                  <c:v>42536.708333333336</c:v>
                </c:pt>
                <c:pt idx="2552">
                  <c:v>42536.666666666664</c:v>
                </c:pt>
                <c:pt idx="2553">
                  <c:v>42536.625</c:v>
                </c:pt>
                <c:pt idx="2554">
                  <c:v>42536.583333333336</c:v>
                </c:pt>
                <c:pt idx="2555">
                  <c:v>42536.541666666664</c:v>
                </c:pt>
                <c:pt idx="2556">
                  <c:v>42536.5</c:v>
                </c:pt>
                <c:pt idx="2557">
                  <c:v>42536.458333333336</c:v>
                </c:pt>
                <c:pt idx="2558">
                  <c:v>42536.416666666664</c:v>
                </c:pt>
                <c:pt idx="2559">
                  <c:v>42536.375</c:v>
                </c:pt>
                <c:pt idx="2560">
                  <c:v>42536.333333333336</c:v>
                </c:pt>
                <c:pt idx="2561">
                  <c:v>42536.291666666664</c:v>
                </c:pt>
                <c:pt idx="2562">
                  <c:v>42536.25</c:v>
                </c:pt>
                <c:pt idx="2563">
                  <c:v>42536.208333333336</c:v>
                </c:pt>
                <c:pt idx="2564">
                  <c:v>42536.166666666664</c:v>
                </c:pt>
                <c:pt idx="2565">
                  <c:v>42536.125</c:v>
                </c:pt>
                <c:pt idx="2566">
                  <c:v>42536.083333333336</c:v>
                </c:pt>
                <c:pt idx="2567">
                  <c:v>42536.041666666664</c:v>
                </c:pt>
                <c:pt idx="2568">
                  <c:v>42536</c:v>
                </c:pt>
                <c:pt idx="2569">
                  <c:v>42535.958333333336</c:v>
                </c:pt>
                <c:pt idx="2570">
                  <c:v>42535.916666666664</c:v>
                </c:pt>
                <c:pt idx="2571">
                  <c:v>42535.875</c:v>
                </c:pt>
                <c:pt idx="2572">
                  <c:v>42535.833333333336</c:v>
                </c:pt>
                <c:pt idx="2573">
                  <c:v>42535.791666666664</c:v>
                </c:pt>
                <c:pt idx="2574">
                  <c:v>42535.75</c:v>
                </c:pt>
                <c:pt idx="2575">
                  <c:v>42535.708333333336</c:v>
                </c:pt>
                <c:pt idx="2576">
                  <c:v>42535.666666666664</c:v>
                </c:pt>
                <c:pt idx="2577">
                  <c:v>42535.625</c:v>
                </c:pt>
                <c:pt idx="2578">
                  <c:v>42535.583333333336</c:v>
                </c:pt>
                <c:pt idx="2579">
                  <c:v>42535.541666666664</c:v>
                </c:pt>
                <c:pt idx="2580">
                  <c:v>42535.5</c:v>
                </c:pt>
                <c:pt idx="2581">
                  <c:v>42535.458333333336</c:v>
                </c:pt>
                <c:pt idx="2582">
                  <c:v>42535.416666666664</c:v>
                </c:pt>
                <c:pt idx="2583">
                  <c:v>42535.375</c:v>
                </c:pt>
                <c:pt idx="2584">
                  <c:v>42535.333333333336</c:v>
                </c:pt>
                <c:pt idx="2585">
                  <c:v>42535.291666666664</c:v>
                </c:pt>
                <c:pt idx="2586">
                  <c:v>42535.25</c:v>
                </c:pt>
                <c:pt idx="2587">
                  <c:v>42535.208333333336</c:v>
                </c:pt>
                <c:pt idx="2588">
                  <c:v>42535.166666666664</c:v>
                </c:pt>
                <c:pt idx="2589">
                  <c:v>42535.125</c:v>
                </c:pt>
                <c:pt idx="2590">
                  <c:v>42535.083333333336</c:v>
                </c:pt>
                <c:pt idx="2591">
                  <c:v>42535.041666666664</c:v>
                </c:pt>
                <c:pt idx="2592">
                  <c:v>42535</c:v>
                </c:pt>
                <c:pt idx="2593">
                  <c:v>42534.958333333336</c:v>
                </c:pt>
                <c:pt idx="2594">
                  <c:v>42534.916666666664</c:v>
                </c:pt>
                <c:pt idx="2595">
                  <c:v>42534.875</c:v>
                </c:pt>
                <c:pt idx="2596">
                  <c:v>42534.833333333336</c:v>
                </c:pt>
                <c:pt idx="2597">
                  <c:v>42534.791666666664</c:v>
                </c:pt>
                <c:pt idx="2598">
                  <c:v>42534.75</c:v>
                </c:pt>
                <c:pt idx="2599">
                  <c:v>42534.708333333336</c:v>
                </c:pt>
                <c:pt idx="2600">
                  <c:v>42534.666666666664</c:v>
                </c:pt>
                <c:pt idx="2601">
                  <c:v>42534.625</c:v>
                </c:pt>
                <c:pt idx="2602">
                  <c:v>42534.583333333336</c:v>
                </c:pt>
                <c:pt idx="2603">
                  <c:v>42534.541666666664</c:v>
                </c:pt>
                <c:pt idx="2604">
                  <c:v>42534.5</c:v>
                </c:pt>
                <c:pt idx="2605">
                  <c:v>42534.458333333336</c:v>
                </c:pt>
                <c:pt idx="2606">
                  <c:v>42534.416666666664</c:v>
                </c:pt>
                <c:pt idx="2607">
                  <c:v>42534.375</c:v>
                </c:pt>
                <c:pt idx="2608">
                  <c:v>42534.333333333336</c:v>
                </c:pt>
                <c:pt idx="2609">
                  <c:v>42534.291666666664</c:v>
                </c:pt>
                <c:pt idx="2610">
                  <c:v>42534.25</c:v>
                </c:pt>
                <c:pt idx="2611">
                  <c:v>42534.208333333336</c:v>
                </c:pt>
                <c:pt idx="2612">
                  <c:v>42534.166666666664</c:v>
                </c:pt>
                <c:pt idx="2613">
                  <c:v>42534.125</c:v>
                </c:pt>
                <c:pt idx="2614">
                  <c:v>42534.083333333336</c:v>
                </c:pt>
                <c:pt idx="2615">
                  <c:v>42534.041666666664</c:v>
                </c:pt>
                <c:pt idx="2616">
                  <c:v>42534</c:v>
                </c:pt>
                <c:pt idx="2617">
                  <c:v>42533.958333333336</c:v>
                </c:pt>
                <c:pt idx="2618">
                  <c:v>42533.916666666664</c:v>
                </c:pt>
                <c:pt idx="2619">
                  <c:v>42533.875</c:v>
                </c:pt>
                <c:pt idx="2620">
                  <c:v>42533.833333333336</c:v>
                </c:pt>
                <c:pt idx="2621">
                  <c:v>42533.791666666664</c:v>
                </c:pt>
                <c:pt idx="2622">
                  <c:v>42533.75</c:v>
                </c:pt>
                <c:pt idx="2623">
                  <c:v>42533.708333333336</c:v>
                </c:pt>
                <c:pt idx="2624">
                  <c:v>42533.666666666664</c:v>
                </c:pt>
                <c:pt idx="2625">
                  <c:v>42533.625</c:v>
                </c:pt>
                <c:pt idx="2626">
                  <c:v>42533.583333333336</c:v>
                </c:pt>
                <c:pt idx="2627">
                  <c:v>42533.541666666664</c:v>
                </c:pt>
                <c:pt idx="2628">
                  <c:v>42533.5</c:v>
                </c:pt>
                <c:pt idx="2629">
                  <c:v>42533.458333333336</c:v>
                </c:pt>
                <c:pt idx="2630">
                  <c:v>42533.416666666664</c:v>
                </c:pt>
                <c:pt idx="2631">
                  <c:v>42533.375</c:v>
                </c:pt>
                <c:pt idx="2632">
                  <c:v>42533.333333333336</c:v>
                </c:pt>
                <c:pt idx="2633">
                  <c:v>42533.291666666664</c:v>
                </c:pt>
                <c:pt idx="2634">
                  <c:v>42533.25</c:v>
                </c:pt>
                <c:pt idx="2635">
                  <c:v>42533.208333333336</c:v>
                </c:pt>
                <c:pt idx="2636">
                  <c:v>42533.166666666664</c:v>
                </c:pt>
                <c:pt idx="2637">
                  <c:v>42533.125</c:v>
                </c:pt>
                <c:pt idx="2638">
                  <c:v>42533.083333333336</c:v>
                </c:pt>
                <c:pt idx="2639">
                  <c:v>42533.041666666664</c:v>
                </c:pt>
                <c:pt idx="2640">
                  <c:v>42533</c:v>
                </c:pt>
                <c:pt idx="2641">
                  <c:v>42532.958333333336</c:v>
                </c:pt>
                <c:pt idx="2642">
                  <c:v>42532.916666666664</c:v>
                </c:pt>
                <c:pt idx="2643">
                  <c:v>42532.875</c:v>
                </c:pt>
                <c:pt idx="2644">
                  <c:v>42532.833333333336</c:v>
                </c:pt>
                <c:pt idx="2645">
                  <c:v>42532.791666666664</c:v>
                </c:pt>
                <c:pt idx="2646">
                  <c:v>42532.75</c:v>
                </c:pt>
                <c:pt idx="2647">
                  <c:v>42532.708333333336</c:v>
                </c:pt>
                <c:pt idx="2648">
                  <c:v>42532.666666666664</c:v>
                </c:pt>
                <c:pt idx="2649">
                  <c:v>42532.625</c:v>
                </c:pt>
                <c:pt idx="2650">
                  <c:v>42532.583333333336</c:v>
                </c:pt>
                <c:pt idx="2651">
                  <c:v>42532.541666666664</c:v>
                </c:pt>
                <c:pt idx="2652">
                  <c:v>42532.5</c:v>
                </c:pt>
                <c:pt idx="2653">
                  <c:v>42532.458333333336</c:v>
                </c:pt>
                <c:pt idx="2654">
                  <c:v>42532.416666666664</c:v>
                </c:pt>
                <c:pt idx="2655">
                  <c:v>42532.375</c:v>
                </c:pt>
                <c:pt idx="2656">
                  <c:v>42532.333333333336</c:v>
                </c:pt>
                <c:pt idx="2657">
                  <c:v>42532.291666666664</c:v>
                </c:pt>
                <c:pt idx="2658">
                  <c:v>42532.25</c:v>
                </c:pt>
                <c:pt idx="2659">
                  <c:v>42532.208333333336</c:v>
                </c:pt>
                <c:pt idx="2660">
                  <c:v>42532.166666666664</c:v>
                </c:pt>
                <c:pt idx="2661">
                  <c:v>42532.125</c:v>
                </c:pt>
                <c:pt idx="2662">
                  <c:v>42532.083333333336</c:v>
                </c:pt>
                <c:pt idx="2663">
                  <c:v>42532.041666666664</c:v>
                </c:pt>
                <c:pt idx="2664">
                  <c:v>42532</c:v>
                </c:pt>
                <c:pt idx="2665">
                  <c:v>42531.958333333336</c:v>
                </c:pt>
                <c:pt idx="2666">
                  <c:v>42531.916666666664</c:v>
                </c:pt>
                <c:pt idx="2667">
                  <c:v>42531.875</c:v>
                </c:pt>
                <c:pt idx="2668">
                  <c:v>42531.833333333336</c:v>
                </c:pt>
                <c:pt idx="2669">
                  <c:v>42531.791666666664</c:v>
                </c:pt>
                <c:pt idx="2670">
                  <c:v>42531.75</c:v>
                </c:pt>
                <c:pt idx="2671">
                  <c:v>42531.708333333336</c:v>
                </c:pt>
                <c:pt idx="2672">
                  <c:v>42531.666666666664</c:v>
                </c:pt>
                <c:pt idx="2673">
                  <c:v>42531.625</c:v>
                </c:pt>
                <c:pt idx="2674">
                  <c:v>42531.583333333336</c:v>
                </c:pt>
                <c:pt idx="2675">
                  <c:v>42531.541666666664</c:v>
                </c:pt>
                <c:pt idx="2676">
                  <c:v>42531.5</c:v>
                </c:pt>
                <c:pt idx="2677">
                  <c:v>42531.458333333336</c:v>
                </c:pt>
                <c:pt idx="2678">
                  <c:v>42531.416666666664</c:v>
                </c:pt>
                <c:pt idx="2679">
                  <c:v>42531.375</c:v>
                </c:pt>
                <c:pt idx="2680">
                  <c:v>42531.333333333336</c:v>
                </c:pt>
                <c:pt idx="2681">
                  <c:v>42531.291666666664</c:v>
                </c:pt>
                <c:pt idx="2682">
                  <c:v>42531.25</c:v>
                </c:pt>
                <c:pt idx="2683">
                  <c:v>42531.208333333336</c:v>
                </c:pt>
                <c:pt idx="2684">
                  <c:v>42531.166666666664</c:v>
                </c:pt>
                <c:pt idx="2685">
                  <c:v>42531.125</c:v>
                </c:pt>
                <c:pt idx="2686">
                  <c:v>42531.083333333336</c:v>
                </c:pt>
                <c:pt idx="2687">
                  <c:v>42531.041666666664</c:v>
                </c:pt>
                <c:pt idx="2688">
                  <c:v>42531</c:v>
                </c:pt>
                <c:pt idx="2689">
                  <c:v>42530.958333333336</c:v>
                </c:pt>
                <c:pt idx="2690">
                  <c:v>42530.916666666664</c:v>
                </c:pt>
                <c:pt idx="2691">
                  <c:v>42530.875</c:v>
                </c:pt>
                <c:pt idx="2692">
                  <c:v>42530.833333333336</c:v>
                </c:pt>
                <c:pt idx="2693">
                  <c:v>42530.791666666664</c:v>
                </c:pt>
                <c:pt idx="2694">
                  <c:v>42530.75</c:v>
                </c:pt>
                <c:pt idx="2695">
                  <c:v>42530.708333333336</c:v>
                </c:pt>
                <c:pt idx="2696">
                  <c:v>42530.666666666664</c:v>
                </c:pt>
                <c:pt idx="2697">
                  <c:v>42530.625</c:v>
                </c:pt>
                <c:pt idx="2698">
                  <c:v>42530.583333333336</c:v>
                </c:pt>
                <c:pt idx="2699">
                  <c:v>42530.541666666664</c:v>
                </c:pt>
                <c:pt idx="2700">
                  <c:v>42530.5</c:v>
                </c:pt>
                <c:pt idx="2701">
                  <c:v>42530.458333333336</c:v>
                </c:pt>
                <c:pt idx="2702">
                  <c:v>42530.416666666664</c:v>
                </c:pt>
                <c:pt idx="2703">
                  <c:v>42530.375</c:v>
                </c:pt>
                <c:pt idx="2704">
                  <c:v>42530.333333333336</c:v>
                </c:pt>
                <c:pt idx="2705">
                  <c:v>42530.291666666664</c:v>
                </c:pt>
                <c:pt idx="2706">
                  <c:v>42530.25</c:v>
                </c:pt>
                <c:pt idx="2707">
                  <c:v>42530.208333333336</c:v>
                </c:pt>
                <c:pt idx="2708">
                  <c:v>42530.166666666664</c:v>
                </c:pt>
                <c:pt idx="2709">
                  <c:v>42530.125</c:v>
                </c:pt>
                <c:pt idx="2710">
                  <c:v>42530.083333333336</c:v>
                </c:pt>
                <c:pt idx="2711">
                  <c:v>42530.041666666664</c:v>
                </c:pt>
                <c:pt idx="2712">
                  <c:v>42530</c:v>
                </c:pt>
                <c:pt idx="2713">
                  <c:v>42529.958333333336</c:v>
                </c:pt>
                <c:pt idx="2714">
                  <c:v>42529.916666666664</c:v>
                </c:pt>
                <c:pt idx="2715">
                  <c:v>42529.875</c:v>
                </c:pt>
                <c:pt idx="2716">
                  <c:v>42529.833333333336</c:v>
                </c:pt>
                <c:pt idx="2717">
                  <c:v>42529.791666666664</c:v>
                </c:pt>
                <c:pt idx="2718">
                  <c:v>42529.75</c:v>
                </c:pt>
                <c:pt idx="2719">
                  <c:v>42529.708333333336</c:v>
                </c:pt>
                <c:pt idx="2720">
                  <c:v>42529.666666666664</c:v>
                </c:pt>
                <c:pt idx="2721">
                  <c:v>42529.625</c:v>
                </c:pt>
                <c:pt idx="2722">
                  <c:v>42529.583333333336</c:v>
                </c:pt>
                <c:pt idx="2723">
                  <c:v>42529.541666666664</c:v>
                </c:pt>
                <c:pt idx="2724">
                  <c:v>42529.5</c:v>
                </c:pt>
                <c:pt idx="2725">
                  <c:v>42529.458333333336</c:v>
                </c:pt>
                <c:pt idx="2726">
                  <c:v>42529.416666666664</c:v>
                </c:pt>
                <c:pt idx="2727">
                  <c:v>42529.375</c:v>
                </c:pt>
                <c:pt idx="2728">
                  <c:v>42529.333333333336</c:v>
                </c:pt>
                <c:pt idx="2729">
                  <c:v>42529.291666666664</c:v>
                </c:pt>
                <c:pt idx="2730">
                  <c:v>42529.25</c:v>
                </c:pt>
                <c:pt idx="2731">
                  <c:v>42529.208333333336</c:v>
                </c:pt>
                <c:pt idx="2732">
                  <c:v>42529.166666666664</c:v>
                </c:pt>
                <c:pt idx="2733">
                  <c:v>42529.125</c:v>
                </c:pt>
                <c:pt idx="2734">
                  <c:v>42529.083333333336</c:v>
                </c:pt>
                <c:pt idx="2735">
                  <c:v>42529.041666666664</c:v>
                </c:pt>
                <c:pt idx="2736">
                  <c:v>42529</c:v>
                </c:pt>
                <c:pt idx="2737">
                  <c:v>42528.958333333336</c:v>
                </c:pt>
                <c:pt idx="2738">
                  <c:v>42528.916666666664</c:v>
                </c:pt>
                <c:pt idx="2739">
                  <c:v>42528.875</c:v>
                </c:pt>
                <c:pt idx="2740">
                  <c:v>42528.833333333336</c:v>
                </c:pt>
                <c:pt idx="2741">
                  <c:v>42528.791666666664</c:v>
                </c:pt>
                <c:pt idx="2742">
                  <c:v>42528.75</c:v>
                </c:pt>
                <c:pt idx="2743">
                  <c:v>42528.708333333336</c:v>
                </c:pt>
                <c:pt idx="2744">
                  <c:v>42528.666666666664</c:v>
                </c:pt>
                <c:pt idx="2745">
                  <c:v>42528.625</c:v>
                </c:pt>
                <c:pt idx="2746">
                  <c:v>42528.583333333336</c:v>
                </c:pt>
                <c:pt idx="2747">
                  <c:v>42528.541666666664</c:v>
                </c:pt>
                <c:pt idx="2748">
                  <c:v>42528.5</c:v>
                </c:pt>
                <c:pt idx="2749">
                  <c:v>42528.458333333336</c:v>
                </c:pt>
                <c:pt idx="2750">
                  <c:v>42528.416666666664</c:v>
                </c:pt>
                <c:pt idx="2751">
                  <c:v>42528.375</c:v>
                </c:pt>
                <c:pt idx="2752">
                  <c:v>42528.333333333336</c:v>
                </c:pt>
                <c:pt idx="2753">
                  <c:v>42528.291666666664</c:v>
                </c:pt>
                <c:pt idx="2754">
                  <c:v>42528.25</c:v>
                </c:pt>
                <c:pt idx="2755">
                  <c:v>42528.208333333336</c:v>
                </c:pt>
                <c:pt idx="2756">
                  <c:v>42528.166666666664</c:v>
                </c:pt>
                <c:pt idx="2757">
                  <c:v>42528.125</c:v>
                </c:pt>
                <c:pt idx="2758">
                  <c:v>42528.083333333336</c:v>
                </c:pt>
                <c:pt idx="2759">
                  <c:v>42528.041666666664</c:v>
                </c:pt>
                <c:pt idx="2760">
                  <c:v>42528</c:v>
                </c:pt>
                <c:pt idx="2761">
                  <c:v>42527.958333333336</c:v>
                </c:pt>
                <c:pt idx="2762">
                  <c:v>42527.916666666664</c:v>
                </c:pt>
                <c:pt idx="2763">
                  <c:v>42527.875</c:v>
                </c:pt>
                <c:pt idx="2764">
                  <c:v>42527.833333333336</c:v>
                </c:pt>
                <c:pt idx="2765">
                  <c:v>42527.791666666664</c:v>
                </c:pt>
                <c:pt idx="2766">
                  <c:v>42527.75</c:v>
                </c:pt>
                <c:pt idx="2767">
                  <c:v>42527.708333333336</c:v>
                </c:pt>
                <c:pt idx="2768">
                  <c:v>42527.666666666664</c:v>
                </c:pt>
                <c:pt idx="2769">
                  <c:v>42527.625</c:v>
                </c:pt>
                <c:pt idx="2770">
                  <c:v>42527.583333333336</c:v>
                </c:pt>
                <c:pt idx="2771">
                  <c:v>42527.541666666664</c:v>
                </c:pt>
                <c:pt idx="2772">
                  <c:v>42527.5</c:v>
                </c:pt>
                <c:pt idx="2773">
                  <c:v>42527.458333333336</c:v>
                </c:pt>
                <c:pt idx="2774">
                  <c:v>42527.416666666664</c:v>
                </c:pt>
                <c:pt idx="2775">
                  <c:v>42527.375</c:v>
                </c:pt>
                <c:pt idx="2776">
                  <c:v>42527.333333333336</c:v>
                </c:pt>
                <c:pt idx="2777">
                  <c:v>42527.291666666664</c:v>
                </c:pt>
                <c:pt idx="2778">
                  <c:v>42527.25</c:v>
                </c:pt>
                <c:pt idx="2779">
                  <c:v>42527.208333333336</c:v>
                </c:pt>
                <c:pt idx="2780">
                  <c:v>42527.166666666664</c:v>
                </c:pt>
                <c:pt idx="2781">
                  <c:v>42527.125</c:v>
                </c:pt>
                <c:pt idx="2782">
                  <c:v>42527.083333333336</c:v>
                </c:pt>
                <c:pt idx="2783">
                  <c:v>42527.041666666664</c:v>
                </c:pt>
                <c:pt idx="2784">
                  <c:v>42527</c:v>
                </c:pt>
                <c:pt idx="2785">
                  <c:v>42526.958333333336</c:v>
                </c:pt>
                <c:pt idx="2786">
                  <c:v>42526.916666666664</c:v>
                </c:pt>
                <c:pt idx="2787">
                  <c:v>42526.875</c:v>
                </c:pt>
                <c:pt idx="2788">
                  <c:v>42526.833333333336</c:v>
                </c:pt>
                <c:pt idx="2789">
                  <c:v>42526.791666666664</c:v>
                </c:pt>
                <c:pt idx="2790">
                  <c:v>42526.75</c:v>
                </c:pt>
                <c:pt idx="2791">
                  <c:v>42526.708333333336</c:v>
                </c:pt>
                <c:pt idx="2792">
                  <c:v>42526.666666666664</c:v>
                </c:pt>
                <c:pt idx="2793">
                  <c:v>42526.625</c:v>
                </c:pt>
                <c:pt idx="2794">
                  <c:v>42526.583333333336</c:v>
                </c:pt>
                <c:pt idx="2795">
                  <c:v>42526.541666666664</c:v>
                </c:pt>
                <c:pt idx="2796">
                  <c:v>42526.5</c:v>
                </c:pt>
                <c:pt idx="2797">
                  <c:v>42526.458333333336</c:v>
                </c:pt>
                <c:pt idx="2798">
                  <c:v>42526.416666666664</c:v>
                </c:pt>
                <c:pt idx="2799">
                  <c:v>42526.375</c:v>
                </c:pt>
                <c:pt idx="2800">
                  <c:v>42526.333333333336</c:v>
                </c:pt>
                <c:pt idx="2801">
                  <c:v>42526.291666666664</c:v>
                </c:pt>
                <c:pt idx="2802">
                  <c:v>42526.25</c:v>
                </c:pt>
                <c:pt idx="2803">
                  <c:v>42526.208333333336</c:v>
                </c:pt>
                <c:pt idx="2804">
                  <c:v>42526.166666666664</c:v>
                </c:pt>
                <c:pt idx="2805">
                  <c:v>42526.125</c:v>
                </c:pt>
                <c:pt idx="2806">
                  <c:v>42526.083333333336</c:v>
                </c:pt>
                <c:pt idx="2807">
                  <c:v>42526.041666666664</c:v>
                </c:pt>
                <c:pt idx="2808">
                  <c:v>42526</c:v>
                </c:pt>
                <c:pt idx="2809">
                  <c:v>42525.958333333336</c:v>
                </c:pt>
                <c:pt idx="2810">
                  <c:v>42525.916666666664</c:v>
                </c:pt>
                <c:pt idx="2811">
                  <c:v>42525.875</c:v>
                </c:pt>
                <c:pt idx="2812">
                  <c:v>42525.833333333336</c:v>
                </c:pt>
                <c:pt idx="2813">
                  <c:v>42525.791666666664</c:v>
                </c:pt>
                <c:pt idx="2814">
                  <c:v>42525.75</c:v>
                </c:pt>
                <c:pt idx="2815">
                  <c:v>42525.708333333336</c:v>
                </c:pt>
                <c:pt idx="2816">
                  <c:v>42525.666666666664</c:v>
                </c:pt>
                <c:pt idx="2817">
                  <c:v>42525.625</c:v>
                </c:pt>
                <c:pt idx="2818">
                  <c:v>42525.583333333336</c:v>
                </c:pt>
                <c:pt idx="2819">
                  <c:v>42525.541666666664</c:v>
                </c:pt>
                <c:pt idx="2820">
                  <c:v>42525.5</c:v>
                </c:pt>
                <c:pt idx="2821">
                  <c:v>42525.458333333336</c:v>
                </c:pt>
                <c:pt idx="2822">
                  <c:v>42525.416666666664</c:v>
                </c:pt>
                <c:pt idx="2823">
                  <c:v>42525.375</c:v>
                </c:pt>
                <c:pt idx="2824">
                  <c:v>42525.333333333336</c:v>
                </c:pt>
                <c:pt idx="2825">
                  <c:v>42525.291666666664</c:v>
                </c:pt>
                <c:pt idx="2826">
                  <c:v>42525.25</c:v>
                </c:pt>
                <c:pt idx="2827">
                  <c:v>42525.208333333336</c:v>
                </c:pt>
                <c:pt idx="2828">
                  <c:v>42525.166666666664</c:v>
                </c:pt>
                <c:pt idx="2829">
                  <c:v>42525.125</c:v>
                </c:pt>
                <c:pt idx="2830">
                  <c:v>42525.083333333336</c:v>
                </c:pt>
                <c:pt idx="2831">
                  <c:v>42525.041666666664</c:v>
                </c:pt>
                <c:pt idx="2832">
                  <c:v>42525</c:v>
                </c:pt>
                <c:pt idx="2833">
                  <c:v>42524.958333333336</c:v>
                </c:pt>
                <c:pt idx="2834">
                  <c:v>42524.916666666664</c:v>
                </c:pt>
                <c:pt idx="2835">
                  <c:v>42524.875</c:v>
                </c:pt>
                <c:pt idx="2836">
                  <c:v>42524.833333333336</c:v>
                </c:pt>
                <c:pt idx="2837">
                  <c:v>42524.791666666664</c:v>
                </c:pt>
                <c:pt idx="2838">
                  <c:v>42524.75</c:v>
                </c:pt>
                <c:pt idx="2839">
                  <c:v>42524.708333333336</c:v>
                </c:pt>
                <c:pt idx="2840">
                  <c:v>42524.666666666664</c:v>
                </c:pt>
                <c:pt idx="2841">
                  <c:v>42524.625</c:v>
                </c:pt>
                <c:pt idx="2842">
                  <c:v>42524.583333333336</c:v>
                </c:pt>
                <c:pt idx="2843">
                  <c:v>42524.541666666664</c:v>
                </c:pt>
                <c:pt idx="2844">
                  <c:v>42524.5</c:v>
                </c:pt>
                <c:pt idx="2845">
                  <c:v>42524.458333333336</c:v>
                </c:pt>
                <c:pt idx="2846">
                  <c:v>42524.416666666664</c:v>
                </c:pt>
                <c:pt idx="2847">
                  <c:v>42524.375</c:v>
                </c:pt>
                <c:pt idx="2848">
                  <c:v>42524.333333333336</c:v>
                </c:pt>
                <c:pt idx="2849">
                  <c:v>42524.291666666664</c:v>
                </c:pt>
                <c:pt idx="2850">
                  <c:v>42524.25</c:v>
                </c:pt>
                <c:pt idx="2851">
                  <c:v>42524.208333333336</c:v>
                </c:pt>
                <c:pt idx="2852">
                  <c:v>42524.166666666664</c:v>
                </c:pt>
                <c:pt idx="2853">
                  <c:v>42524.125</c:v>
                </c:pt>
                <c:pt idx="2854">
                  <c:v>42524.083333333336</c:v>
                </c:pt>
                <c:pt idx="2855">
                  <c:v>42524.041666666664</c:v>
                </c:pt>
                <c:pt idx="2856">
                  <c:v>42524</c:v>
                </c:pt>
                <c:pt idx="2857">
                  <c:v>42523.958333333336</c:v>
                </c:pt>
                <c:pt idx="2858">
                  <c:v>42523.916666666664</c:v>
                </c:pt>
                <c:pt idx="2859">
                  <c:v>42523.875</c:v>
                </c:pt>
                <c:pt idx="2860">
                  <c:v>42523.833333333336</c:v>
                </c:pt>
                <c:pt idx="2861">
                  <c:v>42523.791666666664</c:v>
                </c:pt>
                <c:pt idx="2862">
                  <c:v>42523.75</c:v>
                </c:pt>
                <c:pt idx="2863">
                  <c:v>42523.708333333336</c:v>
                </c:pt>
                <c:pt idx="2864">
                  <c:v>42523.666666666664</c:v>
                </c:pt>
                <c:pt idx="2865">
                  <c:v>42523.625</c:v>
                </c:pt>
                <c:pt idx="2866">
                  <c:v>42523.583333333336</c:v>
                </c:pt>
                <c:pt idx="2867">
                  <c:v>42523.541666666664</c:v>
                </c:pt>
                <c:pt idx="2868">
                  <c:v>42523.5</c:v>
                </c:pt>
                <c:pt idx="2869">
                  <c:v>42523.458333333336</c:v>
                </c:pt>
                <c:pt idx="2870">
                  <c:v>42523.416666666664</c:v>
                </c:pt>
                <c:pt idx="2871">
                  <c:v>42523.375</c:v>
                </c:pt>
                <c:pt idx="2872">
                  <c:v>42523.333333333336</c:v>
                </c:pt>
                <c:pt idx="2873">
                  <c:v>42523.291666666664</c:v>
                </c:pt>
                <c:pt idx="2874">
                  <c:v>42523.25</c:v>
                </c:pt>
                <c:pt idx="2875">
                  <c:v>42523.208333333336</c:v>
                </c:pt>
                <c:pt idx="2876">
                  <c:v>42523.166666666664</c:v>
                </c:pt>
                <c:pt idx="2877">
                  <c:v>42523.125</c:v>
                </c:pt>
                <c:pt idx="2878">
                  <c:v>42523.083333333336</c:v>
                </c:pt>
                <c:pt idx="2879">
                  <c:v>42523.041666666664</c:v>
                </c:pt>
                <c:pt idx="2880">
                  <c:v>42523</c:v>
                </c:pt>
                <c:pt idx="2881">
                  <c:v>42522.958333333336</c:v>
                </c:pt>
                <c:pt idx="2882">
                  <c:v>42522.916666666664</c:v>
                </c:pt>
                <c:pt idx="2883">
                  <c:v>42522.875</c:v>
                </c:pt>
                <c:pt idx="2884">
                  <c:v>42522.833333333336</c:v>
                </c:pt>
                <c:pt idx="2885">
                  <c:v>42522.791666666664</c:v>
                </c:pt>
                <c:pt idx="2886">
                  <c:v>42522.75</c:v>
                </c:pt>
                <c:pt idx="2887">
                  <c:v>42522.708333333336</c:v>
                </c:pt>
                <c:pt idx="2888">
                  <c:v>42522.666666666664</c:v>
                </c:pt>
                <c:pt idx="2889">
                  <c:v>42522.625</c:v>
                </c:pt>
                <c:pt idx="2890">
                  <c:v>42522.583333333336</c:v>
                </c:pt>
                <c:pt idx="2891">
                  <c:v>42522.541666666664</c:v>
                </c:pt>
                <c:pt idx="2892">
                  <c:v>42522.5</c:v>
                </c:pt>
                <c:pt idx="2893">
                  <c:v>42522.458333333336</c:v>
                </c:pt>
                <c:pt idx="2894">
                  <c:v>42522.416666666664</c:v>
                </c:pt>
                <c:pt idx="2895">
                  <c:v>42522.375</c:v>
                </c:pt>
                <c:pt idx="2896">
                  <c:v>42522.333333333336</c:v>
                </c:pt>
                <c:pt idx="2897">
                  <c:v>42522.291666666664</c:v>
                </c:pt>
                <c:pt idx="2898">
                  <c:v>42522.25</c:v>
                </c:pt>
                <c:pt idx="2899">
                  <c:v>42522.208333333336</c:v>
                </c:pt>
                <c:pt idx="2900">
                  <c:v>42522.166666666664</c:v>
                </c:pt>
                <c:pt idx="2901">
                  <c:v>42522.125</c:v>
                </c:pt>
                <c:pt idx="2902">
                  <c:v>42522.083333333336</c:v>
                </c:pt>
                <c:pt idx="2903">
                  <c:v>42522.041666666664</c:v>
                </c:pt>
                <c:pt idx="2904">
                  <c:v>42522</c:v>
                </c:pt>
                <c:pt idx="2905">
                  <c:v>42521.958333333336</c:v>
                </c:pt>
                <c:pt idx="2906">
                  <c:v>42521.916666666664</c:v>
                </c:pt>
                <c:pt idx="2907">
                  <c:v>42521.875</c:v>
                </c:pt>
                <c:pt idx="2908">
                  <c:v>42521.833333333336</c:v>
                </c:pt>
                <c:pt idx="2909">
                  <c:v>42521.791666666664</c:v>
                </c:pt>
                <c:pt idx="2910">
                  <c:v>42521.75</c:v>
                </c:pt>
                <c:pt idx="2911">
                  <c:v>42521.708333333336</c:v>
                </c:pt>
                <c:pt idx="2912">
                  <c:v>42521.666666666664</c:v>
                </c:pt>
                <c:pt idx="2913">
                  <c:v>42521.625</c:v>
                </c:pt>
                <c:pt idx="2914">
                  <c:v>42521.583333333336</c:v>
                </c:pt>
                <c:pt idx="2915">
                  <c:v>42521.541666666664</c:v>
                </c:pt>
                <c:pt idx="2916">
                  <c:v>42521.5</c:v>
                </c:pt>
                <c:pt idx="2917">
                  <c:v>42521.458333333336</c:v>
                </c:pt>
                <c:pt idx="2918">
                  <c:v>42521.416666666664</c:v>
                </c:pt>
                <c:pt idx="2919">
                  <c:v>42521.375</c:v>
                </c:pt>
                <c:pt idx="2920">
                  <c:v>42521.333333333336</c:v>
                </c:pt>
                <c:pt idx="2921">
                  <c:v>42521.291666666664</c:v>
                </c:pt>
                <c:pt idx="2922">
                  <c:v>42521.25</c:v>
                </c:pt>
                <c:pt idx="2923">
                  <c:v>42521.208333333336</c:v>
                </c:pt>
                <c:pt idx="2924">
                  <c:v>42521.166666666664</c:v>
                </c:pt>
                <c:pt idx="2925">
                  <c:v>42521.125</c:v>
                </c:pt>
                <c:pt idx="2926">
                  <c:v>42521.083333333336</c:v>
                </c:pt>
                <c:pt idx="2927">
                  <c:v>42521.041666666664</c:v>
                </c:pt>
                <c:pt idx="2928">
                  <c:v>42521</c:v>
                </c:pt>
                <c:pt idx="2929">
                  <c:v>42520.958333333336</c:v>
                </c:pt>
                <c:pt idx="2930">
                  <c:v>42520.916666666664</c:v>
                </c:pt>
                <c:pt idx="2931">
                  <c:v>42520.875</c:v>
                </c:pt>
                <c:pt idx="2932">
                  <c:v>42520.833333333336</c:v>
                </c:pt>
                <c:pt idx="2933">
                  <c:v>42520.791666666664</c:v>
                </c:pt>
                <c:pt idx="2934">
                  <c:v>42520.75</c:v>
                </c:pt>
                <c:pt idx="2935">
                  <c:v>42520.708333333336</c:v>
                </c:pt>
                <c:pt idx="2936">
                  <c:v>42520.666666666664</c:v>
                </c:pt>
                <c:pt idx="2937">
                  <c:v>42520.625</c:v>
                </c:pt>
                <c:pt idx="2938">
                  <c:v>42520.583333333336</c:v>
                </c:pt>
                <c:pt idx="2939">
                  <c:v>42520.541666666664</c:v>
                </c:pt>
                <c:pt idx="2940">
                  <c:v>42520.5</c:v>
                </c:pt>
                <c:pt idx="2941">
                  <c:v>42520.458333333336</c:v>
                </c:pt>
                <c:pt idx="2942">
                  <c:v>42520.416666666664</c:v>
                </c:pt>
                <c:pt idx="2943">
                  <c:v>42520.375</c:v>
                </c:pt>
                <c:pt idx="2944">
                  <c:v>42520.333333333336</c:v>
                </c:pt>
                <c:pt idx="2945">
                  <c:v>42520.291666666664</c:v>
                </c:pt>
                <c:pt idx="2946">
                  <c:v>42520.25</c:v>
                </c:pt>
                <c:pt idx="2947">
                  <c:v>42520.208333333336</c:v>
                </c:pt>
                <c:pt idx="2948">
                  <c:v>42520.166666666664</c:v>
                </c:pt>
                <c:pt idx="2949">
                  <c:v>42520.125</c:v>
                </c:pt>
                <c:pt idx="2950">
                  <c:v>42520.083333333336</c:v>
                </c:pt>
                <c:pt idx="2951">
                  <c:v>42520.041666666664</c:v>
                </c:pt>
                <c:pt idx="2952">
                  <c:v>42520</c:v>
                </c:pt>
                <c:pt idx="2953">
                  <c:v>42519.958333333336</c:v>
                </c:pt>
                <c:pt idx="2954">
                  <c:v>42519.916666666664</c:v>
                </c:pt>
                <c:pt idx="2955">
                  <c:v>42519.875</c:v>
                </c:pt>
                <c:pt idx="2956">
                  <c:v>42519.833333333336</c:v>
                </c:pt>
                <c:pt idx="2957">
                  <c:v>42519.791666666664</c:v>
                </c:pt>
                <c:pt idx="2958">
                  <c:v>42519.75</c:v>
                </c:pt>
                <c:pt idx="2959">
                  <c:v>42519.708333333336</c:v>
                </c:pt>
                <c:pt idx="2960">
                  <c:v>42519.666666666664</c:v>
                </c:pt>
                <c:pt idx="2961">
                  <c:v>42519.625</c:v>
                </c:pt>
                <c:pt idx="2962">
                  <c:v>42519.583333333336</c:v>
                </c:pt>
                <c:pt idx="2963">
                  <c:v>42519.541666666664</c:v>
                </c:pt>
                <c:pt idx="2964">
                  <c:v>42519.5</c:v>
                </c:pt>
                <c:pt idx="2965">
                  <c:v>42519.458333333336</c:v>
                </c:pt>
                <c:pt idx="2966">
                  <c:v>42519.416666666664</c:v>
                </c:pt>
                <c:pt idx="2967">
                  <c:v>42519.375</c:v>
                </c:pt>
                <c:pt idx="2968">
                  <c:v>42519.333333333336</c:v>
                </c:pt>
                <c:pt idx="2969">
                  <c:v>42519.291666666664</c:v>
                </c:pt>
                <c:pt idx="2970">
                  <c:v>42519.25</c:v>
                </c:pt>
                <c:pt idx="2971">
                  <c:v>42519.208333333336</c:v>
                </c:pt>
                <c:pt idx="2972">
                  <c:v>42519.166666666664</c:v>
                </c:pt>
                <c:pt idx="2973">
                  <c:v>42519.125</c:v>
                </c:pt>
                <c:pt idx="2974">
                  <c:v>42519.083333333336</c:v>
                </c:pt>
                <c:pt idx="2975">
                  <c:v>42519.041666666664</c:v>
                </c:pt>
                <c:pt idx="2976">
                  <c:v>42519</c:v>
                </c:pt>
                <c:pt idx="2977">
                  <c:v>42518.958333333336</c:v>
                </c:pt>
                <c:pt idx="2978">
                  <c:v>42518.916666666664</c:v>
                </c:pt>
                <c:pt idx="2979">
                  <c:v>42518.875</c:v>
                </c:pt>
                <c:pt idx="2980">
                  <c:v>42518.833333333336</c:v>
                </c:pt>
                <c:pt idx="2981">
                  <c:v>42518.791666666664</c:v>
                </c:pt>
                <c:pt idx="2982">
                  <c:v>42518.75</c:v>
                </c:pt>
                <c:pt idx="2983">
                  <c:v>42518.708333333336</c:v>
                </c:pt>
                <c:pt idx="2984">
                  <c:v>42518.666666666664</c:v>
                </c:pt>
                <c:pt idx="2985">
                  <c:v>42518.625</c:v>
                </c:pt>
                <c:pt idx="2986">
                  <c:v>42518.583333333336</c:v>
                </c:pt>
                <c:pt idx="2987">
                  <c:v>42518.541666666664</c:v>
                </c:pt>
                <c:pt idx="2988">
                  <c:v>42518.5</c:v>
                </c:pt>
                <c:pt idx="2989">
                  <c:v>42518.458333333336</c:v>
                </c:pt>
                <c:pt idx="2990">
                  <c:v>42518.416666666664</c:v>
                </c:pt>
                <c:pt idx="2991">
                  <c:v>42518.375</c:v>
                </c:pt>
                <c:pt idx="2992">
                  <c:v>42518.333333333336</c:v>
                </c:pt>
                <c:pt idx="2993">
                  <c:v>42518.291666666664</c:v>
                </c:pt>
                <c:pt idx="2994">
                  <c:v>42518.25</c:v>
                </c:pt>
                <c:pt idx="2995">
                  <c:v>42518.208333333336</c:v>
                </c:pt>
                <c:pt idx="2996">
                  <c:v>42518.166666666664</c:v>
                </c:pt>
                <c:pt idx="2997">
                  <c:v>42518.125</c:v>
                </c:pt>
                <c:pt idx="2998">
                  <c:v>42518.083333333336</c:v>
                </c:pt>
                <c:pt idx="2999">
                  <c:v>42518.041666666664</c:v>
                </c:pt>
                <c:pt idx="3000">
                  <c:v>42518</c:v>
                </c:pt>
                <c:pt idx="3001">
                  <c:v>42517.958333333336</c:v>
                </c:pt>
                <c:pt idx="3002">
                  <c:v>42517.916666666664</c:v>
                </c:pt>
                <c:pt idx="3003">
                  <c:v>42517.875</c:v>
                </c:pt>
                <c:pt idx="3004">
                  <c:v>42517.833333333336</c:v>
                </c:pt>
                <c:pt idx="3005">
                  <c:v>42517.791666666664</c:v>
                </c:pt>
                <c:pt idx="3006">
                  <c:v>42517.75</c:v>
                </c:pt>
                <c:pt idx="3007">
                  <c:v>42517.708333333336</c:v>
                </c:pt>
                <c:pt idx="3008">
                  <c:v>42517.666666666664</c:v>
                </c:pt>
                <c:pt idx="3009">
                  <c:v>42517.625</c:v>
                </c:pt>
                <c:pt idx="3010">
                  <c:v>42517.583333333336</c:v>
                </c:pt>
                <c:pt idx="3011">
                  <c:v>42517.541666666664</c:v>
                </c:pt>
                <c:pt idx="3012">
                  <c:v>42517.5</c:v>
                </c:pt>
                <c:pt idx="3013">
                  <c:v>42517.458333333336</c:v>
                </c:pt>
                <c:pt idx="3014">
                  <c:v>42517.416666666664</c:v>
                </c:pt>
                <c:pt idx="3015">
                  <c:v>42517.375</c:v>
                </c:pt>
                <c:pt idx="3016">
                  <c:v>42517.333333333336</c:v>
                </c:pt>
                <c:pt idx="3017">
                  <c:v>42517.291666666664</c:v>
                </c:pt>
                <c:pt idx="3018">
                  <c:v>42517.25</c:v>
                </c:pt>
                <c:pt idx="3019">
                  <c:v>42517.208333333336</c:v>
                </c:pt>
                <c:pt idx="3020">
                  <c:v>42517.166666666664</c:v>
                </c:pt>
                <c:pt idx="3021">
                  <c:v>42517.125</c:v>
                </c:pt>
                <c:pt idx="3022">
                  <c:v>42517.083333333336</c:v>
                </c:pt>
                <c:pt idx="3023">
                  <c:v>42517.041666666664</c:v>
                </c:pt>
                <c:pt idx="3024">
                  <c:v>42517</c:v>
                </c:pt>
                <c:pt idx="3025">
                  <c:v>42516.958333333336</c:v>
                </c:pt>
                <c:pt idx="3026">
                  <c:v>42516.916666666664</c:v>
                </c:pt>
                <c:pt idx="3027">
                  <c:v>42516.875</c:v>
                </c:pt>
                <c:pt idx="3028">
                  <c:v>42516.833333333336</c:v>
                </c:pt>
                <c:pt idx="3029">
                  <c:v>42516.791666666664</c:v>
                </c:pt>
                <c:pt idx="3030">
                  <c:v>42516.75</c:v>
                </c:pt>
                <c:pt idx="3031">
                  <c:v>42516.708333333336</c:v>
                </c:pt>
                <c:pt idx="3032">
                  <c:v>42516.666666666664</c:v>
                </c:pt>
                <c:pt idx="3033">
                  <c:v>42516.625</c:v>
                </c:pt>
                <c:pt idx="3034">
                  <c:v>42516.583333333336</c:v>
                </c:pt>
                <c:pt idx="3035">
                  <c:v>42516.541666666664</c:v>
                </c:pt>
                <c:pt idx="3036">
                  <c:v>42516.5</c:v>
                </c:pt>
                <c:pt idx="3037">
                  <c:v>42516.458333333336</c:v>
                </c:pt>
                <c:pt idx="3038">
                  <c:v>42516.416666666664</c:v>
                </c:pt>
                <c:pt idx="3039">
                  <c:v>42516.375</c:v>
                </c:pt>
                <c:pt idx="3040">
                  <c:v>42516.333333333336</c:v>
                </c:pt>
                <c:pt idx="3041">
                  <c:v>42516.291666666664</c:v>
                </c:pt>
                <c:pt idx="3042">
                  <c:v>42516.25</c:v>
                </c:pt>
                <c:pt idx="3043">
                  <c:v>42516.208333333336</c:v>
                </c:pt>
                <c:pt idx="3044">
                  <c:v>42516.166666666664</c:v>
                </c:pt>
                <c:pt idx="3045">
                  <c:v>42516.125</c:v>
                </c:pt>
                <c:pt idx="3046">
                  <c:v>42516.083333333336</c:v>
                </c:pt>
                <c:pt idx="3047">
                  <c:v>42516.041666666664</c:v>
                </c:pt>
                <c:pt idx="3048">
                  <c:v>42516</c:v>
                </c:pt>
                <c:pt idx="3049">
                  <c:v>42515.958333333336</c:v>
                </c:pt>
                <c:pt idx="3050">
                  <c:v>42515.916666666664</c:v>
                </c:pt>
                <c:pt idx="3051">
                  <c:v>42515.875</c:v>
                </c:pt>
                <c:pt idx="3052">
                  <c:v>42515.833333333336</c:v>
                </c:pt>
                <c:pt idx="3053">
                  <c:v>42515.791666666664</c:v>
                </c:pt>
                <c:pt idx="3054">
                  <c:v>42515.75</c:v>
                </c:pt>
                <c:pt idx="3055">
                  <c:v>42515.708333333336</c:v>
                </c:pt>
                <c:pt idx="3056">
                  <c:v>42515.666666666664</c:v>
                </c:pt>
                <c:pt idx="3057">
                  <c:v>42515.625</c:v>
                </c:pt>
                <c:pt idx="3058">
                  <c:v>42515.583333333336</c:v>
                </c:pt>
                <c:pt idx="3059">
                  <c:v>42515.541666666664</c:v>
                </c:pt>
                <c:pt idx="3060">
                  <c:v>42515.5</c:v>
                </c:pt>
                <c:pt idx="3061">
                  <c:v>42515.458333333336</c:v>
                </c:pt>
                <c:pt idx="3062">
                  <c:v>42515.416666666664</c:v>
                </c:pt>
                <c:pt idx="3063">
                  <c:v>42515.375</c:v>
                </c:pt>
                <c:pt idx="3064">
                  <c:v>42515.333333333336</c:v>
                </c:pt>
                <c:pt idx="3065">
                  <c:v>42515.291666666664</c:v>
                </c:pt>
                <c:pt idx="3066">
                  <c:v>42515.25</c:v>
                </c:pt>
                <c:pt idx="3067">
                  <c:v>42515.208333333336</c:v>
                </c:pt>
                <c:pt idx="3068">
                  <c:v>42515.166666666664</c:v>
                </c:pt>
                <c:pt idx="3069">
                  <c:v>42515.125</c:v>
                </c:pt>
                <c:pt idx="3070">
                  <c:v>42515.083333333336</c:v>
                </c:pt>
                <c:pt idx="3071">
                  <c:v>42515.041666666664</c:v>
                </c:pt>
                <c:pt idx="3072">
                  <c:v>42515</c:v>
                </c:pt>
                <c:pt idx="3073">
                  <c:v>42514.958333333336</c:v>
                </c:pt>
                <c:pt idx="3074">
                  <c:v>42514.916666666664</c:v>
                </c:pt>
                <c:pt idx="3075">
                  <c:v>42514.875</c:v>
                </c:pt>
                <c:pt idx="3076">
                  <c:v>42514.833333333336</c:v>
                </c:pt>
                <c:pt idx="3077">
                  <c:v>42514.791666666664</c:v>
                </c:pt>
                <c:pt idx="3078">
                  <c:v>42514.75</c:v>
                </c:pt>
                <c:pt idx="3079">
                  <c:v>42514.708333333336</c:v>
                </c:pt>
                <c:pt idx="3080">
                  <c:v>42514.666666666664</c:v>
                </c:pt>
                <c:pt idx="3081">
                  <c:v>42514.625</c:v>
                </c:pt>
                <c:pt idx="3082">
                  <c:v>42514.583333333336</c:v>
                </c:pt>
                <c:pt idx="3083">
                  <c:v>42514.541666666664</c:v>
                </c:pt>
                <c:pt idx="3084">
                  <c:v>42514.5</c:v>
                </c:pt>
                <c:pt idx="3085">
                  <c:v>42514.458333333336</c:v>
                </c:pt>
                <c:pt idx="3086">
                  <c:v>42514.416666666664</c:v>
                </c:pt>
                <c:pt idx="3087">
                  <c:v>42514.375</c:v>
                </c:pt>
                <c:pt idx="3088">
                  <c:v>42514.333333333336</c:v>
                </c:pt>
                <c:pt idx="3089">
                  <c:v>42514.291666666664</c:v>
                </c:pt>
                <c:pt idx="3090">
                  <c:v>42514.25</c:v>
                </c:pt>
                <c:pt idx="3091">
                  <c:v>42514.208333333336</c:v>
                </c:pt>
                <c:pt idx="3092">
                  <c:v>42514.166666666664</c:v>
                </c:pt>
                <c:pt idx="3093">
                  <c:v>42514.125</c:v>
                </c:pt>
                <c:pt idx="3094">
                  <c:v>42514.083333333336</c:v>
                </c:pt>
                <c:pt idx="3095">
                  <c:v>42514.041666666664</c:v>
                </c:pt>
                <c:pt idx="3096">
                  <c:v>42514</c:v>
                </c:pt>
                <c:pt idx="3097">
                  <c:v>42513.958333333336</c:v>
                </c:pt>
                <c:pt idx="3098">
                  <c:v>42513.916666666664</c:v>
                </c:pt>
                <c:pt idx="3099">
                  <c:v>42513.875</c:v>
                </c:pt>
                <c:pt idx="3100">
                  <c:v>42513.833333333336</c:v>
                </c:pt>
                <c:pt idx="3101">
                  <c:v>42513.791666666664</c:v>
                </c:pt>
                <c:pt idx="3102">
                  <c:v>42513.75</c:v>
                </c:pt>
                <c:pt idx="3103">
                  <c:v>42513.708333333336</c:v>
                </c:pt>
                <c:pt idx="3104">
                  <c:v>42513.666666666664</c:v>
                </c:pt>
                <c:pt idx="3105">
                  <c:v>42513.625</c:v>
                </c:pt>
                <c:pt idx="3106">
                  <c:v>42513.583333333336</c:v>
                </c:pt>
                <c:pt idx="3107">
                  <c:v>42513.541666666664</c:v>
                </c:pt>
                <c:pt idx="3108">
                  <c:v>42513.5</c:v>
                </c:pt>
                <c:pt idx="3109">
                  <c:v>42513.458333333336</c:v>
                </c:pt>
                <c:pt idx="3110">
                  <c:v>42513.416666666664</c:v>
                </c:pt>
                <c:pt idx="3111">
                  <c:v>42513.375</c:v>
                </c:pt>
                <c:pt idx="3112">
                  <c:v>42513.333333333336</c:v>
                </c:pt>
                <c:pt idx="3113">
                  <c:v>42513.291666666664</c:v>
                </c:pt>
                <c:pt idx="3114">
                  <c:v>42513.25</c:v>
                </c:pt>
                <c:pt idx="3115">
                  <c:v>42513.208333333336</c:v>
                </c:pt>
                <c:pt idx="3116">
                  <c:v>42513.166666666664</c:v>
                </c:pt>
                <c:pt idx="3117">
                  <c:v>42513.125</c:v>
                </c:pt>
                <c:pt idx="3118">
                  <c:v>42513.083333333336</c:v>
                </c:pt>
                <c:pt idx="3119">
                  <c:v>42513.041666666664</c:v>
                </c:pt>
                <c:pt idx="3120">
                  <c:v>42513</c:v>
                </c:pt>
                <c:pt idx="3121">
                  <c:v>42512.958333333336</c:v>
                </c:pt>
                <c:pt idx="3122">
                  <c:v>42512.916666666664</c:v>
                </c:pt>
                <c:pt idx="3123">
                  <c:v>42512.875</c:v>
                </c:pt>
                <c:pt idx="3124">
                  <c:v>42512.833333333336</c:v>
                </c:pt>
                <c:pt idx="3125">
                  <c:v>42512.791666666664</c:v>
                </c:pt>
                <c:pt idx="3126">
                  <c:v>42512.75</c:v>
                </c:pt>
                <c:pt idx="3127">
                  <c:v>42512.708333333336</c:v>
                </c:pt>
                <c:pt idx="3128">
                  <c:v>42512.666666666664</c:v>
                </c:pt>
                <c:pt idx="3129">
                  <c:v>42512.625</c:v>
                </c:pt>
                <c:pt idx="3130">
                  <c:v>42512.583333333336</c:v>
                </c:pt>
                <c:pt idx="3131">
                  <c:v>42512.541666666664</c:v>
                </c:pt>
                <c:pt idx="3132">
                  <c:v>42512.5</c:v>
                </c:pt>
                <c:pt idx="3133">
                  <c:v>42512.458333333336</c:v>
                </c:pt>
                <c:pt idx="3134">
                  <c:v>42512.416666666664</c:v>
                </c:pt>
                <c:pt idx="3135">
                  <c:v>42512.375</c:v>
                </c:pt>
                <c:pt idx="3136">
                  <c:v>42512.333333333336</c:v>
                </c:pt>
                <c:pt idx="3137">
                  <c:v>42512.291666666664</c:v>
                </c:pt>
                <c:pt idx="3138">
                  <c:v>42512.25</c:v>
                </c:pt>
                <c:pt idx="3139">
                  <c:v>42512.208333333336</c:v>
                </c:pt>
                <c:pt idx="3140">
                  <c:v>42512.166666666664</c:v>
                </c:pt>
                <c:pt idx="3141">
                  <c:v>42512.125</c:v>
                </c:pt>
                <c:pt idx="3142">
                  <c:v>42512.083333333336</c:v>
                </c:pt>
                <c:pt idx="3143">
                  <c:v>42512.041666666664</c:v>
                </c:pt>
                <c:pt idx="3144">
                  <c:v>42512</c:v>
                </c:pt>
                <c:pt idx="3145">
                  <c:v>42511.958333333336</c:v>
                </c:pt>
                <c:pt idx="3146">
                  <c:v>42511.916666666664</c:v>
                </c:pt>
                <c:pt idx="3147">
                  <c:v>42511.875</c:v>
                </c:pt>
                <c:pt idx="3148">
                  <c:v>42511.833333333336</c:v>
                </c:pt>
                <c:pt idx="3149">
                  <c:v>42511.791666666664</c:v>
                </c:pt>
                <c:pt idx="3150">
                  <c:v>42511.75</c:v>
                </c:pt>
                <c:pt idx="3151">
                  <c:v>42511.708333333336</c:v>
                </c:pt>
                <c:pt idx="3152">
                  <c:v>42511.666666666664</c:v>
                </c:pt>
                <c:pt idx="3153">
                  <c:v>42511.625</c:v>
                </c:pt>
                <c:pt idx="3154">
                  <c:v>42511.583333333336</c:v>
                </c:pt>
                <c:pt idx="3155">
                  <c:v>42511.541666666664</c:v>
                </c:pt>
                <c:pt idx="3156">
                  <c:v>42511.5</c:v>
                </c:pt>
                <c:pt idx="3157">
                  <c:v>42511.458333333336</c:v>
                </c:pt>
                <c:pt idx="3158">
                  <c:v>42511.416666666664</c:v>
                </c:pt>
                <c:pt idx="3159">
                  <c:v>42511.375</c:v>
                </c:pt>
                <c:pt idx="3160">
                  <c:v>42511.333333333336</c:v>
                </c:pt>
                <c:pt idx="3161">
                  <c:v>42511.291666666664</c:v>
                </c:pt>
                <c:pt idx="3162">
                  <c:v>42511.25</c:v>
                </c:pt>
                <c:pt idx="3163">
                  <c:v>42511.208333333336</c:v>
                </c:pt>
                <c:pt idx="3164">
                  <c:v>42511.166666666664</c:v>
                </c:pt>
                <c:pt idx="3165">
                  <c:v>42511.125</c:v>
                </c:pt>
                <c:pt idx="3166">
                  <c:v>42511.083333333336</c:v>
                </c:pt>
                <c:pt idx="3167">
                  <c:v>42511.041666666664</c:v>
                </c:pt>
                <c:pt idx="3168">
                  <c:v>42511</c:v>
                </c:pt>
                <c:pt idx="3169">
                  <c:v>42510.958333333336</c:v>
                </c:pt>
                <c:pt idx="3170">
                  <c:v>42510.916666666664</c:v>
                </c:pt>
                <c:pt idx="3171">
                  <c:v>42510.875</c:v>
                </c:pt>
                <c:pt idx="3172">
                  <c:v>42510.833333333336</c:v>
                </c:pt>
                <c:pt idx="3173">
                  <c:v>42510.791666666664</c:v>
                </c:pt>
                <c:pt idx="3174">
                  <c:v>42510.75</c:v>
                </c:pt>
                <c:pt idx="3175">
                  <c:v>42510.708333333336</c:v>
                </c:pt>
                <c:pt idx="3176">
                  <c:v>42510.666666666664</c:v>
                </c:pt>
                <c:pt idx="3177">
                  <c:v>42510.625</c:v>
                </c:pt>
                <c:pt idx="3178">
                  <c:v>42510.583333333336</c:v>
                </c:pt>
                <c:pt idx="3179">
                  <c:v>42510.541666666664</c:v>
                </c:pt>
                <c:pt idx="3180">
                  <c:v>42510.5</c:v>
                </c:pt>
                <c:pt idx="3181">
                  <c:v>42510.458333333336</c:v>
                </c:pt>
                <c:pt idx="3182">
                  <c:v>42510.416666666664</c:v>
                </c:pt>
                <c:pt idx="3183">
                  <c:v>42510.375</c:v>
                </c:pt>
                <c:pt idx="3184">
                  <c:v>42510.333333333336</c:v>
                </c:pt>
                <c:pt idx="3185">
                  <c:v>42510.291666666664</c:v>
                </c:pt>
                <c:pt idx="3186">
                  <c:v>42510.25</c:v>
                </c:pt>
                <c:pt idx="3187">
                  <c:v>42510.208333333336</c:v>
                </c:pt>
                <c:pt idx="3188">
                  <c:v>42510.166666666664</c:v>
                </c:pt>
                <c:pt idx="3189">
                  <c:v>42510.125</c:v>
                </c:pt>
                <c:pt idx="3190">
                  <c:v>42510.083333333336</c:v>
                </c:pt>
                <c:pt idx="3191">
                  <c:v>42510.041666666664</c:v>
                </c:pt>
                <c:pt idx="3192">
                  <c:v>42510</c:v>
                </c:pt>
                <c:pt idx="3193">
                  <c:v>42509.958333333336</c:v>
                </c:pt>
                <c:pt idx="3194">
                  <c:v>42509.916666666664</c:v>
                </c:pt>
                <c:pt idx="3195">
                  <c:v>42509.875</c:v>
                </c:pt>
                <c:pt idx="3196">
                  <c:v>42509.833333333336</c:v>
                </c:pt>
                <c:pt idx="3197">
                  <c:v>42509.791666666664</c:v>
                </c:pt>
                <c:pt idx="3198">
                  <c:v>42509.75</c:v>
                </c:pt>
                <c:pt idx="3199">
                  <c:v>42509.708333333336</c:v>
                </c:pt>
                <c:pt idx="3200">
                  <c:v>42509.666666666664</c:v>
                </c:pt>
                <c:pt idx="3201">
                  <c:v>42509.625</c:v>
                </c:pt>
                <c:pt idx="3202">
                  <c:v>42509.583333333336</c:v>
                </c:pt>
                <c:pt idx="3203">
                  <c:v>42509.541666666664</c:v>
                </c:pt>
                <c:pt idx="3204">
                  <c:v>42509.5</c:v>
                </c:pt>
                <c:pt idx="3205">
                  <c:v>42509.458333333336</c:v>
                </c:pt>
                <c:pt idx="3206">
                  <c:v>42509.416666666664</c:v>
                </c:pt>
                <c:pt idx="3207">
                  <c:v>42509.375</c:v>
                </c:pt>
                <c:pt idx="3208">
                  <c:v>42509.333333333336</c:v>
                </c:pt>
                <c:pt idx="3209">
                  <c:v>42509.291666666664</c:v>
                </c:pt>
                <c:pt idx="3210">
                  <c:v>42509.25</c:v>
                </c:pt>
                <c:pt idx="3211">
                  <c:v>42509.208333333336</c:v>
                </c:pt>
                <c:pt idx="3212">
                  <c:v>42509.166666666664</c:v>
                </c:pt>
                <c:pt idx="3213">
                  <c:v>42509.125</c:v>
                </c:pt>
                <c:pt idx="3214">
                  <c:v>42509.083333333336</c:v>
                </c:pt>
                <c:pt idx="3215">
                  <c:v>42509.041666666664</c:v>
                </c:pt>
                <c:pt idx="3216">
                  <c:v>42509</c:v>
                </c:pt>
                <c:pt idx="3217">
                  <c:v>42508.958333333336</c:v>
                </c:pt>
                <c:pt idx="3218">
                  <c:v>42508.916666666664</c:v>
                </c:pt>
                <c:pt idx="3219">
                  <c:v>42508.875</c:v>
                </c:pt>
                <c:pt idx="3220">
                  <c:v>42508.833333333336</c:v>
                </c:pt>
                <c:pt idx="3221">
                  <c:v>42508.791666666664</c:v>
                </c:pt>
                <c:pt idx="3222">
                  <c:v>42508.75</c:v>
                </c:pt>
                <c:pt idx="3223">
                  <c:v>42508.708333333336</c:v>
                </c:pt>
                <c:pt idx="3224">
                  <c:v>42508.666666666664</c:v>
                </c:pt>
                <c:pt idx="3225">
                  <c:v>42508.625</c:v>
                </c:pt>
                <c:pt idx="3226">
                  <c:v>42508.583333333336</c:v>
                </c:pt>
                <c:pt idx="3227">
                  <c:v>42508.541666666664</c:v>
                </c:pt>
                <c:pt idx="3228">
                  <c:v>42508.5</c:v>
                </c:pt>
                <c:pt idx="3229">
                  <c:v>42508.458333333336</c:v>
                </c:pt>
                <c:pt idx="3230">
                  <c:v>42508.416666666664</c:v>
                </c:pt>
                <c:pt idx="3231">
                  <c:v>42508.375</c:v>
                </c:pt>
                <c:pt idx="3232">
                  <c:v>42508.333333333336</c:v>
                </c:pt>
                <c:pt idx="3233">
                  <c:v>42508.291666666664</c:v>
                </c:pt>
                <c:pt idx="3234">
                  <c:v>42508.25</c:v>
                </c:pt>
                <c:pt idx="3235">
                  <c:v>42508.208333333336</c:v>
                </c:pt>
                <c:pt idx="3236">
                  <c:v>42508.166666666664</c:v>
                </c:pt>
                <c:pt idx="3237">
                  <c:v>42508.125</c:v>
                </c:pt>
                <c:pt idx="3238">
                  <c:v>42508.083333333336</c:v>
                </c:pt>
                <c:pt idx="3239">
                  <c:v>42508.041666666664</c:v>
                </c:pt>
                <c:pt idx="3240">
                  <c:v>42508</c:v>
                </c:pt>
                <c:pt idx="3241">
                  <c:v>42507.958333333336</c:v>
                </c:pt>
                <c:pt idx="3242">
                  <c:v>42507.916666666664</c:v>
                </c:pt>
                <c:pt idx="3243">
                  <c:v>42507.875</c:v>
                </c:pt>
                <c:pt idx="3244">
                  <c:v>42507.833333333336</c:v>
                </c:pt>
                <c:pt idx="3245">
                  <c:v>42507.791666666664</c:v>
                </c:pt>
                <c:pt idx="3246">
                  <c:v>42507.75</c:v>
                </c:pt>
                <c:pt idx="3247">
                  <c:v>42507.708333333336</c:v>
                </c:pt>
                <c:pt idx="3248">
                  <c:v>42507.666666666664</c:v>
                </c:pt>
                <c:pt idx="3249">
                  <c:v>42507.625</c:v>
                </c:pt>
                <c:pt idx="3250">
                  <c:v>42507.583333333336</c:v>
                </c:pt>
                <c:pt idx="3251">
                  <c:v>42507.541666666664</c:v>
                </c:pt>
                <c:pt idx="3252">
                  <c:v>42507.5</c:v>
                </c:pt>
                <c:pt idx="3253">
                  <c:v>42507.458333333336</c:v>
                </c:pt>
                <c:pt idx="3254">
                  <c:v>42507.416666666664</c:v>
                </c:pt>
                <c:pt idx="3255">
                  <c:v>42507.375</c:v>
                </c:pt>
                <c:pt idx="3256">
                  <c:v>42507.333333333336</c:v>
                </c:pt>
                <c:pt idx="3257">
                  <c:v>42507.291666666664</c:v>
                </c:pt>
                <c:pt idx="3258">
                  <c:v>42507.25</c:v>
                </c:pt>
                <c:pt idx="3259">
                  <c:v>42507.208333333336</c:v>
                </c:pt>
                <c:pt idx="3260">
                  <c:v>42507.166666666664</c:v>
                </c:pt>
                <c:pt idx="3261">
                  <c:v>42507.125</c:v>
                </c:pt>
                <c:pt idx="3262">
                  <c:v>42507.083333333336</c:v>
                </c:pt>
                <c:pt idx="3263">
                  <c:v>42507.041666666664</c:v>
                </c:pt>
                <c:pt idx="3264">
                  <c:v>42507</c:v>
                </c:pt>
                <c:pt idx="3265">
                  <c:v>42506.958333333336</c:v>
                </c:pt>
                <c:pt idx="3266">
                  <c:v>42506.916666666664</c:v>
                </c:pt>
                <c:pt idx="3267">
                  <c:v>42506.875</c:v>
                </c:pt>
                <c:pt idx="3268">
                  <c:v>42506.833333333336</c:v>
                </c:pt>
                <c:pt idx="3269">
                  <c:v>42506.791666666664</c:v>
                </c:pt>
                <c:pt idx="3270">
                  <c:v>42506.75</c:v>
                </c:pt>
                <c:pt idx="3271">
                  <c:v>42506.708333333336</c:v>
                </c:pt>
                <c:pt idx="3272">
                  <c:v>42506.666666666664</c:v>
                </c:pt>
                <c:pt idx="3273">
                  <c:v>42506.625</c:v>
                </c:pt>
                <c:pt idx="3274">
                  <c:v>42506.583333333336</c:v>
                </c:pt>
                <c:pt idx="3275">
                  <c:v>42506.541666666664</c:v>
                </c:pt>
                <c:pt idx="3276">
                  <c:v>42506.5</c:v>
                </c:pt>
                <c:pt idx="3277">
                  <c:v>42506.458333333336</c:v>
                </c:pt>
                <c:pt idx="3278">
                  <c:v>42506.416666666664</c:v>
                </c:pt>
                <c:pt idx="3279">
                  <c:v>42506.375</c:v>
                </c:pt>
                <c:pt idx="3280">
                  <c:v>42506.333333333336</c:v>
                </c:pt>
                <c:pt idx="3281">
                  <c:v>42506.291666666664</c:v>
                </c:pt>
                <c:pt idx="3282">
                  <c:v>42506.25</c:v>
                </c:pt>
                <c:pt idx="3283">
                  <c:v>42506.208333333336</c:v>
                </c:pt>
                <c:pt idx="3284">
                  <c:v>42506.166666666664</c:v>
                </c:pt>
                <c:pt idx="3285">
                  <c:v>42506.125</c:v>
                </c:pt>
                <c:pt idx="3286">
                  <c:v>42506.083333333336</c:v>
                </c:pt>
                <c:pt idx="3287">
                  <c:v>42506.041666666664</c:v>
                </c:pt>
                <c:pt idx="3288">
                  <c:v>42506</c:v>
                </c:pt>
                <c:pt idx="3289">
                  <c:v>42505.958333333336</c:v>
                </c:pt>
                <c:pt idx="3290">
                  <c:v>42505.916666666664</c:v>
                </c:pt>
                <c:pt idx="3291">
                  <c:v>42505.875</c:v>
                </c:pt>
                <c:pt idx="3292">
                  <c:v>42505.833333333336</c:v>
                </c:pt>
                <c:pt idx="3293">
                  <c:v>42505.791666666664</c:v>
                </c:pt>
                <c:pt idx="3294">
                  <c:v>42505.75</c:v>
                </c:pt>
                <c:pt idx="3295">
                  <c:v>42505.708333333336</c:v>
                </c:pt>
                <c:pt idx="3296">
                  <c:v>42505.666666666664</c:v>
                </c:pt>
                <c:pt idx="3297">
                  <c:v>42505.625</c:v>
                </c:pt>
                <c:pt idx="3298">
                  <c:v>42505.583333333336</c:v>
                </c:pt>
                <c:pt idx="3299">
                  <c:v>42505.541666666664</c:v>
                </c:pt>
                <c:pt idx="3300">
                  <c:v>42505.5</c:v>
                </c:pt>
                <c:pt idx="3301">
                  <c:v>42505.458333333336</c:v>
                </c:pt>
                <c:pt idx="3302">
                  <c:v>42505.416666666664</c:v>
                </c:pt>
                <c:pt idx="3303">
                  <c:v>42505.375</c:v>
                </c:pt>
                <c:pt idx="3304">
                  <c:v>42505.333333333336</c:v>
                </c:pt>
                <c:pt idx="3305">
                  <c:v>42505.291666666664</c:v>
                </c:pt>
                <c:pt idx="3306">
                  <c:v>42505.25</c:v>
                </c:pt>
                <c:pt idx="3307">
                  <c:v>42505.208333333336</c:v>
                </c:pt>
                <c:pt idx="3308">
                  <c:v>42505.166666666664</c:v>
                </c:pt>
                <c:pt idx="3309">
                  <c:v>42505.125</c:v>
                </c:pt>
                <c:pt idx="3310">
                  <c:v>42505.083333333336</c:v>
                </c:pt>
                <c:pt idx="3311">
                  <c:v>42505.041666666664</c:v>
                </c:pt>
                <c:pt idx="3312">
                  <c:v>42505</c:v>
                </c:pt>
                <c:pt idx="3313">
                  <c:v>42504.958333333336</c:v>
                </c:pt>
                <c:pt idx="3314">
                  <c:v>42504.916666666664</c:v>
                </c:pt>
                <c:pt idx="3315">
                  <c:v>42504.875</c:v>
                </c:pt>
                <c:pt idx="3316">
                  <c:v>42504.833333333336</c:v>
                </c:pt>
                <c:pt idx="3317">
                  <c:v>42504.791666666664</c:v>
                </c:pt>
                <c:pt idx="3318">
                  <c:v>42504.75</c:v>
                </c:pt>
                <c:pt idx="3319">
                  <c:v>42504.708333333336</c:v>
                </c:pt>
                <c:pt idx="3320">
                  <c:v>42504.666666666664</c:v>
                </c:pt>
                <c:pt idx="3321">
                  <c:v>42504.625</c:v>
                </c:pt>
                <c:pt idx="3322">
                  <c:v>42504.583333333336</c:v>
                </c:pt>
                <c:pt idx="3323">
                  <c:v>42504.541666666664</c:v>
                </c:pt>
                <c:pt idx="3324">
                  <c:v>42504.5</c:v>
                </c:pt>
                <c:pt idx="3325">
                  <c:v>42504.458333333336</c:v>
                </c:pt>
                <c:pt idx="3326">
                  <c:v>42504.416666666664</c:v>
                </c:pt>
                <c:pt idx="3327">
                  <c:v>42504.375</c:v>
                </c:pt>
                <c:pt idx="3328">
                  <c:v>42504.333333333336</c:v>
                </c:pt>
                <c:pt idx="3329">
                  <c:v>42504.291666666664</c:v>
                </c:pt>
                <c:pt idx="3330">
                  <c:v>42504.25</c:v>
                </c:pt>
                <c:pt idx="3331">
                  <c:v>42504.208333333336</c:v>
                </c:pt>
                <c:pt idx="3332">
                  <c:v>42504.166666666664</c:v>
                </c:pt>
                <c:pt idx="3333">
                  <c:v>42504.125</c:v>
                </c:pt>
                <c:pt idx="3334">
                  <c:v>42504.083333333336</c:v>
                </c:pt>
                <c:pt idx="3335">
                  <c:v>42504.041666666664</c:v>
                </c:pt>
                <c:pt idx="3336">
                  <c:v>42504</c:v>
                </c:pt>
                <c:pt idx="3337">
                  <c:v>42503.958333333336</c:v>
                </c:pt>
                <c:pt idx="3338">
                  <c:v>42503.916666666664</c:v>
                </c:pt>
                <c:pt idx="3339">
                  <c:v>42503.875</c:v>
                </c:pt>
                <c:pt idx="3340">
                  <c:v>42503.833333333336</c:v>
                </c:pt>
                <c:pt idx="3341">
                  <c:v>42503.791666666664</c:v>
                </c:pt>
                <c:pt idx="3342">
                  <c:v>42503.75</c:v>
                </c:pt>
                <c:pt idx="3343">
                  <c:v>42503.708333333336</c:v>
                </c:pt>
                <c:pt idx="3344">
                  <c:v>42503.666666666664</c:v>
                </c:pt>
                <c:pt idx="3345">
                  <c:v>42503.625</c:v>
                </c:pt>
                <c:pt idx="3346">
                  <c:v>42503.583333333336</c:v>
                </c:pt>
                <c:pt idx="3347">
                  <c:v>42503.541666666664</c:v>
                </c:pt>
                <c:pt idx="3348">
                  <c:v>42503.5</c:v>
                </c:pt>
                <c:pt idx="3349">
                  <c:v>42503.458333333336</c:v>
                </c:pt>
                <c:pt idx="3350">
                  <c:v>42503.416666666664</c:v>
                </c:pt>
                <c:pt idx="3351">
                  <c:v>42503.375</c:v>
                </c:pt>
                <c:pt idx="3352">
                  <c:v>42503.333333333336</c:v>
                </c:pt>
                <c:pt idx="3353">
                  <c:v>42503.291666666664</c:v>
                </c:pt>
                <c:pt idx="3354">
                  <c:v>42503.25</c:v>
                </c:pt>
                <c:pt idx="3355">
                  <c:v>42503.208333333336</c:v>
                </c:pt>
                <c:pt idx="3356">
                  <c:v>42503.166666666664</c:v>
                </c:pt>
                <c:pt idx="3357">
                  <c:v>42503.125</c:v>
                </c:pt>
                <c:pt idx="3358">
                  <c:v>42503.083333333336</c:v>
                </c:pt>
                <c:pt idx="3359">
                  <c:v>42503.041666666664</c:v>
                </c:pt>
                <c:pt idx="3360">
                  <c:v>42503</c:v>
                </c:pt>
                <c:pt idx="3361">
                  <c:v>42502.958333333336</c:v>
                </c:pt>
                <c:pt idx="3362">
                  <c:v>42502.916666666664</c:v>
                </c:pt>
                <c:pt idx="3363">
                  <c:v>42502.875</c:v>
                </c:pt>
                <c:pt idx="3364">
                  <c:v>42502.833333333336</c:v>
                </c:pt>
                <c:pt idx="3365">
                  <c:v>42502.791666666664</c:v>
                </c:pt>
                <c:pt idx="3366">
                  <c:v>42502.75</c:v>
                </c:pt>
                <c:pt idx="3367">
                  <c:v>42502.708333333336</c:v>
                </c:pt>
                <c:pt idx="3368">
                  <c:v>42502.666666666664</c:v>
                </c:pt>
                <c:pt idx="3369">
                  <c:v>42502.625</c:v>
                </c:pt>
                <c:pt idx="3370">
                  <c:v>42502.583333333336</c:v>
                </c:pt>
                <c:pt idx="3371">
                  <c:v>42502.541666666664</c:v>
                </c:pt>
                <c:pt idx="3372">
                  <c:v>42502.5</c:v>
                </c:pt>
                <c:pt idx="3373">
                  <c:v>42502.458333333336</c:v>
                </c:pt>
                <c:pt idx="3374">
                  <c:v>42502.416666666664</c:v>
                </c:pt>
                <c:pt idx="3375">
                  <c:v>42502.375</c:v>
                </c:pt>
                <c:pt idx="3376">
                  <c:v>42502.333333333336</c:v>
                </c:pt>
                <c:pt idx="3377">
                  <c:v>42502.291666666664</c:v>
                </c:pt>
                <c:pt idx="3378">
                  <c:v>42502.25</c:v>
                </c:pt>
                <c:pt idx="3379">
                  <c:v>42502.208333333336</c:v>
                </c:pt>
                <c:pt idx="3380">
                  <c:v>42502.166666666664</c:v>
                </c:pt>
                <c:pt idx="3381">
                  <c:v>42502.125</c:v>
                </c:pt>
                <c:pt idx="3382">
                  <c:v>42502.083333333336</c:v>
                </c:pt>
                <c:pt idx="3383">
                  <c:v>42502.041666666664</c:v>
                </c:pt>
                <c:pt idx="3384">
                  <c:v>42502</c:v>
                </c:pt>
                <c:pt idx="3385">
                  <c:v>42501.958333333336</c:v>
                </c:pt>
                <c:pt idx="3386">
                  <c:v>42501.916666666664</c:v>
                </c:pt>
                <c:pt idx="3387">
                  <c:v>42501.875</c:v>
                </c:pt>
                <c:pt idx="3388">
                  <c:v>42501.833333333336</c:v>
                </c:pt>
                <c:pt idx="3389">
                  <c:v>42501.791666666664</c:v>
                </c:pt>
                <c:pt idx="3390">
                  <c:v>42501.75</c:v>
                </c:pt>
                <c:pt idx="3391">
                  <c:v>42501.708333333336</c:v>
                </c:pt>
                <c:pt idx="3392">
                  <c:v>42501.666666666664</c:v>
                </c:pt>
                <c:pt idx="3393">
                  <c:v>42501.625</c:v>
                </c:pt>
                <c:pt idx="3394">
                  <c:v>42501.583333333336</c:v>
                </c:pt>
                <c:pt idx="3395">
                  <c:v>42501.541666666664</c:v>
                </c:pt>
                <c:pt idx="3396">
                  <c:v>42501.5</c:v>
                </c:pt>
                <c:pt idx="3397">
                  <c:v>42501.458333333336</c:v>
                </c:pt>
                <c:pt idx="3398">
                  <c:v>42501.416666666664</c:v>
                </c:pt>
                <c:pt idx="3399">
                  <c:v>42501.375</c:v>
                </c:pt>
                <c:pt idx="3400">
                  <c:v>42501.333333333336</c:v>
                </c:pt>
                <c:pt idx="3401">
                  <c:v>42501.291666666664</c:v>
                </c:pt>
                <c:pt idx="3402">
                  <c:v>42501.25</c:v>
                </c:pt>
                <c:pt idx="3403">
                  <c:v>42501.208333333336</c:v>
                </c:pt>
                <c:pt idx="3404">
                  <c:v>42501.166666666664</c:v>
                </c:pt>
                <c:pt idx="3405">
                  <c:v>42501.125</c:v>
                </c:pt>
                <c:pt idx="3406">
                  <c:v>42501.083333333336</c:v>
                </c:pt>
                <c:pt idx="3407">
                  <c:v>42501.041666666664</c:v>
                </c:pt>
                <c:pt idx="3408">
                  <c:v>42501</c:v>
                </c:pt>
                <c:pt idx="3409">
                  <c:v>42500.958333333336</c:v>
                </c:pt>
                <c:pt idx="3410">
                  <c:v>42500.916666666664</c:v>
                </c:pt>
                <c:pt idx="3411">
                  <c:v>42500.875</c:v>
                </c:pt>
                <c:pt idx="3412">
                  <c:v>42500.833333333336</c:v>
                </c:pt>
                <c:pt idx="3413">
                  <c:v>42500.791666666664</c:v>
                </c:pt>
                <c:pt idx="3414">
                  <c:v>42500.75</c:v>
                </c:pt>
                <c:pt idx="3415">
                  <c:v>42500.708333333336</c:v>
                </c:pt>
                <c:pt idx="3416">
                  <c:v>42500.666666666664</c:v>
                </c:pt>
                <c:pt idx="3417">
                  <c:v>42500.625</c:v>
                </c:pt>
                <c:pt idx="3418">
                  <c:v>42500.583333333336</c:v>
                </c:pt>
                <c:pt idx="3419">
                  <c:v>42500.541666666664</c:v>
                </c:pt>
                <c:pt idx="3420">
                  <c:v>42500.5</c:v>
                </c:pt>
                <c:pt idx="3421">
                  <c:v>42500.458333333336</c:v>
                </c:pt>
                <c:pt idx="3422">
                  <c:v>42500.416666666664</c:v>
                </c:pt>
                <c:pt idx="3423">
                  <c:v>42500.375</c:v>
                </c:pt>
                <c:pt idx="3424">
                  <c:v>42500.333333333336</c:v>
                </c:pt>
                <c:pt idx="3425">
                  <c:v>42500.291666666664</c:v>
                </c:pt>
                <c:pt idx="3426">
                  <c:v>42500.25</c:v>
                </c:pt>
                <c:pt idx="3427">
                  <c:v>42500.208333333336</c:v>
                </c:pt>
                <c:pt idx="3428">
                  <c:v>42500.166666666664</c:v>
                </c:pt>
                <c:pt idx="3429">
                  <c:v>42500.125</c:v>
                </c:pt>
                <c:pt idx="3430">
                  <c:v>42500.083333333336</c:v>
                </c:pt>
                <c:pt idx="3431">
                  <c:v>42500.041666666664</c:v>
                </c:pt>
                <c:pt idx="3432">
                  <c:v>42500</c:v>
                </c:pt>
                <c:pt idx="3433">
                  <c:v>42499.958333333336</c:v>
                </c:pt>
                <c:pt idx="3434">
                  <c:v>42499.916666666664</c:v>
                </c:pt>
                <c:pt idx="3435">
                  <c:v>42499.875</c:v>
                </c:pt>
                <c:pt idx="3436">
                  <c:v>42499.833333333336</c:v>
                </c:pt>
                <c:pt idx="3437">
                  <c:v>42499.791666666664</c:v>
                </c:pt>
                <c:pt idx="3438">
                  <c:v>42499.75</c:v>
                </c:pt>
                <c:pt idx="3439">
                  <c:v>42499.708333333336</c:v>
                </c:pt>
                <c:pt idx="3440">
                  <c:v>42499.666666666664</c:v>
                </c:pt>
                <c:pt idx="3441">
                  <c:v>42499.625</c:v>
                </c:pt>
                <c:pt idx="3442">
                  <c:v>42499.583333333336</c:v>
                </c:pt>
                <c:pt idx="3443">
                  <c:v>42499.541666666664</c:v>
                </c:pt>
                <c:pt idx="3444">
                  <c:v>42499.5</c:v>
                </c:pt>
                <c:pt idx="3445">
                  <c:v>42499.458333333336</c:v>
                </c:pt>
                <c:pt idx="3446">
                  <c:v>42499.416666666664</c:v>
                </c:pt>
                <c:pt idx="3447">
                  <c:v>42499.375</c:v>
                </c:pt>
                <c:pt idx="3448">
                  <c:v>42499.333333333336</c:v>
                </c:pt>
                <c:pt idx="3449">
                  <c:v>42499.291666666664</c:v>
                </c:pt>
                <c:pt idx="3450">
                  <c:v>42499.25</c:v>
                </c:pt>
                <c:pt idx="3451">
                  <c:v>42499.208333333336</c:v>
                </c:pt>
                <c:pt idx="3452">
                  <c:v>42499.166666666664</c:v>
                </c:pt>
                <c:pt idx="3453">
                  <c:v>42499.125</c:v>
                </c:pt>
                <c:pt idx="3454">
                  <c:v>42499.083333333336</c:v>
                </c:pt>
                <c:pt idx="3455">
                  <c:v>42499.041666666664</c:v>
                </c:pt>
                <c:pt idx="3456">
                  <c:v>42499</c:v>
                </c:pt>
                <c:pt idx="3457">
                  <c:v>42498.958333333336</c:v>
                </c:pt>
                <c:pt idx="3458">
                  <c:v>42498.916666666664</c:v>
                </c:pt>
                <c:pt idx="3459">
                  <c:v>42498.875</c:v>
                </c:pt>
                <c:pt idx="3460">
                  <c:v>42498.833333333336</c:v>
                </c:pt>
                <c:pt idx="3461">
                  <c:v>42498.791666666664</c:v>
                </c:pt>
                <c:pt idx="3462">
                  <c:v>42498.75</c:v>
                </c:pt>
                <c:pt idx="3463">
                  <c:v>42498.708333333336</c:v>
                </c:pt>
                <c:pt idx="3464">
                  <c:v>42498.666666666664</c:v>
                </c:pt>
                <c:pt idx="3465">
                  <c:v>42498.625</c:v>
                </c:pt>
                <c:pt idx="3466">
                  <c:v>42498.583333333336</c:v>
                </c:pt>
                <c:pt idx="3467">
                  <c:v>42498.541666666664</c:v>
                </c:pt>
                <c:pt idx="3468">
                  <c:v>42498.5</c:v>
                </c:pt>
                <c:pt idx="3469">
                  <c:v>42498.458333333336</c:v>
                </c:pt>
                <c:pt idx="3470">
                  <c:v>42498.416666666664</c:v>
                </c:pt>
                <c:pt idx="3471">
                  <c:v>42498.375</c:v>
                </c:pt>
                <c:pt idx="3472">
                  <c:v>42498.333333333336</c:v>
                </c:pt>
                <c:pt idx="3473">
                  <c:v>42498.291666666664</c:v>
                </c:pt>
                <c:pt idx="3474">
                  <c:v>42498.25</c:v>
                </c:pt>
                <c:pt idx="3475">
                  <c:v>42498.208333333336</c:v>
                </c:pt>
                <c:pt idx="3476">
                  <c:v>42498.166666666664</c:v>
                </c:pt>
                <c:pt idx="3477">
                  <c:v>42498.125</c:v>
                </c:pt>
                <c:pt idx="3478">
                  <c:v>42498.083333333336</c:v>
                </c:pt>
                <c:pt idx="3479">
                  <c:v>42498.041666666664</c:v>
                </c:pt>
                <c:pt idx="3480">
                  <c:v>42498</c:v>
                </c:pt>
                <c:pt idx="3481">
                  <c:v>42497.958333333336</c:v>
                </c:pt>
                <c:pt idx="3482">
                  <c:v>42497.916666666664</c:v>
                </c:pt>
                <c:pt idx="3483">
                  <c:v>42497.875</c:v>
                </c:pt>
                <c:pt idx="3484">
                  <c:v>42497.833333333336</c:v>
                </c:pt>
                <c:pt idx="3485">
                  <c:v>42497.791666666664</c:v>
                </c:pt>
                <c:pt idx="3486">
                  <c:v>42497.75</c:v>
                </c:pt>
                <c:pt idx="3487">
                  <c:v>42497.708333333336</c:v>
                </c:pt>
                <c:pt idx="3488">
                  <c:v>42497.666666666664</c:v>
                </c:pt>
                <c:pt idx="3489">
                  <c:v>42497.625</c:v>
                </c:pt>
                <c:pt idx="3490">
                  <c:v>42497.583333333336</c:v>
                </c:pt>
                <c:pt idx="3491">
                  <c:v>42497.541666666664</c:v>
                </c:pt>
                <c:pt idx="3492">
                  <c:v>42497.5</c:v>
                </c:pt>
                <c:pt idx="3493">
                  <c:v>42497.458333333336</c:v>
                </c:pt>
                <c:pt idx="3494">
                  <c:v>42497.416666666664</c:v>
                </c:pt>
                <c:pt idx="3495">
                  <c:v>42497.375</c:v>
                </c:pt>
                <c:pt idx="3496">
                  <c:v>42497.333333333336</c:v>
                </c:pt>
                <c:pt idx="3497">
                  <c:v>42497.291666666664</c:v>
                </c:pt>
                <c:pt idx="3498">
                  <c:v>42497.25</c:v>
                </c:pt>
                <c:pt idx="3499">
                  <c:v>42497.208333333336</c:v>
                </c:pt>
                <c:pt idx="3500">
                  <c:v>42497.166666666664</c:v>
                </c:pt>
                <c:pt idx="3501">
                  <c:v>42497.125</c:v>
                </c:pt>
                <c:pt idx="3502">
                  <c:v>42497.083333333336</c:v>
                </c:pt>
                <c:pt idx="3503">
                  <c:v>42497.041666666664</c:v>
                </c:pt>
                <c:pt idx="3504">
                  <c:v>42497</c:v>
                </c:pt>
                <c:pt idx="3505">
                  <c:v>42496.958333333336</c:v>
                </c:pt>
                <c:pt idx="3506">
                  <c:v>42496.916666666664</c:v>
                </c:pt>
                <c:pt idx="3507">
                  <c:v>42496.875</c:v>
                </c:pt>
                <c:pt idx="3508">
                  <c:v>42496.833333333336</c:v>
                </c:pt>
                <c:pt idx="3509">
                  <c:v>42496.791666666664</c:v>
                </c:pt>
                <c:pt idx="3510">
                  <c:v>42496.75</c:v>
                </c:pt>
                <c:pt idx="3511">
                  <c:v>42496.708333333336</c:v>
                </c:pt>
                <c:pt idx="3512">
                  <c:v>42496.666666666664</c:v>
                </c:pt>
                <c:pt idx="3513">
                  <c:v>42496.625</c:v>
                </c:pt>
                <c:pt idx="3514">
                  <c:v>42496.583333333336</c:v>
                </c:pt>
                <c:pt idx="3515">
                  <c:v>42496.541666666664</c:v>
                </c:pt>
                <c:pt idx="3516">
                  <c:v>42496.5</c:v>
                </c:pt>
                <c:pt idx="3517">
                  <c:v>42496.458333333336</c:v>
                </c:pt>
                <c:pt idx="3518">
                  <c:v>42496.416666666664</c:v>
                </c:pt>
                <c:pt idx="3519">
                  <c:v>42496.375</c:v>
                </c:pt>
                <c:pt idx="3520">
                  <c:v>42496.333333333336</c:v>
                </c:pt>
                <c:pt idx="3521">
                  <c:v>42496.291666666664</c:v>
                </c:pt>
                <c:pt idx="3522">
                  <c:v>42496.25</c:v>
                </c:pt>
                <c:pt idx="3523">
                  <c:v>42496.208333333336</c:v>
                </c:pt>
                <c:pt idx="3524">
                  <c:v>42496.166666666664</c:v>
                </c:pt>
                <c:pt idx="3525">
                  <c:v>42496.125</c:v>
                </c:pt>
                <c:pt idx="3526">
                  <c:v>42496.083333333336</c:v>
                </c:pt>
                <c:pt idx="3527">
                  <c:v>42496.041666666664</c:v>
                </c:pt>
                <c:pt idx="3528">
                  <c:v>42496</c:v>
                </c:pt>
                <c:pt idx="3529">
                  <c:v>42495.958333333336</c:v>
                </c:pt>
                <c:pt idx="3530">
                  <c:v>42495.916666666664</c:v>
                </c:pt>
                <c:pt idx="3531">
                  <c:v>42495.875</c:v>
                </c:pt>
                <c:pt idx="3532">
                  <c:v>42495.833333333336</c:v>
                </c:pt>
                <c:pt idx="3533">
                  <c:v>42495.791666666664</c:v>
                </c:pt>
                <c:pt idx="3534">
                  <c:v>42495.75</c:v>
                </c:pt>
                <c:pt idx="3535">
                  <c:v>42495.708333333336</c:v>
                </c:pt>
                <c:pt idx="3536">
                  <c:v>42495.666666666664</c:v>
                </c:pt>
                <c:pt idx="3537">
                  <c:v>42495.625</c:v>
                </c:pt>
                <c:pt idx="3538">
                  <c:v>42495.583333333336</c:v>
                </c:pt>
                <c:pt idx="3539">
                  <c:v>42495.541666666664</c:v>
                </c:pt>
                <c:pt idx="3540">
                  <c:v>42495.5</c:v>
                </c:pt>
                <c:pt idx="3541">
                  <c:v>42495.458333333336</c:v>
                </c:pt>
                <c:pt idx="3542">
                  <c:v>42495.416666666664</c:v>
                </c:pt>
                <c:pt idx="3543">
                  <c:v>42495.375</c:v>
                </c:pt>
                <c:pt idx="3544">
                  <c:v>42495.333333333336</c:v>
                </c:pt>
                <c:pt idx="3545">
                  <c:v>42495.291666666664</c:v>
                </c:pt>
                <c:pt idx="3546">
                  <c:v>42495.25</c:v>
                </c:pt>
                <c:pt idx="3547">
                  <c:v>42495.208333333336</c:v>
                </c:pt>
                <c:pt idx="3548">
                  <c:v>42495.166666666664</c:v>
                </c:pt>
                <c:pt idx="3549">
                  <c:v>42495.125</c:v>
                </c:pt>
                <c:pt idx="3550">
                  <c:v>42495.083333333336</c:v>
                </c:pt>
                <c:pt idx="3551">
                  <c:v>42495.041666666664</c:v>
                </c:pt>
                <c:pt idx="3552">
                  <c:v>42495</c:v>
                </c:pt>
                <c:pt idx="3553">
                  <c:v>42494.958333333336</c:v>
                </c:pt>
                <c:pt idx="3554">
                  <c:v>42494.916666666664</c:v>
                </c:pt>
                <c:pt idx="3555">
                  <c:v>42494.875</c:v>
                </c:pt>
                <c:pt idx="3556">
                  <c:v>42494.833333333336</c:v>
                </c:pt>
                <c:pt idx="3557">
                  <c:v>42494.791666666664</c:v>
                </c:pt>
                <c:pt idx="3558">
                  <c:v>42494.75</c:v>
                </c:pt>
                <c:pt idx="3559">
                  <c:v>42494.708333333336</c:v>
                </c:pt>
                <c:pt idx="3560">
                  <c:v>42494.666666666664</c:v>
                </c:pt>
                <c:pt idx="3561">
                  <c:v>42494.625</c:v>
                </c:pt>
                <c:pt idx="3562">
                  <c:v>42494.583333333336</c:v>
                </c:pt>
                <c:pt idx="3563">
                  <c:v>42494.541666666664</c:v>
                </c:pt>
                <c:pt idx="3564">
                  <c:v>42494.5</c:v>
                </c:pt>
                <c:pt idx="3565">
                  <c:v>42494.458333333336</c:v>
                </c:pt>
                <c:pt idx="3566">
                  <c:v>42494.416666666664</c:v>
                </c:pt>
                <c:pt idx="3567">
                  <c:v>42494.375</c:v>
                </c:pt>
                <c:pt idx="3568">
                  <c:v>42494.333333333336</c:v>
                </c:pt>
                <c:pt idx="3569">
                  <c:v>42494.291666666664</c:v>
                </c:pt>
                <c:pt idx="3570">
                  <c:v>42494.25</c:v>
                </c:pt>
                <c:pt idx="3571">
                  <c:v>42494.208333333336</c:v>
                </c:pt>
                <c:pt idx="3572">
                  <c:v>42494.166666666664</c:v>
                </c:pt>
                <c:pt idx="3573">
                  <c:v>42494.125</c:v>
                </c:pt>
                <c:pt idx="3574">
                  <c:v>42494.083333333336</c:v>
                </c:pt>
                <c:pt idx="3575">
                  <c:v>42494.041666666664</c:v>
                </c:pt>
                <c:pt idx="3576">
                  <c:v>42494</c:v>
                </c:pt>
                <c:pt idx="3577">
                  <c:v>42493.958333333336</c:v>
                </c:pt>
                <c:pt idx="3578">
                  <c:v>42493.916666666664</c:v>
                </c:pt>
                <c:pt idx="3579">
                  <c:v>42493.875</c:v>
                </c:pt>
                <c:pt idx="3580">
                  <c:v>42493.833333333336</c:v>
                </c:pt>
                <c:pt idx="3581">
                  <c:v>42493.791666666664</c:v>
                </c:pt>
                <c:pt idx="3582">
                  <c:v>42493.75</c:v>
                </c:pt>
                <c:pt idx="3583">
                  <c:v>42493.708333333336</c:v>
                </c:pt>
                <c:pt idx="3584">
                  <c:v>42493.666666666664</c:v>
                </c:pt>
                <c:pt idx="3585">
                  <c:v>42493.625</c:v>
                </c:pt>
                <c:pt idx="3586">
                  <c:v>42493.583333333336</c:v>
                </c:pt>
                <c:pt idx="3587">
                  <c:v>42493.541666666664</c:v>
                </c:pt>
                <c:pt idx="3588">
                  <c:v>42493.5</c:v>
                </c:pt>
                <c:pt idx="3589">
                  <c:v>42493.458333333336</c:v>
                </c:pt>
                <c:pt idx="3590">
                  <c:v>42493.416666666664</c:v>
                </c:pt>
                <c:pt idx="3591">
                  <c:v>42493.375</c:v>
                </c:pt>
                <c:pt idx="3592">
                  <c:v>42493.333333333336</c:v>
                </c:pt>
                <c:pt idx="3593">
                  <c:v>42493.291666666664</c:v>
                </c:pt>
                <c:pt idx="3594">
                  <c:v>42493.25</c:v>
                </c:pt>
                <c:pt idx="3595">
                  <c:v>42493.208333333336</c:v>
                </c:pt>
                <c:pt idx="3596">
                  <c:v>42493.166666666664</c:v>
                </c:pt>
                <c:pt idx="3597">
                  <c:v>42493.125</c:v>
                </c:pt>
                <c:pt idx="3598">
                  <c:v>42493.083333333336</c:v>
                </c:pt>
                <c:pt idx="3599">
                  <c:v>42493.041666666664</c:v>
                </c:pt>
                <c:pt idx="3600">
                  <c:v>42493</c:v>
                </c:pt>
                <c:pt idx="3601">
                  <c:v>42492.958333333336</c:v>
                </c:pt>
                <c:pt idx="3602">
                  <c:v>42492.916666666664</c:v>
                </c:pt>
                <c:pt idx="3603">
                  <c:v>42492.875</c:v>
                </c:pt>
                <c:pt idx="3604">
                  <c:v>42492.833333333336</c:v>
                </c:pt>
                <c:pt idx="3605">
                  <c:v>42492.791666666664</c:v>
                </c:pt>
                <c:pt idx="3606">
                  <c:v>42492.75</c:v>
                </c:pt>
                <c:pt idx="3607">
                  <c:v>42492.708333333336</c:v>
                </c:pt>
                <c:pt idx="3608">
                  <c:v>42492.666666666664</c:v>
                </c:pt>
                <c:pt idx="3609">
                  <c:v>42492.625</c:v>
                </c:pt>
                <c:pt idx="3610">
                  <c:v>42492.583333333336</c:v>
                </c:pt>
                <c:pt idx="3611">
                  <c:v>42492.541666666664</c:v>
                </c:pt>
                <c:pt idx="3612">
                  <c:v>42492.5</c:v>
                </c:pt>
                <c:pt idx="3613">
                  <c:v>42492.458333333336</c:v>
                </c:pt>
                <c:pt idx="3614">
                  <c:v>42492.416666666664</c:v>
                </c:pt>
                <c:pt idx="3615">
                  <c:v>42492.375</c:v>
                </c:pt>
                <c:pt idx="3616">
                  <c:v>42492.333333333336</c:v>
                </c:pt>
                <c:pt idx="3617">
                  <c:v>42492.291666666664</c:v>
                </c:pt>
                <c:pt idx="3618">
                  <c:v>42492.25</c:v>
                </c:pt>
                <c:pt idx="3619">
                  <c:v>42492.208333333336</c:v>
                </c:pt>
                <c:pt idx="3620">
                  <c:v>42492.166666666664</c:v>
                </c:pt>
                <c:pt idx="3621">
                  <c:v>42492.125</c:v>
                </c:pt>
                <c:pt idx="3622">
                  <c:v>42492.083333333336</c:v>
                </c:pt>
                <c:pt idx="3623">
                  <c:v>42492.041666666664</c:v>
                </c:pt>
                <c:pt idx="3624">
                  <c:v>42492</c:v>
                </c:pt>
                <c:pt idx="3625">
                  <c:v>42491.958333333336</c:v>
                </c:pt>
                <c:pt idx="3626">
                  <c:v>42491.916666666664</c:v>
                </c:pt>
                <c:pt idx="3627">
                  <c:v>42491.875</c:v>
                </c:pt>
                <c:pt idx="3628">
                  <c:v>42491.833333333336</c:v>
                </c:pt>
                <c:pt idx="3629">
                  <c:v>42491.791666666664</c:v>
                </c:pt>
                <c:pt idx="3630">
                  <c:v>42491.75</c:v>
                </c:pt>
                <c:pt idx="3631">
                  <c:v>42491.708333333336</c:v>
                </c:pt>
                <c:pt idx="3632">
                  <c:v>42491.666666666664</c:v>
                </c:pt>
                <c:pt idx="3633">
                  <c:v>42491.625</c:v>
                </c:pt>
                <c:pt idx="3634">
                  <c:v>42491.583333333336</c:v>
                </c:pt>
                <c:pt idx="3635">
                  <c:v>42491.541666666664</c:v>
                </c:pt>
                <c:pt idx="3636">
                  <c:v>42491.5</c:v>
                </c:pt>
                <c:pt idx="3637">
                  <c:v>42491.458333333336</c:v>
                </c:pt>
                <c:pt idx="3638">
                  <c:v>42491.416666666664</c:v>
                </c:pt>
                <c:pt idx="3639">
                  <c:v>42491.375</c:v>
                </c:pt>
                <c:pt idx="3640">
                  <c:v>42491.333333333336</c:v>
                </c:pt>
                <c:pt idx="3641">
                  <c:v>42491.291666666664</c:v>
                </c:pt>
                <c:pt idx="3642">
                  <c:v>42491.25</c:v>
                </c:pt>
                <c:pt idx="3643">
                  <c:v>42491.208333333336</c:v>
                </c:pt>
                <c:pt idx="3644">
                  <c:v>42491.166666666664</c:v>
                </c:pt>
                <c:pt idx="3645">
                  <c:v>42491.125</c:v>
                </c:pt>
                <c:pt idx="3646">
                  <c:v>42491.083333333336</c:v>
                </c:pt>
                <c:pt idx="3647">
                  <c:v>42491.041666666664</c:v>
                </c:pt>
                <c:pt idx="3648">
                  <c:v>42491</c:v>
                </c:pt>
                <c:pt idx="3649">
                  <c:v>42490.958333333336</c:v>
                </c:pt>
                <c:pt idx="3650">
                  <c:v>42490.916666666664</c:v>
                </c:pt>
                <c:pt idx="3651">
                  <c:v>42490.875</c:v>
                </c:pt>
                <c:pt idx="3652">
                  <c:v>42490.833333333336</c:v>
                </c:pt>
                <c:pt idx="3653">
                  <c:v>42490.791666666664</c:v>
                </c:pt>
                <c:pt idx="3654">
                  <c:v>42490.75</c:v>
                </c:pt>
                <c:pt idx="3655">
                  <c:v>42490.708333333336</c:v>
                </c:pt>
                <c:pt idx="3656">
                  <c:v>42490.666666666664</c:v>
                </c:pt>
                <c:pt idx="3657">
                  <c:v>42490.625</c:v>
                </c:pt>
                <c:pt idx="3658">
                  <c:v>42490.583333333336</c:v>
                </c:pt>
                <c:pt idx="3659">
                  <c:v>42490.541666666664</c:v>
                </c:pt>
                <c:pt idx="3660">
                  <c:v>42490.5</c:v>
                </c:pt>
                <c:pt idx="3661">
                  <c:v>42490.458333333336</c:v>
                </c:pt>
                <c:pt idx="3662">
                  <c:v>42490.416666666664</c:v>
                </c:pt>
                <c:pt idx="3663">
                  <c:v>42490.375</c:v>
                </c:pt>
                <c:pt idx="3664">
                  <c:v>42490.333333333336</c:v>
                </c:pt>
                <c:pt idx="3665">
                  <c:v>42490.291666666664</c:v>
                </c:pt>
                <c:pt idx="3666">
                  <c:v>42490.25</c:v>
                </c:pt>
                <c:pt idx="3667">
                  <c:v>42490.208333333336</c:v>
                </c:pt>
                <c:pt idx="3668">
                  <c:v>42490.166666666664</c:v>
                </c:pt>
                <c:pt idx="3669">
                  <c:v>42490.125</c:v>
                </c:pt>
                <c:pt idx="3670">
                  <c:v>42490.083333333336</c:v>
                </c:pt>
                <c:pt idx="3671">
                  <c:v>42490.041666666664</c:v>
                </c:pt>
                <c:pt idx="3672">
                  <c:v>42490</c:v>
                </c:pt>
                <c:pt idx="3673">
                  <c:v>42489.958333333336</c:v>
                </c:pt>
                <c:pt idx="3674">
                  <c:v>42489.916666666664</c:v>
                </c:pt>
                <c:pt idx="3675">
                  <c:v>42489.875</c:v>
                </c:pt>
                <c:pt idx="3676">
                  <c:v>42489.833333333336</c:v>
                </c:pt>
                <c:pt idx="3677">
                  <c:v>42489.791666666664</c:v>
                </c:pt>
                <c:pt idx="3678">
                  <c:v>42489.75</c:v>
                </c:pt>
                <c:pt idx="3679">
                  <c:v>42489.708333333336</c:v>
                </c:pt>
                <c:pt idx="3680">
                  <c:v>42489.666666666664</c:v>
                </c:pt>
                <c:pt idx="3681">
                  <c:v>42489.625</c:v>
                </c:pt>
                <c:pt idx="3682">
                  <c:v>42489.583333333336</c:v>
                </c:pt>
                <c:pt idx="3683">
                  <c:v>42489.541666666664</c:v>
                </c:pt>
                <c:pt idx="3684">
                  <c:v>42489.5</c:v>
                </c:pt>
                <c:pt idx="3685">
                  <c:v>42489.458333333336</c:v>
                </c:pt>
                <c:pt idx="3686">
                  <c:v>42489.416666666664</c:v>
                </c:pt>
                <c:pt idx="3687">
                  <c:v>42489.375</c:v>
                </c:pt>
                <c:pt idx="3688">
                  <c:v>42489.333333333336</c:v>
                </c:pt>
                <c:pt idx="3689">
                  <c:v>42489.291666666664</c:v>
                </c:pt>
                <c:pt idx="3690">
                  <c:v>42489.25</c:v>
                </c:pt>
                <c:pt idx="3691">
                  <c:v>42489.208333333336</c:v>
                </c:pt>
                <c:pt idx="3692">
                  <c:v>42489.166666666664</c:v>
                </c:pt>
                <c:pt idx="3693">
                  <c:v>42489.125</c:v>
                </c:pt>
                <c:pt idx="3694">
                  <c:v>42489.083333333336</c:v>
                </c:pt>
                <c:pt idx="3695">
                  <c:v>42489.041666666664</c:v>
                </c:pt>
                <c:pt idx="3696">
                  <c:v>42489</c:v>
                </c:pt>
                <c:pt idx="3697">
                  <c:v>42488.958333333336</c:v>
                </c:pt>
                <c:pt idx="3698">
                  <c:v>42488.916666666664</c:v>
                </c:pt>
                <c:pt idx="3699">
                  <c:v>42488.875</c:v>
                </c:pt>
                <c:pt idx="3700">
                  <c:v>42488.833333333336</c:v>
                </c:pt>
                <c:pt idx="3701">
                  <c:v>42488.791666666664</c:v>
                </c:pt>
                <c:pt idx="3702">
                  <c:v>42488.75</c:v>
                </c:pt>
                <c:pt idx="3703">
                  <c:v>42488.708333333336</c:v>
                </c:pt>
                <c:pt idx="3704">
                  <c:v>42488.666666666664</c:v>
                </c:pt>
                <c:pt idx="3705">
                  <c:v>42488.625</c:v>
                </c:pt>
                <c:pt idx="3706">
                  <c:v>42488.583333333336</c:v>
                </c:pt>
                <c:pt idx="3707">
                  <c:v>42488.541666666664</c:v>
                </c:pt>
                <c:pt idx="3708">
                  <c:v>42488.5</c:v>
                </c:pt>
                <c:pt idx="3709">
                  <c:v>42488.458333333336</c:v>
                </c:pt>
                <c:pt idx="3710">
                  <c:v>42488.416666666664</c:v>
                </c:pt>
                <c:pt idx="3711">
                  <c:v>42488.375</c:v>
                </c:pt>
                <c:pt idx="3712">
                  <c:v>42488.333333333336</c:v>
                </c:pt>
                <c:pt idx="3713">
                  <c:v>42488.291666666664</c:v>
                </c:pt>
                <c:pt idx="3714">
                  <c:v>42488.25</c:v>
                </c:pt>
                <c:pt idx="3715">
                  <c:v>42488.208333333336</c:v>
                </c:pt>
                <c:pt idx="3716">
                  <c:v>42488.166666666664</c:v>
                </c:pt>
                <c:pt idx="3717">
                  <c:v>42488.125</c:v>
                </c:pt>
                <c:pt idx="3718">
                  <c:v>42488.083333333336</c:v>
                </c:pt>
                <c:pt idx="3719">
                  <c:v>42488.041666666664</c:v>
                </c:pt>
                <c:pt idx="3720">
                  <c:v>42488</c:v>
                </c:pt>
                <c:pt idx="3721">
                  <c:v>42487.958333333336</c:v>
                </c:pt>
                <c:pt idx="3722">
                  <c:v>42487.916666666664</c:v>
                </c:pt>
                <c:pt idx="3723">
                  <c:v>42487.875</c:v>
                </c:pt>
                <c:pt idx="3724">
                  <c:v>42487.833333333336</c:v>
                </c:pt>
                <c:pt idx="3725">
                  <c:v>42487.791666666664</c:v>
                </c:pt>
                <c:pt idx="3726">
                  <c:v>42487.75</c:v>
                </c:pt>
                <c:pt idx="3727">
                  <c:v>42487.708333333336</c:v>
                </c:pt>
                <c:pt idx="3728">
                  <c:v>42487.666666666664</c:v>
                </c:pt>
                <c:pt idx="3729">
                  <c:v>42487.625</c:v>
                </c:pt>
                <c:pt idx="3730">
                  <c:v>42487.583333333336</c:v>
                </c:pt>
                <c:pt idx="3731">
                  <c:v>42487.541666666664</c:v>
                </c:pt>
                <c:pt idx="3732">
                  <c:v>42487.5</c:v>
                </c:pt>
                <c:pt idx="3733">
                  <c:v>42487.458333333336</c:v>
                </c:pt>
                <c:pt idx="3734">
                  <c:v>42487.416666666664</c:v>
                </c:pt>
                <c:pt idx="3735">
                  <c:v>42487.375</c:v>
                </c:pt>
                <c:pt idx="3736">
                  <c:v>42487.333333333336</c:v>
                </c:pt>
                <c:pt idx="3737">
                  <c:v>42487.291666666664</c:v>
                </c:pt>
                <c:pt idx="3738">
                  <c:v>42487.25</c:v>
                </c:pt>
                <c:pt idx="3739">
                  <c:v>42487.208333333336</c:v>
                </c:pt>
                <c:pt idx="3740">
                  <c:v>42487.166666666664</c:v>
                </c:pt>
                <c:pt idx="3741">
                  <c:v>42487.125</c:v>
                </c:pt>
                <c:pt idx="3742">
                  <c:v>42487.083333333336</c:v>
                </c:pt>
                <c:pt idx="3743">
                  <c:v>42487.041666666664</c:v>
                </c:pt>
                <c:pt idx="3744">
                  <c:v>42487</c:v>
                </c:pt>
                <c:pt idx="3745">
                  <c:v>42486.958333333336</c:v>
                </c:pt>
                <c:pt idx="3746">
                  <c:v>42486.916666666664</c:v>
                </c:pt>
                <c:pt idx="3747">
                  <c:v>42486.875</c:v>
                </c:pt>
                <c:pt idx="3748">
                  <c:v>42486.833333333336</c:v>
                </c:pt>
                <c:pt idx="3749">
                  <c:v>42486.791666666664</c:v>
                </c:pt>
                <c:pt idx="3750">
                  <c:v>42486.75</c:v>
                </c:pt>
                <c:pt idx="3751">
                  <c:v>42486.708333333336</c:v>
                </c:pt>
                <c:pt idx="3752">
                  <c:v>42486.666666666664</c:v>
                </c:pt>
                <c:pt idx="3753">
                  <c:v>42486.625</c:v>
                </c:pt>
                <c:pt idx="3754">
                  <c:v>42486.583333333336</c:v>
                </c:pt>
                <c:pt idx="3755">
                  <c:v>42486.541666666664</c:v>
                </c:pt>
                <c:pt idx="3756">
                  <c:v>42486.5</c:v>
                </c:pt>
                <c:pt idx="3757">
                  <c:v>42486.458333333336</c:v>
                </c:pt>
                <c:pt idx="3758">
                  <c:v>42486.416666666664</c:v>
                </c:pt>
                <c:pt idx="3759">
                  <c:v>42486.375</c:v>
                </c:pt>
                <c:pt idx="3760">
                  <c:v>42486.333333333336</c:v>
                </c:pt>
                <c:pt idx="3761">
                  <c:v>42486.291666666664</c:v>
                </c:pt>
                <c:pt idx="3762">
                  <c:v>42486.25</c:v>
                </c:pt>
                <c:pt idx="3763">
                  <c:v>42486.208333333336</c:v>
                </c:pt>
                <c:pt idx="3764">
                  <c:v>42486.166666666664</c:v>
                </c:pt>
                <c:pt idx="3765">
                  <c:v>42486.125</c:v>
                </c:pt>
                <c:pt idx="3766">
                  <c:v>42486.083333333336</c:v>
                </c:pt>
                <c:pt idx="3767">
                  <c:v>42486.041666666664</c:v>
                </c:pt>
                <c:pt idx="3768">
                  <c:v>42486</c:v>
                </c:pt>
                <c:pt idx="3769">
                  <c:v>42485.958333333336</c:v>
                </c:pt>
                <c:pt idx="3770">
                  <c:v>42485.916666666664</c:v>
                </c:pt>
                <c:pt idx="3771">
                  <c:v>42485.875</c:v>
                </c:pt>
                <c:pt idx="3772">
                  <c:v>42485.833333333336</c:v>
                </c:pt>
                <c:pt idx="3773">
                  <c:v>42485.791666666664</c:v>
                </c:pt>
                <c:pt idx="3774">
                  <c:v>42485.75</c:v>
                </c:pt>
                <c:pt idx="3775">
                  <c:v>42485.708333333336</c:v>
                </c:pt>
                <c:pt idx="3776">
                  <c:v>42485.666666666664</c:v>
                </c:pt>
                <c:pt idx="3777">
                  <c:v>42485.625</c:v>
                </c:pt>
                <c:pt idx="3778">
                  <c:v>42485.583333333336</c:v>
                </c:pt>
                <c:pt idx="3779">
                  <c:v>42485.541666666664</c:v>
                </c:pt>
                <c:pt idx="3780">
                  <c:v>42485.5</c:v>
                </c:pt>
                <c:pt idx="3781">
                  <c:v>42485.458333333336</c:v>
                </c:pt>
                <c:pt idx="3782">
                  <c:v>42485.416666666664</c:v>
                </c:pt>
                <c:pt idx="3783">
                  <c:v>42485.375</c:v>
                </c:pt>
                <c:pt idx="3784">
                  <c:v>42485.333333333336</c:v>
                </c:pt>
                <c:pt idx="3785">
                  <c:v>42485.291666666664</c:v>
                </c:pt>
                <c:pt idx="3786">
                  <c:v>42485.25</c:v>
                </c:pt>
                <c:pt idx="3787">
                  <c:v>42485.208333333336</c:v>
                </c:pt>
                <c:pt idx="3788">
                  <c:v>42485.166666666664</c:v>
                </c:pt>
                <c:pt idx="3789">
                  <c:v>42485.125</c:v>
                </c:pt>
                <c:pt idx="3790">
                  <c:v>42485.083333333336</c:v>
                </c:pt>
                <c:pt idx="3791">
                  <c:v>42485.041666666664</c:v>
                </c:pt>
                <c:pt idx="3792">
                  <c:v>42485</c:v>
                </c:pt>
                <c:pt idx="3793">
                  <c:v>42484.958333333336</c:v>
                </c:pt>
                <c:pt idx="3794">
                  <c:v>42484.916666666664</c:v>
                </c:pt>
                <c:pt idx="3795">
                  <c:v>42484.875</c:v>
                </c:pt>
                <c:pt idx="3796">
                  <c:v>42484.833333333336</c:v>
                </c:pt>
                <c:pt idx="3797">
                  <c:v>42484.791666666664</c:v>
                </c:pt>
                <c:pt idx="3798">
                  <c:v>42484.75</c:v>
                </c:pt>
                <c:pt idx="3799">
                  <c:v>42484.708333333336</c:v>
                </c:pt>
                <c:pt idx="3800">
                  <c:v>42484.666666666664</c:v>
                </c:pt>
                <c:pt idx="3801">
                  <c:v>42484.625</c:v>
                </c:pt>
                <c:pt idx="3802">
                  <c:v>42484.583333333336</c:v>
                </c:pt>
                <c:pt idx="3803">
                  <c:v>42484.541666666664</c:v>
                </c:pt>
                <c:pt idx="3804">
                  <c:v>42484.5</c:v>
                </c:pt>
                <c:pt idx="3805">
                  <c:v>42484.458333333336</c:v>
                </c:pt>
                <c:pt idx="3806">
                  <c:v>42484.416666666664</c:v>
                </c:pt>
                <c:pt idx="3807">
                  <c:v>42484.375</c:v>
                </c:pt>
                <c:pt idx="3808">
                  <c:v>42484.333333333336</c:v>
                </c:pt>
                <c:pt idx="3809">
                  <c:v>42484.291666666664</c:v>
                </c:pt>
                <c:pt idx="3810">
                  <c:v>42484.25</c:v>
                </c:pt>
                <c:pt idx="3811">
                  <c:v>42484.208333333336</c:v>
                </c:pt>
                <c:pt idx="3812">
                  <c:v>42484.166666666664</c:v>
                </c:pt>
                <c:pt idx="3813">
                  <c:v>42484.125</c:v>
                </c:pt>
                <c:pt idx="3814">
                  <c:v>42484.083333333336</c:v>
                </c:pt>
                <c:pt idx="3815">
                  <c:v>42484.041666666664</c:v>
                </c:pt>
                <c:pt idx="3816">
                  <c:v>42484</c:v>
                </c:pt>
                <c:pt idx="3817">
                  <c:v>42483.958333333336</c:v>
                </c:pt>
                <c:pt idx="3818">
                  <c:v>42483.916666666664</c:v>
                </c:pt>
                <c:pt idx="3819">
                  <c:v>42483.875</c:v>
                </c:pt>
                <c:pt idx="3820">
                  <c:v>42483.833333333336</c:v>
                </c:pt>
                <c:pt idx="3821">
                  <c:v>42483.791666666664</c:v>
                </c:pt>
                <c:pt idx="3822">
                  <c:v>42483.75</c:v>
                </c:pt>
                <c:pt idx="3823">
                  <c:v>42483.708333333336</c:v>
                </c:pt>
                <c:pt idx="3824">
                  <c:v>42483.666666666664</c:v>
                </c:pt>
                <c:pt idx="3825">
                  <c:v>42483.625</c:v>
                </c:pt>
                <c:pt idx="3826">
                  <c:v>42483.583333333336</c:v>
                </c:pt>
                <c:pt idx="3827">
                  <c:v>42483.541666666664</c:v>
                </c:pt>
                <c:pt idx="3828">
                  <c:v>42483.5</c:v>
                </c:pt>
                <c:pt idx="3829">
                  <c:v>42483.458333333336</c:v>
                </c:pt>
                <c:pt idx="3830">
                  <c:v>42483.416666666664</c:v>
                </c:pt>
                <c:pt idx="3831">
                  <c:v>42483.375</c:v>
                </c:pt>
                <c:pt idx="3832">
                  <c:v>42483.333333333336</c:v>
                </c:pt>
                <c:pt idx="3833">
                  <c:v>42483.291666666664</c:v>
                </c:pt>
                <c:pt idx="3834">
                  <c:v>42483.25</c:v>
                </c:pt>
                <c:pt idx="3835">
                  <c:v>42483.208333333336</c:v>
                </c:pt>
                <c:pt idx="3836">
                  <c:v>42483.166666666664</c:v>
                </c:pt>
                <c:pt idx="3837">
                  <c:v>42483.125</c:v>
                </c:pt>
                <c:pt idx="3838">
                  <c:v>42483.083333333336</c:v>
                </c:pt>
                <c:pt idx="3839">
                  <c:v>42483.041666666664</c:v>
                </c:pt>
                <c:pt idx="3840">
                  <c:v>42483</c:v>
                </c:pt>
                <c:pt idx="3841">
                  <c:v>42482.958333333336</c:v>
                </c:pt>
                <c:pt idx="3842">
                  <c:v>42482.916666666664</c:v>
                </c:pt>
                <c:pt idx="3843">
                  <c:v>42482.875</c:v>
                </c:pt>
                <c:pt idx="3844">
                  <c:v>42482.833333333336</c:v>
                </c:pt>
                <c:pt idx="3845">
                  <c:v>42482.791666666664</c:v>
                </c:pt>
                <c:pt idx="3846">
                  <c:v>42482.75</c:v>
                </c:pt>
                <c:pt idx="3847">
                  <c:v>42482.708333333336</c:v>
                </c:pt>
                <c:pt idx="3848">
                  <c:v>42482.666666666664</c:v>
                </c:pt>
                <c:pt idx="3849">
                  <c:v>42482.625</c:v>
                </c:pt>
                <c:pt idx="3850">
                  <c:v>42482.583333333336</c:v>
                </c:pt>
                <c:pt idx="3851">
                  <c:v>42482.541666666664</c:v>
                </c:pt>
                <c:pt idx="3852">
                  <c:v>42482.5</c:v>
                </c:pt>
                <c:pt idx="3853">
                  <c:v>42482.458333333336</c:v>
                </c:pt>
                <c:pt idx="3854">
                  <c:v>42482.416666666664</c:v>
                </c:pt>
                <c:pt idx="3855">
                  <c:v>42482.375</c:v>
                </c:pt>
                <c:pt idx="3856">
                  <c:v>42482.333333333336</c:v>
                </c:pt>
                <c:pt idx="3857">
                  <c:v>42482.291666666664</c:v>
                </c:pt>
                <c:pt idx="3858">
                  <c:v>42482.25</c:v>
                </c:pt>
                <c:pt idx="3859">
                  <c:v>42482.208333333336</c:v>
                </c:pt>
                <c:pt idx="3860">
                  <c:v>42482.166666666664</c:v>
                </c:pt>
                <c:pt idx="3861">
                  <c:v>42482.125</c:v>
                </c:pt>
                <c:pt idx="3862">
                  <c:v>42482.083333333336</c:v>
                </c:pt>
                <c:pt idx="3863">
                  <c:v>42482.041666666664</c:v>
                </c:pt>
                <c:pt idx="3864">
                  <c:v>42482</c:v>
                </c:pt>
                <c:pt idx="3865">
                  <c:v>42481.958333333336</c:v>
                </c:pt>
                <c:pt idx="3866">
                  <c:v>42481.916666666664</c:v>
                </c:pt>
                <c:pt idx="3867">
                  <c:v>42481.875</c:v>
                </c:pt>
                <c:pt idx="3868">
                  <c:v>42481.833333333336</c:v>
                </c:pt>
                <c:pt idx="3869">
                  <c:v>42481.791666666664</c:v>
                </c:pt>
                <c:pt idx="3870">
                  <c:v>42481.75</c:v>
                </c:pt>
                <c:pt idx="3871">
                  <c:v>42481.708333333336</c:v>
                </c:pt>
                <c:pt idx="3872">
                  <c:v>42481.666666666664</c:v>
                </c:pt>
                <c:pt idx="3873">
                  <c:v>42481.625</c:v>
                </c:pt>
                <c:pt idx="3874">
                  <c:v>42481.583333333336</c:v>
                </c:pt>
                <c:pt idx="3875">
                  <c:v>42481.541666666664</c:v>
                </c:pt>
                <c:pt idx="3876">
                  <c:v>42481.5</c:v>
                </c:pt>
                <c:pt idx="3877">
                  <c:v>42481.458333333336</c:v>
                </c:pt>
                <c:pt idx="3878">
                  <c:v>42481.416666666664</c:v>
                </c:pt>
                <c:pt idx="3879">
                  <c:v>42481.375</c:v>
                </c:pt>
                <c:pt idx="3880">
                  <c:v>42481.333333333336</c:v>
                </c:pt>
                <c:pt idx="3881">
                  <c:v>42481.291666666664</c:v>
                </c:pt>
                <c:pt idx="3882">
                  <c:v>42481.25</c:v>
                </c:pt>
                <c:pt idx="3883">
                  <c:v>42481.208333333336</c:v>
                </c:pt>
                <c:pt idx="3884">
                  <c:v>42481.166666666664</c:v>
                </c:pt>
                <c:pt idx="3885">
                  <c:v>42481.125</c:v>
                </c:pt>
                <c:pt idx="3886">
                  <c:v>42481.083333333336</c:v>
                </c:pt>
                <c:pt idx="3887">
                  <c:v>42481.041666666664</c:v>
                </c:pt>
                <c:pt idx="3888">
                  <c:v>42481</c:v>
                </c:pt>
                <c:pt idx="3889">
                  <c:v>42480.958333333336</c:v>
                </c:pt>
                <c:pt idx="3890">
                  <c:v>42480.916666666664</c:v>
                </c:pt>
                <c:pt idx="3891">
                  <c:v>42480.875</c:v>
                </c:pt>
                <c:pt idx="3892">
                  <c:v>42480.833333333336</c:v>
                </c:pt>
                <c:pt idx="3893">
                  <c:v>42480.791666666664</c:v>
                </c:pt>
                <c:pt idx="3894">
                  <c:v>42480.75</c:v>
                </c:pt>
                <c:pt idx="3895">
                  <c:v>42480.708333333336</c:v>
                </c:pt>
                <c:pt idx="3896">
                  <c:v>42480.666666666664</c:v>
                </c:pt>
                <c:pt idx="3897">
                  <c:v>42480.625</c:v>
                </c:pt>
                <c:pt idx="3898">
                  <c:v>42480.583333333336</c:v>
                </c:pt>
                <c:pt idx="3899">
                  <c:v>42480.541666666664</c:v>
                </c:pt>
                <c:pt idx="3900">
                  <c:v>42480.5</c:v>
                </c:pt>
                <c:pt idx="3901">
                  <c:v>42480.458333333336</c:v>
                </c:pt>
                <c:pt idx="3902">
                  <c:v>42480.416666666664</c:v>
                </c:pt>
                <c:pt idx="3903">
                  <c:v>42480.375</c:v>
                </c:pt>
                <c:pt idx="3904">
                  <c:v>42480.333333333336</c:v>
                </c:pt>
                <c:pt idx="3905">
                  <c:v>42480.291666666664</c:v>
                </c:pt>
                <c:pt idx="3906">
                  <c:v>42480.25</c:v>
                </c:pt>
                <c:pt idx="3907">
                  <c:v>42480.208333333336</c:v>
                </c:pt>
                <c:pt idx="3908">
                  <c:v>42480.166666666664</c:v>
                </c:pt>
                <c:pt idx="3909">
                  <c:v>42480.125</c:v>
                </c:pt>
                <c:pt idx="3910">
                  <c:v>42480.083333333336</c:v>
                </c:pt>
                <c:pt idx="3911">
                  <c:v>42480.041666666664</c:v>
                </c:pt>
                <c:pt idx="3912">
                  <c:v>42480</c:v>
                </c:pt>
                <c:pt idx="3913">
                  <c:v>42479.958333333336</c:v>
                </c:pt>
                <c:pt idx="3914">
                  <c:v>42479.916666666664</c:v>
                </c:pt>
                <c:pt idx="3915">
                  <c:v>42479.875</c:v>
                </c:pt>
                <c:pt idx="3916">
                  <c:v>42479.833333333336</c:v>
                </c:pt>
                <c:pt idx="3917">
                  <c:v>42479.791666666664</c:v>
                </c:pt>
                <c:pt idx="3918">
                  <c:v>42479.75</c:v>
                </c:pt>
                <c:pt idx="3919">
                  <c:v>42479.708333333336</c:v>
                </c:pt>
                <c:pt idx="3920">
                  <c:v>42479.666666666664</c:v>
                </c:pt>
                <c:pt idx="3921">
                  <c:v>42479.625</c:v>
                </c:pt>
                <c:pt idx="3922">
                  <c:v>42479.583333333336</c:v>
                </c:pt>
                <c:pt idx="3923">
                  <c:v>42479.541666666664</c:v>
                </c:pt>
                <c:pt idx="3924">
                  <c:v>42479.5</c:v>
                </c:pt>
                <c:pt idx="3925">
                  <c:v>42479.458333333336</c:v>
                </c:pt>
                <c:pt idx="3926">
                  <c:v>42479.416666666664</c:v>
                </c:pt>
                <c:pt idx="3927">
                  <c:v>42479.375</c:v>
                </c:pt>
                <c:pt idx="3928">
                  <c:v>42479.333333333336</c:v>
                </c:pt>
                <c:pt idx="3929">
                  <c:v>42479.291666666664</c:v>
                </c:pt>
                <c:pt idx="3930">
                  <c:v>42479.25</c:v>
                </c:pt>
                <c:pt idx="3931">
                  <c:v>42479.208333333336</c:v>
                </c:pt>
                <c:pt idx="3932">
                  <c:v>42479.166666666664</c:v>
                </c:pt>
                <c:pt idx="3933">
                  <c:v>42479.125</c:v>
                </c:pt>
                <c:pt idx="3934">
                  <c:v>42479.083333333336</c:v>
                </c:pt>
                <c:pt idx="3935">
                  <c:v>42479.041666666664</c:v>
                </c:pt>
                <c:pt idx="3936">
                  <c:v>42479</c:v>
                </c:pt>
                <c:pt idx="3937">
                  <c:v>42478.958333333336</c:v>
                </c:pt>
                <c:pt idx="3938">
                  <c:v>42478.916666666664</c:v>
                </c:pt>
                <c:pt idx="3939">
                  <c:v>42478.875</c:v>
                </c:pt>
                <c:pt idx="3940">
                  <c:v>42478.833333333336</c:v>
                </c:pt>
                <c:pt idx="3941">
                  <c:v>42478.791666666664</c:v>
                </c:pt>
                <c:pt idx="3942">
                  <c:v>42478.75</c:v>
                </c:pt>
                <c:pt idx="3943">
                  <c:v>42478.708333333336</c:v>
                </c:pt>
                <c:pt idx="3944">
                  <c:v>42478.666666666664</c:v>
                </c:pt>
                <c:pt idx="3945">
                  <c:v>42478.625</c:v>
                </c:pt>
                <c:pt idx="3946">
                  <c:v>42478.583333333336</c:v>
                </c:pt>
                <c:pt idx="3947">
                  <c:v>42478.541666666664</c:v>
                </c:pt>
                <c:pt idx="3948">
                  <c:v>42478.5</c:v>
                </c:pt>
                <c:pt idx="3949">
                  <c:v>42478.458333333336</c:v>
                </c:pt>
                <c:pt idx="3950">
                  <c:v>42478.416666666664</c:v>
                </c:pt>
                <c:pt idx="3951">
                  <c:v>42478.375</c:v>
                </c:pt>
                <c:pt idx="3952">
                  <c:v>42478.333333333336</c:v>
                </c:pt>
                <c:pt idx="3953">
                  <c:v>42478.291666666664</c:v>
                </c:pt>
                <c:pt idx="3954">
                  <c:v>42478.25</c:v>
                </c:pt>
                <c:pt idx="3955">
                  <c:v>42478.208333333336</c:v>
                </c:pt>
                <c:pt idx="3956">
                  <c:v>42478.166666666664</c:v>
                </c:pt>
                <c:pt idx="3957">
                  <c:v>42478.125</c:v>
                </c:pt>
                <c:pt idx="3958">
                  <c:v>42478.083333333336</c:v>
                </c:pt>
                <c:pt idx="3959">
                  <c:v>42478.041666666664</c:v>
                </c:pt>
                <c:pt idx="3960">
                  <c:v>42478</c:v>
                </c:pt>
                <c:pt idx="3961">
                  <c:v>42477.958333333336</c:v>
                </c:pt>
                <c:pt idx="3962">
                  <c:v>42477.916666666664</c:v>
                </c:pt>
                <c:pt idx="3963">
                  <c:v>42477.875</c:v>
                </c:pt>
                <c:pt idx="3964">
                  <c:v>42477.833333333336</c:v>
                </c:pt>
                <c:pt idx="3965">
                  <c:v>42477.791666666664</c:v>
                </c:pt>
                <c:pt idx="3966">
                  <c:v>42477.75</c:v>
                </c:pt>
                <c:pt idx="3967">
                  <c:v>42477.708333333336</c:v>
                </c:pt>
                <c:pt idx="3968">
                  <c:v>42477.666666666664</c:v>
                </c:pt>
                <c:pt idx="3969">
                  <c:v>42477.625</c:v>
                </c:pt>
                <c:pt idx="3970">
                  <c:v>42477.583333333336</c:v>
                </c:pt>
                <c:pt idx="3971">
                  <c:v>42477.541666666664</c:v>
                </c:pt>
                <c:pt idx="3972">
                  <c:v>42477.5</c:v>
                </c:pt>
                <c:pt idx="3973">
                  <c:v>42477.458333333336</c:v>
                </c:pt>
                <c:pt idx="3974">
                  <c:v>42477.416666666664</c:v>
                </c:pt>
                <c:pt idx="3975">
                  <c:v>42477.375</c:v>
                </c:pt>
                <c:pt idx="3976">
                  <c:v>42477.333333333336</c:v>
                </c:pt>
                <c:pt idx="3977">
                  <c:v>42477.291666666664</c:v>
                </c:pt>
                <c:pt idx="3978">
                  <c:v>42477.25</c:v>
                </c:pt>
                <c:pt idx="3979">
                  <c:v>42477.208333333336</c:v>
                </c:pt>
                <c:pt idx="3980">
                  <c:v>42477.166666666664</c:v>
                </c:pt>
                <c:pt idx="3981">
                  <c:v>42477.125</c:v>
                </c:pt>
                <c:pt idx="3982">
                  <c:v>42477.083333333336</c:v>
                </c:pt>
                <c:pt idx="3983">
                  <c:v>42477.041666666664</c:v>
                </c:pt>
                <c:pt idx="3984">
                  <c:v>42477</c:v>
                </c:pt>
                <c:pt idx="3985">
                  <c:v>42476.958333333336</c:v>
                </c:pt>
                <c:pt idx="3986">
                  <c:v>42476.916666666664</c:v>
                </c:pt>
                <c:pt idx="3987">
                  <c:v>42476.875</c:v>
                </c:pt>
                <c:pt idx="3988">
                  <c:v>42476.833333333336</c:v>
                </c:pt>
                <c:pt idx="3989">
                  <c:v>42476.791666666664</c:v>
                </c:pt>
                <c:pt idx="3990">
                  <c:v>42476.75</c:v>
                </c:pt>
                <c:pt idx="3991">
                  <c:v>42476.708333333336</c:v>
                </c:pt>
                <c:pt idx="3992">
                  <c:v>42476.666666666664</c:v>
                </c:pt>
                <c:pt idx="3993">
                  <c:v>42476.625</c:v>
                </c:pt>
                <c:pt idx="3994">
                  <c:v>42476.583333333336</c:v>
                </c:pt>
                <c:pt idx="3995">
                  <c:v>42476.541666666664</c:v>
                </c:pt>
                <c:pt idx="3996">
                  <c:v>42476.5</c:v>
                </c:pt>
                <c:pt idx="3997">
                  <c:v>42476.458333333336</c:v>
                </c:pt>
                <c:pt idx="3998">
                  <c:v>42476.416666666664</c:v>
                </c:pt>
                <c:pt idx="3999">
                  <c:v>42476.375</c:v>
                </c:pt>
                <c:pt idx="4000">
                  <c:v>42476.333333333336</c:v>
                </c:pt>
                <c:pt idx="4001">
                  <c:v>42476.291666666664</c:v>
                </c:pt>
                <c:pt idx="4002">
                  <c:v>42476.25</c:v>
                </c:pt>
                <c:pt idx="4003">
                  <c:v>42476.208333333336</c:v>
                </c:pt>
                <c:pt idx="4004">
                  <c:v>42476.166666666664</c:v>
                </c:pt>
                <c:pt idx="4005">
                  <c:v>42476.125</c:v>
                </c:pt>
                <c:pt idx="4006">
                  <c:v>42476.083333333336</c:v>
                </c:pt>
                <c:pt idx="4007">
                  <c:v>42476.041666666664</c:v>
                </c:pt>
                <c:pt idx="4008">
                  <c:v>42476</c:v>
                </c:pt>
                <c:pt idx="4009">
                  <c:v>42475.958333333336</c:v>
                </c:pt>
                <c:pt idx="4010">
                  <c:v>42475.916666666664</c:v>
                </c:pt>
                <c:pt idx="4011">
                  <c:v>42475.875</c:v>
                </c:pt>
                <c:pt idx="4012">
                  <c:v>42475.833333333336</c:v>
                </c:pt>
                <c:pt idx="4013">
                  <c:v>42475.791666666664</c:v>
                </c:pt>
                <c:pt idx="4014">
                  <c:v>42475.75</c:v>
                </c:pt>
                <c:pt idx="4015">
                  <c:v>42475.708333333336</c:v>
                </c:pt>
                <c:pt idx="4016">
                  <c:v>42475.666666666664</c:v>
                </c:pt>
                <c:pt idx="4017">
                  <c:v>42475.625</c:v>
                </c:pt>
                <c:pt idx="4018">
                  <c:v>42475.583333333336</c:v>
                </c:pt>
                <c:pt idx="4019">
                  <c:v>42475.541666666664</c:v>
                </c:pt>
                <c:pt idx="4020">
                  <c:v>42475.5</c:v>
                </c:pt>
                <c:pt idx="4021">
                  <c:v>42475.458333333336</c:v>
                </c:pt>
                <c:pt idx="4022">
                  <c:v>42475.416666666664</c:v>
                </c:pt>
                <c:pt idx="4023">
                  <c:v>42475.375</c:v>
                </c:pt>
                <c:pt idx="4024">
                  <c:v>42475.333333333336</c:v>
                </c:pt>
                <c:pt idx="4025">
                  <c:v>42475.291666666664</c:v>
                </c:pt>
                <c:pt idx="4026">
                  <c:v>42475.25</c:v>
                </c:pt>
                <c:pt idx="4027">
                  <c:v>42475.208333333336</c:v>
                </c:pt>
                <c:pt idx="4028">
                  <c:v>42475.166666666664</c:v>
                </c:pt>
                <c:pt idx="4029">
                  <c:v>42475.125</c:v>
                </c:pt>
                <c:pt idx="4030">
                  <c:v>42475.083333333336</c:v>
                </c:pt>
                <c:pt idx="4031">
                  <c:v>42475.041666666664</c:v>
                </c:pt>
                <c:pt idx="4032">
                  <c:v>42475</c:v>
                </c:pt>
                <c:pt idx="4033">
                  <c:v>42474.958333333336</c:v>
                </c:pt>
                <c:pt idx="4034">
                  <c:v>42474.916666666664</c:v>
                </c:pt>
                <c:pt idx="4035">
                  <c:v>42474.875</c:v>
                </c:pt>
                <c:pt idx="4036">
                  <c:v>42474.833333333336</c:v>
                </c:pt>
                <c:pt idx="4037">
                  <c:v>42474.791666666664</c:v>
                </c:pt>
                <c:pt idx="4038">
                  <c:v>42474.75</c:v>
                </c:pt>
                <c:pt idx="4039">
                  <c:v>42474.708333333336</c:v>
                </c:pt>
                <c:pt idx="4040">
                  <c:v>42474.666666666664</c:v>
                </c:pt>
                <c:pt idx="4041">
                  <c:v>42474.625</c:v>
                </c:pt>
                <c:pt idx="4042">
                  <c:v>42474.583333333336</c:v>
                </c:pt>
                <c:pt idx="4043">
                  <c:v>42474.541666666664</c:v>
                </c:pt>
                <c:pt idx="4044">
                  <c:v>42474.5</c:v>
                </c:pt>
                <c:pt idx="4045">
                  <c:v>42474.458333333336</c:v>
                </c:pt>
                <c:pt idx="4046">
                  <c:v>42474.416666666664</c:v>
                </c:pt>
                <c:pt idx="4047">
                  <c:v>42474.375</c:v>
                </c:pt>
                <c:pt idx="4048">
                  <c:v>42474.333333333336</c:v>
                </c:pt>
                <c:pt idx="4049">
                  <c:v>42474.291666666664</c:v>
                </c:pt>
                <c:pt idx="4050">
                  <c:v>42474.25</c:v>
                </c:pt>
                <c:pt idx="4051">
                  <c:v>42474.208333333336</c:v>
                </c:pt>
                <c:pt idx="4052">
                  <c:v>42474.166666666664</c:v>
                </c:pt>
                <c:pt idx="4053">
                  <c:v>42474.125</c:v>
                </c:pt>
                <c:pt idx="4054">
                  <c:v>42474.083333333336</c:v>
                </c:pt>
                <c:pt idx="4055">
                  <c:v>42474.041666666664</c:v>
                </c:pt>
                <c:pt idx="4056">
                  <c:v>42474</c:v>
                </c:pt>
                <c:pt idx="4057">
                  <c:v>42473.958333333336</c:v>
                </c:pt>
                <c:pt idx="4058">
                  <c:v>42473.916666666664</c:v>
                </c:pt>
                <c:pt idx="4059">
                  <c:v>42473.875</c:v>
                </c:pt>
                <c:pt idx="4060">
                  <c:v>42473.833333333336</c:v>
                </c:pt>
                <c:pt idx="4061">
                  <c:v>42473.791666666664</c:v>
                </c:pt>
                <c:pt idx="4062">
                  <c:v>42473.75</c:v>
                </c:pt>
                <c:pt idx="4063">
                  <c:v>42473.708333333336</c:v>
                </c:pt>
                <c:pt idx="4064">
                  <c:v>42473.666666666664</c:v>
                </c:pt>
                <c:pt idx="4065">
                  <c:v>42473.625</c:v>
                </c:pt>
                <c:pt idx="4066">
                  <c:v>42473.583333333336</c:v>
                </c:pt>
                <c:pt idx="4067">
                  <c:v>42473.541666666664</c:v>
                </c:pt>
                <c:pt idx="4068">
                  <c:v>42473.5</c:v>
                </c:pt>
                <c:pt idx="4069">
                  <c:v>42473.458333333336</c:v>
                </c:pt>
                <c:pt idx="4070">
                  <c:v>42473.416666666664</c:v>
                </c:pt>
                <c:pt idx="4071">
                  <c:v>42473.375</c:v>
                </c:pt>
                <c:pt idx="4072">
                  <c:v>42473.333333333336</c:v>
                </c:pt>
                <c:pt idx="4073">
                  <c:v>42473.291666666664</c:v>
                </c:pt>
                <c:pt idx="4074">
                  <c:v>42473.25</c:v>
                </c:pt>
                <c:pt idx="4075">
                  <c:v>42473.208333333336</c:v>
                </c:pt>
                <c:pt idx="4076">
                  <c:v>42473.166666666664</c:v>
                </c:pt>
                <c:pt idx="4077">
                  <c:v>42473.125</c:v>
                </c:pt>
                <c:pt idx="4078">
                  <c:v>42473.083333333336</c:v>
                </c:pt>
                <c:pt idx="4079">
                  <c:v>42473.041666666664</c:v>
                </c:pt>
                <c:pt idx="4080">
                  <c:v>42473</c:v>
                </c:pt>
                <c:pt idx="4081">
                  <c:v>42472.958333333336</c:v>
                </c:pt>
                <c:pt idx="4082">
                  <c:v>42472.916666666664</c:v>
                </c:pt>
                <c:pt idx="4083">
                  <c:v>42472.875</c:v>
                </c:pt>
                <c:pt idx="4084">
                  <c:v>42472.833333333336</c:v>
                </c:pt>
                <c:pt idx="4085">
                  <c:v>42472.791666666664</c:v>
                </c:pt>
                <c:pt idx="4086">
                  <c:v>42472.75</c:v>
                </c:pt>
                <c:pt idx="4087">
                  <c:v>42472.708333333336</c:v>
                </c:pt>
                <c:pt idx="4088">
                  <c:v>42472.666666666664</c:v>
                </c:pt>
                <c:pt idx="4089">
                  <c:v>42472.625</c:v>
                </c:pt>
                <c:pt idx="4090">
                  <c:v>42472.583333333336</c:v>
                </c:pt>
                <c:pt idx="4091">
                  <c:v>42472.541666666664</c:v>
                </c:pt>
                <c:pt idx="4092">
                  <c:v>42472.5</c:v>
                </c:pt>
                <c:pt idx="4093">
                  <c:v>42472.458333333336</c:v>
                </c:pt>
                <c:pt idx="4094">
                  <c:v>42472.416666666664</c:v>
                </c:pt>
                <c:pt idx="4095">
                  <c:v>42472.375</c:v>
                </c:pt>
                <c:pt idx="4096">
                  <c:v>42472.333333333336</c:v>
                </c:pt>
                <c:pt idx="4097">
                  <c:v>42472.291666666664</c:v>
                </c:pt>
                <c:pt idx="4098">
                  <c:v>42472.25</c:v>
                </c:pt>
                <c:pt idx="4099">
                  <c:v>42472.208333333336</c:v>
                </c:pt>
                <c:pt idx="4100">
                  <c:v>42472.166666666664</c:v>
                </c:pt>
                <c:pt idx="4101">
                  <c:v>42472.125</c:v>
                </c:pt>
                <c:pt idx="4102">
                  <c:v>42472.083333333336</c:v>
                </c:pt>
                <c:pt idx="4103">
                  <c:v>42472.041666666664</c:v>
                </c:pt>
                <c:pt idx="4104">
                  <c:v>42472</c:v>
                </c:pt>
                <c:pt idx="4105">
                  <c:v>42471.958333333336</c:v>
                </c:pt>
                <c:pt idx="4106">
                  <c:v>42471.916666666664</c:v>
                </c:pt>
                <c:pt idx="4107">
                  <c:v>42471.875</c:v>
                </c:pt>
                <c:pt idx="4108">
                  <c:v>42471.833333333336</c:v>
                </c:pt>
                <c:pt idx="4109">
                  <c:v>42471.791666666664</c:v>
                </c:pt>
                <c:pt idx="4110">
                  <c:v>42471.75</c:v>
                </c:pt>
                <c:pt idx="4111">
                  <c:v>42471.708333333336</c:v>
                </c:pt>
                <c:pt idx="4112">
                  <c:v>42471.666666666664</c:v>
                </c:pt>
                <c:pt idx="4113">
                  <c:v>42471.625</c:v>
                </c:pt>
                <c:pt idx="4114">
                  <c:v>42471.583333333336</c:v>
                </c:pt>
                <c:pt idx="4115">
                  <c:v>42471.541666666664</c:v>
                </c:pt>
                <c:pt idx="4116">
                  <c:v>42471.5</c:v>
                </c:pt>
                <c:pt idx="4117">
                  <c:v>42471.458333333336</c:v>
                </c:pt>
                <c:pt idx="4118">
                  <c:v>42471.416666666664</c:v>
                </c:pt>
                <c:pt idx="4119">
                  <c:v>42471.375</c:v>
                </c:pt>
                <c:pt idx="4120">
                  <c:v>42471.333333333336</c:v>
                </c:pt>
                <c:pt idx="4121">
                  <c:v>42471.291666666664</c:v>
                </c:pt>
                <c:pt idx="4122">
                  <c:v>42471.25</c:v>
                </c:pt>
                <c:pt idx="4123">
                  <c:v>42471.208333333336</c:v>
                </c:pt>
                <c:pt idx="4124">
                  <c:v>42471.166666666664</c:v>
                </c:pt>
                <c:pt idx="4125">
                  <c:v>42471.125</c:v>
                </c:pt>
                <c:pt idx="4126">
                  <c:v>42471.083333333336</c:v>
                </c:pt>
                <c:pt idx="4127">
                  <c:v>42471.041666666664</c:v>
                </c:pt>
                <c:pt idx="4128">
                  <c:v>42471</c:v>
                </c:pt>
                <c:pt idx="4129">
                  <c:v>42470.958333333336</c:v>
                </c:pt>
                <c:pt idx="4130">
                  <c:v>42470.916666666664</c:v>
                </c:pt>
                <c:pt idx="4131">
                  <c:v>42470.875</c:v>
                </c:pt>
                <c:pt idx="4132">
                  <c:v>42470.833333333336</c:v>
                </c:pt>
                <c:pt idx="4133">
                  <c:v>42470.791666666664</c:v>
                </c:pt>
                <c:pt idx="4134">
                  <c:v>42470.75</c:v>
                </c:pt>
                <c:pt idx="4135">
                  <c:v>42470.708333333336</c:v>
                </c:pt>
                <c:pt idx="4136">
                  <c:v>42470.666666666664</c:v>
                </c:pt>
                <c:pt idx="4137">
                  <c:v>42470.625</c:v>
                </c:pt>
                <c:pt idx="4138">
                  <c:v>42470.583333333336</c:v>
                </c:pt>
                <c:pt idx="4139">
                  <c:v>42470.541666666664</c:v>
                </c:pt>
                <c:pt idx="4140">
                  <c:v>42470.5</c:v>
                </c:pt>
                <c:pt idx="4141">
                  <c:v>42470.458333333336</c:v>
                </c:pt>
                <c:pt idx="4142">
                  <c:v>42470.416666666664</c:v>
                </c:pt>
                <c:pt idx="4143">
                  <c:v>42470.375</c:v>
                </c:pt>
                <c:pt idx="4144">
                  <c:v>42470.333333333336</c:v>
                </c:pt>
                <c:pt idx="4145">
                  <c:v>42470.291666666664</c:v>
                </c:pt>
                <c:pt idx="4146">
                  <c:v>42470.25</c:v>
                </c:pt>
                <c:pt idx="4147">
                  <c:v>42470.208333333336</c:v>
                </c:pt>
                <c:pt idx="4148">
                  <c:v>42470.166666666664</c:v>
                </c:pt>
                <c:pt idx="4149">
                  <c:v>42470.125</c:v>
                </c:pt>
                <c:pt idx="4150">
                  <c:v>42470.083333333336</c:v>
                </c:pt>
                <c:pt idx="4151">
                  <c:v>42470.041666666664</c:v>
                </c:pt>
                <c:pt idx="4152">
                  <c:v>42470</c:v>
                </c:pt>
                <c:pt idx="4153">
                  <c:v>42469.958333333336</c:v>
                </c:pt>
                <c:pt idx="4154">
                  <c:v>42469.916666666664</c:v>
                </c:pt>
                <c:pt idx="4155">
                  <c:v>42469.875</c:v>
                </c:pt>
                <c:pt idx="4156">
                  <c:v>42469.833333333336</c:v>
                </c:pt>
                <c:pt idx="4157">
                  <c:v>42469.791666666664</c:v>
                </c:pt>
                <c:pt idx="4158">
                  <c:v>42469.75</c:v>
                </c:pt>
                <c:pt idx="4159">
                  <c:v>42469.708333333336</c:v>
                </c:pt>
                <c:pt idx="4160">
                  <c:v>42469.666666666664</c:v>
                </c:pt>
                <c:pt idx="4161">
                  <c:v>42469.625</c:v>
                </c:pt>
                <c:pt idx="4162">
                  <c:v>42469.583333333336</c:v>
                </c:pt>
                <c:pt idx="4163">
                  <c:v>42469.541666666664</c:v>
                </c:pt>
                <c:pt idx="4164">
                  <c:v>42469.5</c:v>
                </c:pt>
                <c:pt idx="4165">
                  <c:v>42469.458333333336</c:v>
                </c:pt>
                <c:pt idx="4166">
                  <c:v>42469.416666666664</c:v>
                </c:pt>
                <c:pt idx="4167">
                  <c:v>42469.375</c:v>
                </c:pt>
                <c:pt idx="4168">
                  <c:v>42469.333333333336</c:v>
                </c:pt>
                <c:pt idx="4169">
                  <c:v>42469.291666666664</c:v>
                </c:pt>
                <c:pt idx="4170">
                  <c:v>42469.25</c:v>
                </c:pt>
                <c:pt idx="4171">
                  <c:v>42469.208333333336</c:v>
                </c:pt>
                <c:pt idx="4172">
                  <c:v>42469.166666666664</c:v>
                </c:pt>
                <c:pt idx="4173">
                  <c:v>42469.125</c:v>
                </c:pt>
                <c:pt idx="4174">
                  <c:v>42469.083333333336</c:v>
                </c:pt>
                <c:pt idx="4175">
                  <c:v>42469.041666666664</c:v>
                </c:pt>
                <c:pt idx="4176">
                  <c:v>42469</c:v>
                </c:pt>
                <c:pt idx="4177">
                  <c:v>42468.958333333336</c:v>
                </c:pt>
                <c:pt idx="4178">
                  <c:v>42468.916666666664</c:v>
                </c:pt>
                <c:pt idx="4179">
                  <c:v>42468.875</c:v>
                </c:pt>
                <c:pt idx="4180">
                  <c:v>42468.833333333336</c:v>
                </c:pt>
                <c:pt idx="4181">
                  <c:v>42468.791666666664</c:v>
                </c:pt>
                <c:pt idx="4182">
                  <c:v>42468.75</c:v>
                </c:pt>
                <c:pt idx="4183">
                  <c:v>42468.708333333336</c:v>
                </c:pt>
                <c:pt idx="4184">
                  <c:v>42468.666666666664</c:v>
                </c:pt>
                <c:pt idx="4185">
                  <c:v>42468.625</c:v>
                </c:pt>
                <c:pt idx="4186">
                  <c:v>42468.583333333336</c:v>
                </c:pt>
                <c:pt idx="4187">
                  <c:v>42468.541666666664</c:v>
                </c:pt>
                <c:pt idx="4188">
                  <c:v>42468.5</c:v>
                </c:pt>
                <c:pt idx="4189">
                  <c:v>42468.458333333336</c:v>
                </c:pt>
                <c:pt idx="4190">
                  <c:v>42468.416666666664</c:v>
                </c:pt>
                <c:pt idx="4191">
                  <c:v>42468.375</c:v>
                </c:pt>
                <c:pt idx="4192">
                  <c:v>42468.333333333336</c:v>
                </c:pt>
                <c:pt idx="4193">
                  <c:v>42468.291666666664</c:v>
                </c:pt>
                <c:pt idx="4194">
                  <c:v>42468.25</c:v>
                </c:pt>
                <c:pt idx="4195">
                  <c:v>42468.208333333336</c:v>
                </c:pt>
                <c:pt idx="4196">
                  <c:v>42468.166666666664</c:v>
                </c:pt>
                <c:pt idx="4197">
                  <c:v>42468.125</c:v>
                </c:pt>
                <c:pt idx="4198">
                  <c:v>42468.083333333336</c:v>
                </c:pt>
                <c:pt idx="4199">
                  <c:v>42468.041666666664</c:v>
                </c:pt>
                <c:pt idx="4200">
                  <c:v>42468</c:v>
                </c:pt>
                <c:pt idx="4201">
                  <c:v>42467.958333333336</c:v>
                </c:pt>
                <c:pt idx="4202">
                  <c:v>42467.916666666664</c:v>
                </c:pt>
                <c:pt idx="4203">
                  <c:v>42467.875</c:v>
                </c:pt>
                <c:pt idx="4204">
                  <c:v>42467.833333333336</c:v>
                </c:pt>
                <c:pt idx="4205">
                  <c:v>42467.791666666664</c:v>
                </c:pt>
                <c:pt idx="4206">
                  <c:v>42467.75</c:v>
                </c:pt>
                <c:pt idx="4207">
                  <c:v>42467.708333333336</c:v>
                </c:pt>
                <c:pt idx="4208">
                  <c:v>42467.666666666664</c:v>
                </c:pt>
                <c:pt idx="4209">
                  <c:v>42467.625</c:v>
                </c:pt>
                <c:pt idx="4210">
                  <c:v>42467.583333333336</c:v>
                </c:pt>
                <c:pt idx="4211">
                  <c:v>42467.541666666664</c:v>
                </c:pt>
                <c:pt idx="4212">
                  <c:v>42467.5</c:v>
                </c:pt>
                <c:pt idx="4213">
                  <c:v>42467.458333333336</c:v>
                </c:pt>
                <c:pt idx="4214">
                  <c:v>42467.416666666664</c:v>
                </c:pt>
                <c:pt idx="4215">
                  <c:v>42467.375</c:v>
                </c:pt>
                <c:pt idx="4216">
                  <c:v>42467.333333333336</c:v>
                </c:pt>
                <c:pt idx="4217">
                  <c:v>42467.291666666664</c:v>
                </c:pt>
                <c:pt idx="4218">
                  <c:v>42467.25</c:v>
                </c:pt>
                <c:pt idx="4219">
                  <c:v>42467.208333333336</c:v>
                </c:pt>
                <c:pt idx="4220">
                  <c:v>42467.166666666664</c:v>
                </c:pt>
                <c:pt idx="4221">
                  <c:v>42467.125</c:v>
                </c:pt>
                <c:pt idx="4222">
                  <c:v>42467.083333333336</c:v>
                </c:pt>
                <c:pt idx="4223">
                  <c:v>42467.041666666664</c:v>
                </c:pt>
                <c:pt idx="4224">
                  <c:v>42467</c:v>
                </c:pt>
                <c:pt idx="4225">
                  <c:v>42466.958333333336</c:v>
                </c:pt>
                <c:pt idx="4226">
                  <c:v>42466.916666666664</c:v>
                </c:pt>
                <c:pt idx="4227">
                  <c:v>42466.875</c:v>
                </c:pt>
                <c:pt idx="4228">
                  <c:v>42466.833333333336</c:v>
                </c:pt>
                <c:pt idx="4229">
                  <c:v>42466.791666666664</c:v>
                </c:pt>
                <c:pt idx="4230">
                  <c:v>42466.75</c:v>
                </c:pt>
                <c:pt idx="4231">
                  <c:v>42466.708333333336</c:v>
                </c:pt>
                <c:pt idx="4232">
                  <c:v>42466.666666666664</c:v>
                </c:pt>
                <c:pt idx="4233">
                  <c:v>42466.625</c:v>
                </c:pt>
                <c:pt idx="4234">
                  <c:v>42466.583333333336</c:v>
                </c:pt>
                <c:pt idx="4235">
                  <c:v>42466.541666666664</c:v>
                </c:pt>
                <c:pt idx="4236">
                  <c:v>42466.5</c:v>
                </c:pt>
                <c:pt idx="4237">
                  <c:v>42466.458333333336</c:v>
                </c:pt>
                <c:pt idx="4238">
                  <c:v>42466.416666666664</c:v>
                </c:pt>
                <c:pt idx="4239">
                  <c:v>42466.375</c:v>
                </c:pt>
                <c:pt idx="4240">
                  <c:v>42466.333333333336</c:v>
                </c:pt>
                <c:pt idx="4241">
                  <c:v>42466.291666666664</c:v>
                </c:pt>
                <c:pt idx="4242">
                  <c:v>42466.25</c:v>
                </c:pt>
                <c:pt idx="4243">
                  <c:v>42466.208333333336</c:v>
                </c:pt>
                <c:pt idx="4244">
                  <c:v>42466.166666666664</c:v>
                </c:pt>
                <c:pt idx="4245">
                  <c:v>42466.125</c:v>
                </c:pt>
                <c:pt idx="4246">
                  <c:v>42466.083333333336</c:v>
                </c:pt>
                <c:pt idx="4247">
                  <c:v>42466.041666666664</c:v>
                </c:pt>
                <c:pt idx="4248">
                  <c:v>42466</c:v>
                </c:pt>
                <c:pt idx="4249">
                  <c:v>42465.958333333336</c:v>
                </c:pt>
                <c:pt idx="4250">
                  <c:v>42465.916666666664</c:v>
                </c:pt>
                <c:pt idx="4251">
                  <c:v>42465.875</c:v>
                </c:pt>
                <c:pt idx="4252">
                  <c:v>42465.833333333336</c:v>
                </c:pt>
                <c:pt idx="4253">
                  <c:v>42465.791666666664</c:v>
                </c:pt>
                <c:pt idx="4254">
                  <c:v>42465.75</c:v>
                </c:pt>
                <c:pt idx="4255">
                  <c:v>42465.708333333336</c:v>
                </c:pt>
                <c:pt idx="4256">
                  <c:v>42465.666666666664</c:v>
                </c:pt>
                <c:pt idx="4257">
                  <c:v>42465.625</c:v>
                </c:pt>
                <c:pt idx="4258">
                  <c:v>42465.583333333336</c:v>
                </c:pt>
                <c:pt idx="4259">
                  <c:v>42465.541666666664</c:v>
                </c:pt>
                <c:pt idx="4260">
                  <c:v>42465.5</c:v>
                </c:pt>
                <c:pt idx="4261">
                  <c:v>42465.458333333336</c:v>
                </c:pt>
                <c:pt idx="4262">
                  <c:v>42465.416666666664</c:v>
                </c:pt>
                <c:pt idx="4263">
                  <c:v>42465.375</c:v>
                </c:pt>
                <c:pt idx="4264">
                  <c:v>42465.333333333336</c:v>
                </c:pt>
                <c:pt idx="4265">
                  <c:v>42465.291666666664</c:v>
                </c:pt>
                <c:pt idx="4266">
                  <c:v>42465.25</c:v>
                </c:pt>
                <c:pt idx="4267">
                  <c:v>42465.208333333336</c:v>
                </c:pt>
                <c:pt idx="4268">
                  <c:v>42465.166666666664</c:v>
                </c:pt>
                <c:pt idx="4269">
                  <c:v>42465.125</c:v>
                </c:pt>
                <c:pt idx="4270">
                  <c:v>42465.083333333336</c:v>
                </c:pt>
                <c:pt idx="4271">
                  <c:v>42465.041666666664</c:v>
                </c:pt>
                <c:pt idx="4272">
                  <c:v>42465</c:v>
                </c:pt>
                <c:pt idx="4273">
                  <c:v>42464.958333333336</c:v>
                </c:pt>
                <c:pt idx="4274">
                  <c:v>42464.916666666664</c:v>
                </c:pt>
                <c:pt idx="4275">
                  <c:v>42464.875</c:v>
                </c:pt>
                <c:pt idx="4276">
                  <c:v>42464.833333333336</c:v>
                </c:pt>
                <c:pt idx="4277">
                  <c:v>42464.791666666664</c:v>
                </c:pt>
                <c:pt idx="4278">
                  <c:v>42464.75</c:v>
                </c:pt>
                <c:pt idx="4279">
                  <c:v>42464.708333333336</c:v>
                </c:pt>
                <c:pt idx="4280">
                  <c:v>42464.666666666664</c:v>
                </c:pt>
                <c:pt idx="4281">
                  <c:v>42464.625</c:v>
                </c:pt>
                <c:pt idx="4282">
                  <c:v>42464.583333333336</c:v>
                </c:pt>
                <c:pt idx="4283">
                  <c:v>42464.541666666664</c:v>
                </c:pt>
                <c:pt idx="4284">
                  <c:v>42464.5</c:v>
                </c:pt>
                <c:pt idx="4285">
                  <c:v>42464.458333333336</c:v>
                </c:pt>
                <c:pt idx="4286">
                  <c:v>42464.416666666664</c:v>
                </c:pt>
                <c:pt idx="4287">
                  <c:v>42464.375</c:v>
                </c:pt>
                <c:pt idx="4288">
                  <c:v>42464.333333333336</c:v>
                </c:pt>
                <c:pt idx="4289">
                  <c:v>42464.291666666664</c:v>
                </c:pt>
                <c:pt idx="4290">
                  <c:v>42464.25</c:v>
                </c:pt>
                <c:pt idx="4291">
                  <c:v>42464.208333333336</c:v>
                </c:pt>
                <c:pt idx="4292">
                  <c:v>42464.166666666664</c:v>
                </c:pt>
                <c:pt idx="4293">
                  <c:v>42464.125</c:v>
                </c:pt>
                <c:pt idx="4294">
                  <c:v>42464.083333333336</c:v>
                </c:pt>
                <c:pt idx="4295">
                  <c:v>42464.041666666664</c:v>
                </c:pt>
                <c:pt idx="4296">
                  <c:v>42464</c:v>
                </c:pt>
                <c:pt idx="4297">
                  <c:v>42463.958333333336</c:v>
                </c:pt>
                <c:pt idx="4298">
                  <c:v>42463.916666666664</c:v>
                </c:pt>
                <c:pt idx="4299">
                  <c:v>42463.875</c:v>
                </c:pt>
                <c:pt idx="4300">
                  <c:v>42463.833333333336</c:v>
                </c:pt>
                <c:pt idx="4301">
                  <c:v>42463.791666666664</c:v>
                </c:pt>
                <c:pt idx="4302">
                  <c:v>42463.75</c:v>
                </c:pt>
                <c:pt idx="4303">
                  <c:v>42463.708333333336</c:v>
                </c:pt>
                <c:pt idx="4304">
                  <c:v>42463.666666666664</c:v>
                </c:pt>
                <c:pt idx="4305">
                  <c:v>42463.625</c:v>
                </c:pt>
                <c:pt idx="4306">
                  <c:v>42463.583333333336</c:v>
                </c:pt>
                <c:pt idx="4307">
                  <c:v>42463.541666666664</c:v>
                </c:pt>
                <c:pt idx="4308">
                  <c:v>42463.5</c:v>
                </c:pt>
                <c:pt idx="4309">
                  <c:v>42463.458333333336</c:v>
                </c:pt>
                <c:pt idx="4310">
                  <c:v>42463.416666666664</c:v>
                </c:pt>
                <c:pt idx="4311">
                  <c:v>42463.375</c:v>
                </c:pt>
                <c:pt idx="4312">
                  <c:v>42463.333333333336</c:v>
                </c:pt>
                <c:pt idx="4313">
                  <c:v>42463.291666666664</c:v>
                </c:pt>
                <c:pt idx="4314">
                  <c:v>42463.25</c:v>
                </c:pt>
                <c:pt idx="4315">
                  <c:v>42463.208333333336</c:v>
                </c:pt>
                <c:pt idx="4316">
                  <c:v>42463.166666666664</c:v>
                </c:pt>
                <c:pt idx="4317">
                  <c:v>42463.125</c:v>
                </c:pt>
                <c:pt idx="4318">
                  <c:v>42463.083333333336</c:v>
                </c:pt>
                <c:pt idx="4319">
                  <c:v>42463.041666666664</c:v>
                </c:pt>
                <c:pt idx="4320">
                  <c:v>42463</c:v>
                </c:pt>
                <c:pt idx="4321">
                  <c:v>42462.958333333336</c:v>
                </c:pt>
                <c:pt idx="4322">
                  <c:v>42462.916666666664</c:v>
                </c:pt>
                <c:pt idx="4323">
                  <c:v>42462.875</c:v>
                </c:pt>
                <c:pt idx="4324">
                  <c:v>42462.833333333336</c:v>
                </c:pt>
                <c:pt idx="4325">
                  <c:v>42462.791666666664</c:v>
                </c:pt>
                <c:pt idx="4326">
                  <c:v>42462.75</c:v>
                </c:pt>
                <c:pt idx="4327">
                  <c:v>42462.708333333336</c:v>
                </c:pt>
                <c:pt idx="4328">
                  <c:v>42462.666666666664</c:v>
                </c:pt>
                <c:pt idx="4329">
                  <c:v>42462.625</c:v>
                </c:pt>
                <c:pt idx="4330">
                  <c:v>42462.583333333336</c:v>
                </c:pt>
                <c:pt idx="4331">
                  <c:v>42462.541666666664</c:v>
                </c:pt>
                <c:pt idx="4332">
                  <c:v>42462.5</c:v>
                </c:pt>
                <c:pt idx="4333">
                  <c:v>42462.458333333336</c:v>
                </c:pt>
                <c:pt idx="4334">
                  <c:v>42462.416666666664</c:v>
                </c:pt>
                <c:pt idx="4335">
                  <c:v>42462.375</c:v>
                </c:pt>
                <c:pt idx="4336">
                  <c:v>42462.333333333336</c:v>
                </c:pt>
                <c:pt idx="4337">
                  <c:v>42462.291666666664</c:v>
                </c:pt>
                <c:pt idx="4338">
                  <c:v>42462.25</c:v>
                </c:pt>
                <c:pt idx="4339">
                  <c:v>42462.208333333336</c:v>
                </c:pt>
                <c:pt idx="4340">
                  <c:v>42462.166666666664</c:v>
                </c:pt>
                <c:pt idx="4341">
                  <c:v>42462.125</c:v>
                </c:pt>
                <c:pt idx="4342">
                  <c:v>42462.083333333336</c:v>
                </c:pt>
                <c:pt idx="4343">
                  <c:v>42462.041666666664</c:v>
                </c:pt>
                <c:pt idx="4344">
                  <c:v>42462</c:v>
                </c:pt>
                <c:pt idx="4345">
                  <c:v>42461.958333333336</c:v>
                </c:pt>
                <c:pt idx="4346">
                  <c:v>42461.916666666664</c:v>
                </c:pt>
                <c:pt idx="4347">
                  <c:v>42461.875</c:v>
                </c:pt>
                <c:pt idx="4348">
                  <c:v>42461.833333333336</c:v>
                </c:pt>
                <c:pt idx="4349">
                  <c:v>42461.791666666664</c:v>
                </c:pt>
                <c:pt idx="4350">
                  <c:v>42461.75</c:v>
                </c:pt>
                <c:pt idx="4351">
                  <c:v>42461.708333333336</c:v>
                </c:pt>
                <c:pt idx="4352">
                  <c:v>42461.666666666664</c:v>
                </c:pt>
                <c:pt idx="4353">
                  <c:v>42461.625</c:v>
                </c:pt>
                <c:pt idx="4354">
                  <c:v>42461.583333333336</c:v>
                </c:pt>
                <c:pt idx="4355">
                  <c:v>42461.541666666664</c:v>
                </c:pt>
                <c:pt idx="4356">
                  <c:v>42461.5</c:v>
                </c:pt>
                <c:pt idx="4357">
                  <c:v>42461.458333333336</c:v>
                </c:pt>
                <c:pt idx="4358">
                  <c:v>42461.416666666664</c:v>
                </c:pt>
                <c:pt idx="4359">
                  <c:v>42461.375</c:v>
                </c:pt>
                <c:pt idx="4360">
                  <c:v>42461.333333333336</c:v>
                </c:pt>
                <c:pt idx="4361">
                  <c:v>42461.291666666664</c:v>
                </c:pt>
                <c:pt idx="4362">
                  <c:v>42461.25</c:v>
                </c:pt>
                <c:pt idx="4363">
                  <c:v>42461.208333333336</c:v>
                </c:pt>
                <c:pt idx="4364">
                  <c:v>42461.166666666664</c:v>
                </c:pt>
                <c:pt idx="4365">
                  <c:v>42461.125</c:v>
                </c:pt>
                <c:pt idx="4366">
                  <c:v>42461.083333333336</c:v>
                </c:pt>
                <c:pt idx="4367">
                  <c:v>42461.041666666664</c:v>
                </c:pt>
                <c:pt idx="4368">
                  <c:v>42461</c:v>
                </c:pt>
              </c:numCache>
            </c:numRef>
          </c:xVal>
          <c:yVal>
            <c:numRef>
              <c:f>Sheet2!$C$2:$C$4370</c:f>
              <c:numCache>
                <c:formatCode>General</c:formatCode>
                <c:ptCount val="4369"/>
                <c:pt idx="0">
                  <c:v>1.6</c:v>
                </c:pt>
                <c:pt idx="1">
                  <c:v>1.6</c:v>
                </c:pt>
                <c:pt idx="2">
                  <c:v>1.6</c:v>
                </c:pt>
                <c:pt idx="3">
                  <c:v>1.6</c:v>
                </c:pt>
                <c:pt idx="4">
                  <c:v>1.6</c:v>
                </c:pt>
                <c:pt idx="5">
                  <c:v>1.6</c:v>
                </c:pt>
                <c:pt idx="6">
                  <c:v>1.6</c:v>
                </c:pt>
                <c:pt idx="7">
                  <c:v>1.6</c:v>
                </c:pt>
                <c:pt idx="8">
                  <c:v>1.6</c:v>
                </c:pt>
                <c:pt idx="9">
                  <c:v>1.6</c:v>
                </c:pt>
                <c:pt idx="10">
                  <c:v>1.6</c:v>
                </c:pt>
                <c:pt idx="11">
                  <c:v>1.6</c:v>
                </c:pt>
                <c:pt idx="12">
                  <c:v>1.6</c:v>
                </c:pt>
                <c:pt idx="13">
                  <c:v>1.6</c:v>
                </c:pt>
                <c:pt idx="14">
                  <c:v>1.6</c:v>
                </c:pt>
                <c:pt idx="15">
                  <c:v>1.6</c:v>
                </c:pt>
                <c:pt idx="16">
                  <c:v>1.6</c:v>
                </c:pt>
                <c:pt idx="17">
                  <c:v>1.6</c:v>
                </c:pt>
                <c:pt idx="18">
                  <c:v>1.6</c:v>
                </c:pt>
                <c:pt idx="19">
                  <c:v>1.6</c:v>
                </c:pt>
                <c:pt idx="20">
                  <c:v>1.6</c:v>
                </c:pt>
                <c:pt idx="21">
                  <c:v>1.6</c:v>
                </c:pt>
                <c:pt idx="22">
                  <c:v>1.6</c:v>
                </c:pt>
                <c:pt idx="23">
                  <c:v>1.6</c:v>
                </c:pt>
                <c:pt idx="24">
                  <c:v>1.6</c:v>
                </c:pt>
                <c:pt idx="25">
                  <c:v>1.6</c:v>
                </c:pt>
                <c:pt idx="26">
                  <c:v>1.6</c:v>
                </c:pt>
                <c:pt idx="27">
                  <c:v>1.6</c:v>
                </c:pt>
                <c:pt idx="28">
                  <c:v>1.6</c:v>
                </c:pt>
                <c:pt idx="29">
                  <c:v>1.6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1.6</c:v>
                </c:pt>
                <c:pt idx="37">
                  <c:v>1.6</c:v>
                </c:pt>
                <c:pt idx="38">
                  <c:v>1.6</c:v>
                </c:pt>
                <c:pt idx="39">
                  <c:v>1.6</c:v>
                </c:pt>
                <c:pt idx="40">
                  <c:v>1.6</c:v>
                </c:pt>
                <c:pt idx="41">
                  <c:v>1.6</c:v>
                </c:pt>
                <c:pt idx="42">
                  <c:v>1.6</c:v>
                </c:pt>
                <c:pt idx="43">
                  <c:v>1.6</c:v>
                </c:pt>
                <c:pt idx="44">
                  <c:v>1.6</c:v>
                </c:pt>
                <c:pt idx="45">
                  <c:v>1.6</c:v>
                </c:pt>
                <c:pt idx="46">
                  <c:v>1.6</c:v>
                </c:pt>
                <c:pt idx="47">
                  <c:v>1.6</c:v>
                </c:pt>
                <c:pt idx="48">
                  <c:v>1.6</c:v>
                </c:pt>
                <c:pt idx="49">
                  <c:v>1.6</c:v>
                </c:pt>
                <c:pt idx="50">
                  <c:v>1.6</c:v>
                </c:pt>
                <c:pt idx="51">
                  <c:v>1.6</c:v>
                </c:pt>
                <c:pt idx="52">
                  <c:v>1.6</c:v>
                </c:pt>
                <c:pt idx="53">
                  <c:v>1.6</c:v>
                </c:pt>
                <c:pt idx="54">
                  <c:v>1.6</c:v>
                </c:pt>
                <c:pt idx="55">
                  <c:v>1.6</c:v>
                </c:pt>
                <c:pt idx="56">
                  <c:v>1.6</c:v>
                </c:pt>
                <c:pt idx="57">
                  <c:v>1.6</c:v>
                </c:pt>
                <c:pt idx="58">
                  <c:v>1.6</c:v>
                </c:pt>
                <c:pt idx="59">
                  <c:v>1.6</c:v>
                </c:pt>
                <c:pt idx="60">
                  <c:v>1.6</c:v>
                </c:pt>
                <c:pt idx="61">
                  <c:v>1.6</c:v>
                </c:pt>
                <c:pt idx="62">
                  <c:v>1.6</c:v>
                </c:pt>
                <c:pt idx="63">
                  <c:v>1.6</c:v>
                </c:pt>
                <c:pt idx="64">
                  <c:v>1.6</c:v>
                </c:pt>
                <c:pt idx="65">
                  <c:v>1.6</c:v>
                </c:pt>
                <c:pt idx="66">
                  <c:v>1.6</c:v>
                </c:pt>
                <c:pt idx="67">
                  <c:v>1.6</c:v>
                </c:pt>
                <c:pt idx="68">
                  <c:v>1.6</c:v>
                </c:pt>
                <c:pt idx="69">
                  <c:v>1.6</c:v>
                </c:pt>
                <c:pt idx="70">
                  <c:v>1.6</c:v>
                </c:pt>
                <c:pt idx="71">
                  <c:v>1.6</c:v>
                </c:pt>
                <c:pt idx="72">
                  <c:v>1.6</c:v>
                </c:pt>
                <c:pt idx="73">
                  <c:v>1.6</c:v>
                </c:pt>
                <c:pt idx="74">
                  <c:v>1.6</c:v>
                </c:pt>
                <c:pt idx="75">
                  <c:v>1.6</c:v>
                </c:pt>
                <c:pt idx="76">
                  <c:v>1.6</c:v>
                </c:pt>
                <c:pt idx="77">
                  <c:v>1.6</c:v>
                </c:pt>
                <c:pt idx="78">
                  <c:v>1.6</c:v>
                </c:pt>
                <c:pt idx="79">
                  <c:v>1.6</c:v>
                </c:pt>
                <c:pt idx="80">
                  <c:v>1.6</c:v>
                </c:pt>
                <c:pt idx="81">
                  <c:v>1.6</c:v>
                </c:pt>
                <c:pt idx="82">
                  <c:v>1.6</c:v>
                </c:pt>
                <c:pt idx="83">
                  <c:v>1.6</c:v>
                </c:pt>
                <c:pt idx="84">
                  <c:v>1.6</c:v>
                </c:pt>
                <c:pt idx="85">
                  <c:v>1.6</c:v>
                </c:pt>
                <c:pt idx="86">
                  <c:v>1.6</c:v>
                </c:pt>
                <c:pt idx="87">
                  <c:v>1.6</c:v>
                </c:pt>
                <c:pt idx="88">
                  <c:v>1.6</c:v>
                </c:pt>
                <c:pt idx="89">
                  <c:v>1.6</c:v>
                </c:pt>
                <c:pt idx="90">
                  <c:v>1.6</c:v>
                </c:pt>
                <c:pt idx="91">
                  <c:v>1.6</c:v>
                </c:pt>
                <c:pt idx="92">
                  <c:v>1.6</c:v>
                </c:pt>
                <c:pt idx="93">
                  <c:v>1.6</c:v>
                </c:pt>
                <c:pt idx="94">
                  <c:v>1.6</c:v>
                </c:pt>
                <c:pt idx="95">
                  <c:v>1.6</c:v>
                </c:pt>
                <c:pt idx="96">
                  <c:v>1.6</c:v>
                </c:pt>
                <c:pt idx="97">
                  <c:v>1.6</c:v>
                </c:pt>
                <c:pt idx="98">
                  <c:v>1.6</c:v>
                </c:pt>
                <c:pt idx="99">
                  <c:v>1.6</c:v>
                </c:pt>
                <c:pt idx="100">
                  <c:v>1.6</c:v>
                </c:pt>
                <c:pt idx="101">
                  <c:v>1.6</c:v>
                </c:pt>
                <c:pt idx="102">
                  <c:v>1.6</c:v>
                </c:pt>
                <c:pt idx="103">
                  <c:v>1.6</c:v>
                </c:pt>
                <c:pt idx="104">
                  <c:v>1.6</c:v>
                </c:pt>
                <c:pt idx="105">
                  <c:v>1.6</c:v>
                </c:pt>
                <c:pt idx="106">
                  <c:v>1.6</c:v>
                </c:pt>
                <c:pt idx="107">
                  <c:v>1.6</c:v>
                </c:pt>
                <c:pt idx="108">
                  <c:v>1.6</c:v>
                </c:pt>
                <c:pt idx="109">
                  <c:v>1.6</c:v>
                </c:pt>
                <c:pt idx="110">
                  <c:v>1.6</c:v>
                </c:pt>
                <c:pt idx="111">
                  <c:v>1.6</c:v>
                </c:pt>
                <c:pt idx="112">
                  <c:v>1.6</c:v>
                </c:pt>
                <c:pt idx="113">
                  <c:v>1.6</c:v>
                </c:pt>
                <c:pt idx="114">
                  <c:v>1.6</c:v>
                </c:pt>
                <c:pt idx="115">
                  <c:v>1.6</c:v>
                </c:pt>
                <c:pt idx="116">
                  <c:v>1.6</c:v>
                </c:pt>
                <c:pt idx="117">
                  <c:v>1.6</c:v>
                </c:pt>
                <c:pt idx="118">
                  <c:v>1.6</c:v>
                </c:pt>
                <c:pt idx="119">
                  <c:v>1.6</c:v>
                </c:pt>
                <c:pt idx="120">
                  <c:v>1.6</c:v>
                </c:pt>
                <c:pt idx="121">
                  <c:v>1.6</c:v>
                </c:pt>
                <c:pt idx="122">
                  <c:v>1.6</c:v>
                </c:pt>
                <c:pt idx="123">
                  <c:v>1.6</c:v>
                </c:pt>
                <c:pt idx="124">
                  <c:v>1.6</c:v>
                </c:pt>
                <c:pt idx="125">
                  <c:v>1.6</c:v>
                </c:pt>
                <c:pt idx="126">
                  <c:v>1.6</c:v>
                </c:pt>
                <c:pt idx="127">
                  <c:v>1.6</c:v>
                </c:pt>
                <c:pt idx="128">
                  <c:v>1.6</c:v>
                </c:pt>
                <c:pt idx="129">
                  <c:v>1.6</c:v>
                </c:pt>
                <c:pt idx="130">
                  <c:v>1.6</c:v>
                </c:pt>
                <c:pt idx="131">
                  <c:v>1.6</c:v>
                </c:pt>
                <c:pt idx="132">
                  <c:v>1.6</c:v>
                </c:pt>
                <c:pt idx="133">
                  <c:v>1.6</c:v>
                </c:pt>
                <c:pt idx="134">
                  <c:v>1.6</c:v>
                </c:pt>
                <c:pt idx="135">
                  <c:v>1.6</c:v>
                </c:pt>
                <c:pt idx="136">
                  <c:v>1.6</c:v>
                </c:pt>
                <c:pt idx="137">
                  <c:v>1.6</c:v>
                </c:pt>
                <c:pt idx="138">
                  <c:v>1.6</c:v>
                </c:pt>
                <c:pt idx="139">
                  <c:v>1.6</c:v>
                </c:pt>
                <c:pt idx="140">
                  <c:v>1.6</c:v>
                </c:pt>
                <c:pt idx="141">
                  <c:v>1.6</c:v>
                </c:pt>
                <c:pt idx="142">
                  <c:v>1.6</c:v>
                </c:pt>
                <c:pt idx="143">
                  <c:v>1.6</c:v>
                </c:pt>
                <c:pt idx="144">
                  <c:v>1.6</c:v>
                </c:pt>
                <c:pt idx="145">
                  <c:v>1.6</c:v>
                </c:pt>
                <c:pt idx="146">
                  <c:v>1.6</c:v>
                </c:pt>
                <c:pt idx="147">
                  <c:v>1.6</c:v>
                </c:pt>
                <c:pt idx="148">
                  <c:v>1.6</c:v>
                </c:pt>
                <c:pt idx="149">
                  <c:v>1.6</c:v>
                </c:pt>
                <c:pt idx="150">
                  <c:v>1.6</c:v>
                </c:pt>
                <c:pt idx="151">
                  <c:v>1.6</c:v>
                </c:pt>
                <c:pt idx="152">
                  <c:v>1.6</c:v>
                </c:pt>
                <c:pt idx="153">
                  <c:v>1.6</c:v>
                </c:pt>
                <c:pt idx="154">
                  <c:v>1.6</c:v>
                </c:pt>
                <c:pt idx="155">
                  <c:v>1.6</c:v>
                </c:pt>
                <c:pt idx="156">
                  <c:v>1.6</c:v>
                </c:pt>
                <c:pt idx="157">
                  <c:v>1.6</c:v>
                </c:pt>
                <c:pt idx="158">
                  <c:v>1.6</c:v>
                </c:pt>
                <c:pt idx="159">
                  <c:v>1.6</c:v>
                </c:pt>
                <c:pt idx="160">
                  <c:v>1.6</c:v>
                </c:pt>
                <c:pt idx="161">
                  <c:v>1.6</c:v>
                </c:pt>
                <c:pt idx="162">
                  <c:v>1.6</c:v>
                </c:pt>
                <c:pt idx="163">
                  <c:v>1.6</c:v>
                </c:pt>
                <c:pt idx="164">
                  <c:v>1.6</c:v>
                </c:pt>
                <c:pt idx="165">
                  <c:v>1.6</c:v>
                </c:pt>
                <c:pt idx="166">
                  <c:v>1.6</c:v>
                </c:pt>
                <c:pt idx="167">
                  <c:v>1.6</c:v>
                </c:pt>
                <c:pt idx="168">
                  <c:v>1.6</c:v>
                </c:pt>
                <c:pt idx="169">
                  <c:v>1.6</c:v>
                </c:pt>
                <c:pt idx="170">
                  <c:v>1.6</c:v>
                </c:pt>
                <c:pt idx="171">
                  <c:v>1.6</c:v>
                </c:pt>
                <c:pt idx="172">
                  <c:v>1.6</c:v>
                </c:pt>
                <c:pt idx="173">
                  <c:v>1.6</c:v>
                </c:pt>
                <c:pt idx="174">
                  <c:v>1.6</c:v>
                </c:pt>
                <c:pt idx="175">
                  <c:v>1.6</c:v>
                </c:pt>
                <c:pt idx="176">
                  <c:v>1.6</c:v>
                </c:pt>
                <c:pt idx="177">
                  <c:v>1.6</c:v>
                </c:pt>
                <c:pt idx="178">
                  <c:v>1.6</c:v>
                </c:pt>
                <c:pt idx="179">
                  <c:v>1.6</c:v>
                </c:pt>
                <c:pt idx="180">
                  <c:v>1.6</c:v>
                </c:pt>
                <c:pt idx="181">
                  <c:v>1.6</c:v>
                </c:pt>
                <c:pt idx="182">
                  <c:v>1.6</c:v>
                </c:pt>
                <c:pt idx="183">
                  <c:v>1.6</c:v>
                </c:pt>
                <c:pt idx="184">
                  <c:v>1.6</c:v>
                </c:pt>
                <c:pt idx="185">
                  <c:v>1.6</c:v>
                </c:pt>
                <c:pt idx="186">
                  <c:v>1.6</c:v>
                </c:pt>
                <c:pt idx="187">
                  <c:v>1.6</c:v>
                </c:pt>
                <c:pt idx="188">
                  <c:v>1.6</c:v>
                </c:pt>
                <c:pt idx="189">
                  <c:v>1.6</c:v>
                </c:pt>
                <c:pt idx="190">
                  <c:v>1.6</c:v>
                </c:pt>
                <c:pt idx="191">
                  <c:v>1.6</c:v>
                </c:pt>
                <c:pt idx="192">
                  <c:v>1.6</c:v>
                </c:pt>
                <c:pt idx="193">
                  <c:v>1.6</c:v>
                </c:pt>
                <c:pt idx="194">
                  <c:v>1.6</c:v>
                </c:pt>
                <c:pt idx="195">
                  <c:v>1.6</c:v>
                </c:pt>
                <c:pt idx="196">
                  <c:v>1.6</c:v>
                </c:pt>
                <c:pt idx="197">
                  <c:v>1.6</c:v>
                </c:pt>
                <c:pt idx="198">
                  <c:v>1.6</c:v>
                </c:pt>
                <c:pt idx="199">
                  <c:v>1.6</c:v>
                </c:pt>
                <c:pt idx="200">
                  <c:v>1.6</c:v>
                </c:pt>
                <c:pt idx="201">
                  <c:v>1.6</c:v>
                </c:pt>
                <c:pt idx="202">
                  <c:v>1.6</c:v>
                </c:pt>
                <c:pt idx="203">
                  <c:v>1.6</c:v>
                </c:pt>
                <c:pt idx="204">
                  <c:v>1.6</c:v>
                </c:pt>
                <c:pt idx="205">
                  <c:v>1.6</c:v>
                </c:pt>
                <c:pt idx="206">
                  <c:v>1.6</c:v>
                </c:pt>
                <c:pt idx="207">
                  <c:v>1.6</c:v>
                </c:pt>
                <c:pt idx="208">
                  <c:v>1.6</c:v>
                </c:pt>
                <c:pt idx="209">
                  <c:v>1.6</c:v>
                </c:pt>
                <c:pt idx="210">
                  <c:v>1.6</c:v>
                </c:pt>
                <c:pt idx="211">
                  <c:v>1.6</c:v>
                </c:pt>
                <c:pt idx="212">
                  <c:v>1.6</c:v>
                </c:pt>
                <c:pt idx="213">
                  <c:v>1.6</c:v>
                </c:pt>
                <c:pt idx="214">
                  <c:v>1.6</c:v>
                </c:pt>
                <c:pt idx="215">
                  <c:v>1.6</c:v>
                </c:pt>
                <c:pt idx="216">
                  <c:v>1.6</c:v>
                </c:pt>
                <c:pt idx="217">
                  <c:v>1.6</c:v>
                </c:pt>
                <c:pt idx="218">
                  <c:v>1.6</c:v>
                </c:pt>
                <c:pt idx="219">
                  <c:v>1.6</c:v>
                </c:pt>
                <c:pt idx="220">
                  <c:v>1.6</c:v>
                </c:pt>
                <c:pt idx="221">
                  <c:v>1.6</c:v>
                </c:pt>
                <c:pt idx="222">
                  <c:v>1.6</c:v>
                </c:pt>
                <c:pt idx="223">
                  <c:v>1.6</c:v>
                </c:pt>
                <c:pt idx="224">
                  <c:v>1.6</c:v>
                </c:pt>
                <c:pt idx="225">
                  <c:v>1.6</c:v>
                </c:pt>
                <c:pt idx="226">
                  <c:v>1.6</c:v>
                </c:pt>
                <c:pt idx="227">
                  <c:v>1.6</c:v>
                </c:pt>
                <c:pt idx="228">
                  <c:v>1.6</c:v>
                </c:pt>
                <c:pt idx="229">
                  <c:v>1.6</c:v>
                </c:pt>
                <c:pt idx="230">
                  <c:v>1.6</c:v>
                </c:pt>
                <c:pt idx="231">
                  <c:v>1.6</c:v>
                </c:pt>
                <c:pt idx="232">
                  <c:v>1.6</c:v>
                </c:pt>
                <c:pt idx="233">
                  <c:v>1.6</c:v>
                </c:pt>
                <c:pt idx="234">
                  <c:v>1.6</c:v>
                </c:pt>
                <c:pt idx="235">
                  <c:v>1.6</c:v>
                </c:pt>
                <c:pt idx="236">
                  <c:v>1.6</c:v>
                </c:pt>
                <c:pt idx="237">
                  <c:v>1.6</c:v>
                </c:pt>
                <c:pt idx="238">
                  <c:v>1.6</c:v>
                </c:pt>
                <c:pt idx="239">
                  <c:v>1.6</c:v>
                </c:pt>
                <c:pt idx="240">
                  <c:v>1.6</c:v>
                </c:pt>
                <c:pt idx="241">
                  <c:v>1.6</c:v>
                </c:pt>
                <c:pt idx="242">
                  <c:v>1.6</c:v>
                </c:pt>
                <c:pt idx="243">
                  <c:v>1.6</c:v>
                </c:pt>
                <c:pt idx="244">
                  <c:v>1.6</c:v>
                </c:pt>
                <c:pt idx="245">
                  <c:v>1.6</c:v>
                </c:pt>
                <c:pt idx="246">
                  <c:v>1.6</c:v>
                </c:pt>
                <c:pt idx="247">
                  <c:v>1.6</c:v>
                </c:pt>
                <c:pt idx="248">
                  <c:v>1.6</c:v>
                </c:pt>
                <c:pt idx="249">
                  <c:v>1.7</c:v>
                </c:pt>
                <c:pt idx="250">
                  <c:v>2.4</c:v>
                </c:pt>
                <c:pt idx="251">
                  <c:v>2.4</c:v>
                </c:pt>
                <c:pt idx="252">
                  <c:v>2.4</c:v>
                </c:pt>
                <c:pt idx="253">
                  <c:v>2.4</c:v>
                </c:pt>
                <c:pt idx="254">
                  <c:v>2.4</c:v>
                </c:pt>
                <c:pt idx="255">
                  <c:v>2.4</c:v>
                </c:pt>
                <c:pt idx="256">
                  <c:v>2.4</c:v>
                </c:pt>
                <c:pt idx="257">
                  <c:v>2.4</c:v>
                </c:pt>
                <c:pt idx="258">
                  <c:v>2.5</c:v>
                </c:pt>
                <c:pt idx="259">
                  <c:v>2.5</c:v>
                </c:pt>
                <c:pt idx="260">
                  <c:v>2.4</c:v>
                </c:pt>
                <c:pt idx="261">
                  <c:v>2.5</c:v>
                </c:pt>
                <c:pt idx="262">
                  <c:v>2.5</c:v>
                </c:pt>
                <c:pt idx="263">
                  <c:v>2.5</c:v>
                </c:pt>
                <c:pt idx="264">
                  <c:v>4.4000000000000004</c:v>
                </c:pt>
                <c:pt idx="265">
                  <c:v>4.8</c:v>
                </c:pt>
                <c:pt idx="266">
                  <c:v>4.8</c:v>
                </c:pt>
                <c:pt idx="267">
                  <c:v>4.8</c:v>
                </c:pt>
                <c:pt idx="268">
                  <c:v>4.8</c:v>
                </c:pt>
                <c:pt idx="269">
                  <c:v>4.8</c:v>
                </c:pt>
                <c:pt idx="270">
                  <c:v>4.8</c:v>
                </c:pt>
                <c:pt idx="271">
                  <c:v>4.8</c:v>
                </c:pt>
                <c:pt idx="272">
                  <c:v>4.8</c:v>
                </c:pt>
                <c:pt idx="273">
                  <c:v>4.8</c:v>
                </c:pt>
                <c:pt idx="274">
                  <c:v>4.8</c:v>
                </c:pt>
                <c:pt idx="275">
                  <c:v>4.8</c:v>
                </c:pt>
                <c:pt idx="276">
                  <c:v>4.8</c:v>
                </c:pt>
                <c:pt idx="277">
                  <c:v>4.8</c:v>
                </c:pt>
                <c:pt idx="278">
                  <c:v>4.8</c:v>
                </c:pt>
                <c:pt idx="279">
                  <c:v>4.8</c:v>
                </c:pt>
                <c:pt idx="280">
                  <c:v>4.8</c:v>
                </c:pt>
                <c:pt idx="281">
                  <c:v>4.8</c:v>
                </c:pt>
                <c:pt idx="282">
                  <c:v>4.8</c:v>
                </c:pt>
                <c:pt idx="283">
                  <c:v>4.8</c:v>
                </c:pt>
                <c:pt idx="284">
                  <c:v>4.8</c:v>
                </c:pt>
                <c:pt idx="285">
                  <c:v>4.8</c:v>
                </c:pt>
                <c:pt idx="286">
                  <c:v>4.8</c:v>
                </c:pt>
                <c:pt idx="287">
                  <c:v>4.8</c:v>
                </c:pt>
                <c:pt idx="288">
                  <c:v>4.7</c:v>
                </c:pt>
                <c:pt idx="289">
                  <c:v>4.8</c:v>
                </c:pt>
                <c:pt idx="290">
                  <c:v>4.8</c:v>
                </c:pt>
                <c:pt idx="291">
                  <c:v>4.8</c:v>
                </c:pt>
                <c:pt idx="292">
                  <c:v>4.8</c:v>
                </c:pt>
                <c:pt idx="293">
                  <c:v>4.8</c:v>
                </c:pt>
                <c:pt idx="294">
                  <c:v>4.8</c:v>
                </c:pt>
                <c:pt idx="295">
                  <c:v>4.8</c:v>
                </c:pt>
                <c:pt idx="296">
                  <c:v>4.8</c:v>
                </c:pt>
                <c:pt idx="297">
                  <c:v>4.8</c:v>
                </c:pt>
                <c:pt idx="298">
                  <c:v>4.8</c:v>
                </c:pt>
                <c:pt idx="299">
                  <c:v>4.8</c:v>
                </c:pt>
                <c:pt idx="300">
                  <c:v>4.8</c:v>
                </c:pt>
                <c:pt idx="301">
                  <c:v>4.8</c:v>
                </c:pt>
                <c:pt idx="302">
                  <c:v>4.8</c:v>
                </c:pt>
                <c:pt idx="303">
                  <c:v>4.8</c:v>
                </c:pt>
                <c:pt idx="304">
                  <c:v>4.8</c:v>
                </c:pt>
                <c:pt idx="305">
                  <c:v>4.8</c:v>
                </c:pt>
                <c:pt idx="306">
                  <c:v>4.8</c:v>
                </c:pt>
                <c:pt idx="307">
                  <c:v>4.8</c:v>
                </c:pt>
                <c:pt idx="308">
                  <c:v>4.8</c:v>
                </c:pt>
                <c:pt idx="309">
                  <c:v>4.8</c:v>
                </c:pt>
                <c:pt idx="310">
                  <c:v>4.8</c:v>
                </c:pt>
                <c:pt idx="311">
                  <c:v>4.8</c:v>
                </c:pt>
                <c:pt idx="312">
                  <c:v>6.2</c:v>
                </c:pt>
                <c:pt idx="313">
                  <c:v>6.3</c:v>
                </c:pt>
                <c:pt idx="314">
                  <c:v>6.3</c:v>
                </c:pt>
                <c:pt idx="315">
                  <c:v>6.3</c:v>
                </c:pt>
                <c:pt idx="316">
                  <c:v>6.3</c:v>
                </c:pt>
                <c:pt idx="317">
                  <c:v>6.3</c:v>
                </c:pt>
                <c:pt idx="318">
                  <c:v>6.4</c:v>
                </c:pt>
                <c:pt idx="319">
                  <c:v>6.4</c:v>
                </c:pt>
                <c:pt idx="320">
                  <c:v>6.4</c:v>
                </c:pt>
                <c:pt idx="321">
                  <c:v>6.4</c:v>
                </c:pt>
                <c:pt idx="322">
                  <c:v>6.4</c:v>
                </c:pt>
                <c:pt idx="323">
                  <c:v>6.4</c:v>
                </c:pt>
                <c:pt idx="324">
                  <c:v>6.4</c:v>
                </c:pt>
                <c:pt idx="325">
                  <c:v>6.4</c:v>
                </c:pt>
                <c:pt idx="326">
                  <c:v>6.4</c:v>
                </c:pt>
                <c:pt idx="327">
                  <c:v>6.4</c:v>
                </c:pt>
                <c:pt idx="328">
                  <c:v>6.3</c:v>
                </c:pt>
                <c:pt idx="329">
                  <c:v>6.3</c:v>
                </c:pt>
                <c:pt idx="330">
                  <c:v>6.3</c:v>
                </c:pt>
                <c:pt idx="331">
                  <c:v>6.3</c:v>
                </c:pt>
                <c:pt idx="332">
                  <c:v>6.3</c:v>
                </c:pt>
                <c:pt idx="333">
                  <c:v>6.3</c:v>
                </c:pt>
                <c:pt idx="334">
                  <c:v>6.3</c:v>
                </c:pt>
                <c:pt idx="335">
                  <c:v>6.3</c:v>
                </c:pt>
                <c:pt idx="336">
                  <c:v>6.3</c:v>
                </c:pt>
                <c:pt idx="337">
                  <c:v>6.3</c:v>
                </c:pt>
                <c:pt idx="338">
                  <c:v>6.3</c:v>
                </c:pt>
                <c:pt idx="339">
                  <c:v>6.3</c:v>
                </c:pt>
                <c:pt idx="340">
                  <c:v>6.3</c:v>
                </c:pt>
                <c:pt idx="341">
                  <c:v>6.3</c:v>
                </c:pt>
                <c:pt idx="342">
                  <c:v>6.3</c:v>
                </c:pt>
                <c:pt idx="343">
                  <c:v>6.3</c:v>
                </c:pt>
                <c:pt idx="344">
                  <c:v>6.3</c:v>
                </c:pt>
                <c:pt idx="345">
                  <c:v>6.3</c:v>
                </c:pt>
                <c:pt idx="346">
                  <c:v>6.3</c:v>
                </c:pt>
                <c:pt idx="347">
                  <c:v>6.3</c:v>
                </c:pt>
                <c:pt idx="348">
                  <c:v>6.3</c:v>
                </c:pt>
                <c:pt idx="349">
                  <c:v>6.3</c:v>
                </c:pt>
                <c:pt idx="350">
                  <c:v>6.3</c:v>
                </c:pt>
                <c:pt idx="351">
                  <c:v>6.3</c:v>
                </c:pt>
                <c:pt idx="352">
                  <c:v>6.3</c:v>
                </c:pt>
                <c:pt idx="353">
                  <c:v>6.3</c:v>
                </c:pt>
                <c:pt idx="354">
                  <c:v>6.3</c:v>
                </c:pt>
                <c:pt idx="355">
                  <c:v>6.3</c:v>
                </c:pt>
                <c:pt idx="356">
                  <c:v>6.3</c:v>
                </c:pt>
                <c:pt idx="357">
                  <c:v>6.3</c:v>
                </c:pt>
                <c:pt idx="358">
                  <c:v>6.3</c:v>
                </c:pt>
                <c:pt idx="359">
                  <c:v>6.3</c:v>
                </c:pt>
                <c:pt idx="360">
                  <c:v>6.3</c:v>
                </c:pt>
                <c:pt idx="361">
                  <c:v>6.3</c:v>
                </c:pt>
                <c:pt idx="362">
                  <c:v>6.3</c:v>
                </c:pt>
                <c:pt idx="363">
                  <c:v>6.3</c:v>
                </c:pt>
                <c:pt idx="364">
                  <c:v>6.4</c:v>
                </c:pt>
                <c:pt idx="365">
                  <c:v>6.3</c:v>
                </c:pt>
                <c:pt idx="366">
                  <c:v>6.4</c:v>
                </c:pt>
                <c:pt idx="367">
                  <c:v>6.4</c:v>
                </c:pt>
                <c:pt idx="368">
                  <c:v>6.3</c:v>
                </c:pt>
                <c:pt idx="369">
                  <c:v>6.3</c:v>
                </c:pt>
                <c:pt idx="370">
                  <c:v>6.3</c:v>
                </c:pt>
                <c:pt idx="371">
                  <c:v>6.4</c:v>
                </c:pt>
                <c:pt idx="372">
                  <c:v>6.3</c:v>
                </c:pt>
                <c:pt idx="373">
                  <c:v>6.3</c:v>
                </c:pt>
                <c:pt idx="374">
                  <c:v>6.3</c:v>
                </c:pt>
                <c:pt idx="375">
                  <c:v>6.3</c:v>
                </c:pt>
                <c:pt idx="376">
                  <c:v>6.3</c:v>
                </c:pt>
                <c:pt idx="377">
                  <c:v>6.4</c:v>
                </c:pt>
                <c:pt idx="378">
                  <c:v>6.4</c:v>
                </c:pt>
                <c:pt idx="379">
                  <c:v>6.4</c:v>
                </c:pt>
                <c:pt idx="380">
                  <c:v>6.4</c:v>
                </c:pt>
                <c:pt idx="381">
                  <c:v>6.5</c:v>
                </c:pt>
                <c:pt idx="382">
                  <c:v>6.5</c:v>
                </c:pt>
                <c:pt idx="383">
                  <c:v>6.4</c:v>
                </c:pt>
                <c:pt idx="384">
                  <c:v>6.3</c:v>
                </c:pt>
                <c:pt idx="385">
                  <c:v>6.4</c:v>
                </c:pt>
                <c:pt idx="386">
                  <c:v>6.3</c:v>
                </c:pt>
                <c:pt idx="387">
                  <c:v>6.3</c:v>
                </c:pt>
                <c:pt idx="388">
                  <c:v>6.4</c:v>
                </c:pt>
                <c:pt idx="389">
                  <c:v>6.3</c:v>
                </c:pt>
                <c:pt idx="390">
                  <c:v>6.3</c:v>
                </c:pt>
                <c:pt idx="391">
                  <c:v>6.4</c:v>
                </c:pt>
                <c:pt idx="392">
                  <c:v>6.3</c:v>
                </c:pt>
                <c:pt idx="393">
                  <c:v>6.3</c:v>
                </c:pt>
                <c:pt idx="394">
                  <c:v>6.3</c:v>
                </c:pt>
                <c:pt idx="395">
                  <c:v>6.3</c:v>
                </c:pt>
                <c:pt idx="396">
                  <c:v>6.3</c:v>
                </c:pt>
                <c:pt idx="397">
                  <c:v>6.3</c:v>
                </c:pt>
                <c:pt idx="398">
                  <c:v>6.3</c:v>
                </c:pt>
                <c:pt idx="399">
                  <c:v>6.3</c:v>
                </c:pt>
                <c:pt idx="400">
                  <c:v>6.3</c:v>
                </c:pt>
                <c:pt idx="401">
                  <c:v>6.3</c:v>
                </c:pt>
                <c:pt idx="402">
                  <c:v>6.4</c:v>
                </c:pt>
                <c:pt idx="403">
                  <c:v>6.4</c:v>
                </c:pt>
                <c:pt idx="404">
                  <c:v>6.4</c:v>
                </c:pt>
                <c:pt idx="405">
                  <c:v>6.4</c:v>
                </c:pt>
                <c:pt idx="406">
                  <c:v>6.4</c:v>
                </c:pt>
                <c:pt idx="407">
                  <c:v>6.4</c:v>
                </c:pt>
                <c:pt idx="408">
                  <c:v>6.4</c:v>
                </c:pt>
                <c:pt idx="409">
                  <c:v>6.2</c:v>
                </c:pt>
                <c:pt idx="410">
                  <c:v>6.3</c:v>
                </c:pt>
                <c:pt idx="411">
                  <c:v>6.3</c:v>
                </c:pt>
                <c:pt idx="412">
                  <c:v>6.3</c:v>
                </c:pt>
                <c:pt idx="413">
                  <c:v>6.3</c:v>
                </c:pt>
                <c:pt idx="414">
                  <c:v>6.4</c:v>
                </c:pt>
                <c:pt idx="415">
                  <c:v>6.3</c:v>
                </c:pt>
                <c:pt idx="416">
                  <c:v>6.3</c:v>
                </c:pt>
                <c:pt idx="417">
                  <c:v>6.3</c:v>
                </c:pt>
                <c:pt idx="418">
                  <c:v>6.4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6.3</c:v>
                </c:pt>
                <c:pt idx="426">
                  <c:v>6.3</c:v>
                </c:pt>
                <c:pt idx="427">
                  <c:v>6.3</c:v>
                </c:pt>
                <c:pt idx="428">
                  <c:v>6.3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6.3</c:v>
                </c:pt>
                <c:pt idx="442">
                  <c:v>6.2</c:v>
                </c:pt>
                <c:pt idx="443">
                  <c:v>6.2</c:v>
                </c:pt>
                <c:pt idx="444">
                  <c:v>6.3</c:v>
                </c:pt>
                <c:pt idx="445">
                  <c:v>6.3</c:v>
                </c:pt>
                <c:pt idx="446">
                  <c:v>6.3</c:v>
                </c:pt>
                <c:pt idx="447">
                  <c:v>6.3</c:v>
                </c:pt>
                <c:pt idx="448">
                  <c:v>6.3</c:v>
                </c:pt>
                <c:pt idx="449">
                  <c:v>6.3</c:v>
                </c:pt>
                <c:pt idx="450">
                  <c:v>6.3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6.3</c:v>
                </c:pt>
                <c:pt idx="462">
                  <c:v>6.3</c:v>
                </c:pt>
                <c:pt idx="463">
                  <c:v>6.3</c:v>
                </c:pt>
                <c:pt idx="464">
                  <c:v>6.3</c:v>
                </c:pt>
                <c:pt idx="465">
                  <c:v>6.3</c:v>
                </c:pt>
                <c:pt idx="466">
                  <c:v>6.3</c:v>
                </c:pt>
                <c:pt idx="467">
                  <c:v>6.3</c:v>
                </c:pt>
                <c:pt idx="468">
                  <c:v>6.3</c:v>
                </c:pt>
                <c:pt idx="469">
                  <c:v>6.3</c:v>
                </c:pt>
                <c:pt idx="470">
                  <c:v>6.3</c:v>
                </c:pt>
                <c:pt idx="471">
                  <c:v>6.3</c:v>
                </c:pt>
                <c:pt idx="472">
                  <c:v>6.3</c:v>
                </c:pt>
                <c:pt idx="473">
                  <c:v>6.3</c:v>
                </c:pt>
                <c:pt idx="474">
                  <c:v>6.2</c:v>
                </c:pt>
                <c:pt idx="475">
                  <c:v>6.2</c:v>
                </c:pt>
                <c:pt idx="476">
                  <c:v>6.1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6.3</c:v>
                </c:pt>
                <c:pt idx="487">
                  <c:v>6.2</c:v>
                </c:pt>
                <c:pt idx="488">
                  <c:v>6.3</c:v>
                </c:pt>
                <c:pt idx="489">
                  <c:v>6.3</c:v>
                </c:pt>
                <c:pt idx="490">
                  <c:v>6.3</c:v>
                </c:pt>
                <c:pt idx="491">
                  <c:v>6.3</c:v>
                </c:pt>
                <c:pt idx="492">
                  <c:v>6.3</c:v>
                </c:pt>
                <c:pt idx="493">
                  <c:v>6.3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6.1</c:v>
                </c:pt>
                <c:pt idx="498">
                  <c:v>6.2</c:v>
                </c:pt>
                <c:pt idx="499">
                  <c:v>6.2</c:v>
                </c:pt>
                <c:pt idx="500">
                  <c:v>6.1</c:v>
                </c:pt>
                <c:pt idx="501">
                  <c:v>6.1</c:v>
                </c:pt>
                <c:pt idx="502">
                  <c:v>6.1</c:v>
                </c:pt>
                <c:pt idx="503">
                  <c:v>6.1</c:v>
                </c:pt>
                <c:pt idx="504">
                  <c:v>6.1</c:v>
                </c:pt>
                <c:pt idx="505">
                  <c:v>6.1</c:v>
                </c:pt>
                <c:pt idx="506">
                  <c:v>6.1</c:v>
                </c:pt>
                <c:pt idx="507">
                  <c:v>6.1</c:v>
                </c:pt>
                <c:pt idx="508">
                  <c:v>6.2</c:v>
                </c:pt>
                <c:pt idx="509">
                  <c:v>6.1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6.1</c:v>
                </c:pt>
                <c:pt idx="520">
                  <c:v>6.2</c:v>
                </c:pt>
                <c:pt idx="521">
                  <c:v>6.2</c:v>
                </c:pt>
                <c:pt idx="522">
                  <c:v>6.3</c:v>
                </c:pt>
                <c:pt idx="523">
                  <c:v>6.2</c:v>
                </c:pt>
                <c:pt idx="524">
                  <c:v>6.1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6.3</c:v>
                </c:pt>
                <c:pt idx="559">
                  <c:v>6.3</c:v>
                </c:pt>
                <c:pt idx="560">
                  <c:v>6.3</c:v>
                </c:pt>
                <c:pt idx="561">
                  <c:v>6.1</c:v>
                </c:pt>
                <c:pt idx="562">
                  <c:v>6.1</c:v>
                </c:pt>
                <c:pt idx="563">
                  <c:v>6.1</c:v>
                </c:pt>
                <c:pt idx="564">
                  <c:v>6.1</c:v>
                </c:pt>
                <c:pt idx="565">
                  <c:v>6.1</c:v>
                </c:pt>
                <c:pt idx="566">
                  <c:v>6.1</c:v>
                </c:pt>
                <c:pt idx="567">
                  <c:v>6.1</c:v>
                </c:pt>
                <c:pt idx="568">
                  <c:v>6.1</c:v>
                </c:pt>
                <c:pt idx="569">
                  <c:v>6.1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6.1</c:v>
                </c:pt>
                <c:pt idx="574">
                  <c:v>6.1</c:v>
                </c:pt>
                <c:pt idx="575">
                  <c:v>6.1</c:v>
                </c:pt>
                <c:pt idx="576">
                  <c:v>6.1</c:v>
                </c:pt>
                <c:pt idx="577">
                  <c:v>6.1</c:v>
                </c:pt>
                <c:pt idx="578">
                  <c:v>6.1</c:v>
                </c:pt>
                <c:pt idx="579">
                  <c:v>6.1</c:v>
                </c:pt>
                <c:pt idx="580">
                  <c:v>6.1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6.3</c:v>
                </c:pt>
                <c:pt idx="607">
                  <c:v>6.2</c:v>
                </c:pt>
                <c:pt idx="608">
                  <c:v>6.2</c:v>
                </c:pt>
                <c:pt idx="609">
                  <c:v>6.3</c:v>
                </c:pt>
                <c:pt idx="610">
                  <c:v>6.3</c:v>
                </c:pt>
                <c:pt idx="611">
                  <c:v>6.3</c:v>
                </c:pt>
                <c:pt idx="612">
                  <c:v>6.3</c:v>
                </c:pt>
                <c:pt idx="613">
                  <c:v>6.3</c:v>
                </c:pt>
                <c:pt idx="614">
                  <c:v>6.3</c:v>
                </c:pt>
                <c:pt idx="615">
                  <c:v>6.3</c:v>
                </c:pt>
                <c:pt idx="616">
                  <c:v>6.3</c:v>
                </c:pt>
                <c:pt idx="617">
                  <c:v>6.1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6.1</c:v>
                </c:pt>
                <c:pt idx="626">
                  <c:v>5.9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6.3</c:v>
                </c:pt>
                <c:pt idx="653">
                  <c:v>6.2</c:v>
                </c:pt>
                <c:pt idx="654">
                  <c:v>6.3</c:v>
                </c:pt>
                <c:pt idx="655">
                  <c:v>6.2</c:v>
                </c:pt>
                <c:pt idx="656">
                  <c:v>6.3</c:v>
                </c:pt>
                <c:pt idx="657">
                  <c:v>6.3</c:v>
                </c:pt>
                <c:pt idx="658">
                  <c:v>6.3</c:v>
                </c:pt>
                <c:pt idx="659">
                  <c:v>6.3</c:v>
                </c:pt>
                <c:pt idx="660">
                  <c:v>6.3</c:v>
                </c:pt>
                <c:pt idx="661">
                  <c:v>6.2</c:v>
                </c:pt>
                <c:pt idx="662">
                  <c:v>6.3</c:v>
                </c:pt>
                <c:pt idx="663">
                  <c:v>6.3</c:v>
                </c:pt>
                <c:pt idx="664">
                  <c:v>6.1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6.1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6.1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6.1</c:v>
                </c:pt>
                <c:pt idx="678">
                  <c:v>6.1</c:v>
                </c:pt>
                <c:pt idx="679">
                  <c:v>6</c:v>
                </c:pt>
                <c:pt idx="680">
                  <c:v>6.1</c:v>
                </c:pt>
                <c:pt idx="681">
                  <c:v>6.2</c:v>
                </c:pt>
                <c:pt idx="682">
                  <c:v>6.2</c:v>
                </c:pt>
                <c:pt idx="683">
                  <c:v>6.3</c:v>
                </c:pt>
                <c:pt idx="684">
                  <c:v>6.1</c:v>
                </c:pt>
                <c:pt idx="685">
                  <c:v>6.1</c:v>
                </c:pt>
                <c:pt idx="686">
                  <c:v>6.1</c:v>
                </c:pt>
                <c:pt idx="687">
                  <c:v>6</c:v>
                </c:pt>
                <c:pt idx="688">
                  <c:v>6.1</c:v>
                </c:pt>
                <c:pt idx="689">
                  <c:v>6.1</c:v>
                </c:pt>
                <c:pt idx="690">
                  <c:v>6.1</c:v>
                </c:pt>
                <c:pt idx="691">
                  <c:v>6.3</c:v>
                </c:pt>
                <c:pt idx="692">
                  <c:v>6.3</c:v>
                </c:pt>
                <c:pt idx="693">
                  <c:v>6.2</c:v>
                </c:pt>
                <c:pt idx="694">
                  <c:v>6.3</c:v>
                </c:pt>
                <c:pt idx="695">
                  <c:v>6.2</c:v>
                </c:pt>
                <c:pt idx="696">
                  <c:v>6.5</c:v>
                </c:pt>
                <c:pt idx="697">
                  <c:v>6.5</c:v>
                </c:pt>
                <c:pt idx="698">
                  <c:v>6.5</c:v>
                </c:pt>
                <c:pt idx="699">
                  <c:v>6.5</c:v>
                </c:pt>
                <c:pt idx="700">
                  <c:v>6.6</c:v>
                </c:pt>
                <c:pt idx="701">
                  <c:v>6.6</c:v>
                </c:pt>
                <c:pt idx="702">
                  <c:v>6.6</c:v>
                </c:pt>
                <c:pt idx="703">
                  <c:v>6.6</c:v>
                </c:pt>
                <c:pt idx="704">
                  <c:v>6.6</c:v>
                </c:pt>
                <c:pt idx="705">
                  <c:v>6.6</c:v>
                </c:pt>
                <c:pt idx="706">
                  <c:v>6.6</c:v>
                </c:pt>
                <c:pt idx="707">
                  <c:v>6.6</c:v>
                </c:pt>
                <c:pt idx="708">
                  <c:v>6.6</c:v>
                </c:pt>
                <c:pt idx="709">
                  <c:v>6.6</c:v>
                </c:pt>
                <c:pt idx="710">
                  <c:v>6.6</c:v>
                </c:pt>
                <c:pt idx="711">
                  <c:v>6.5</c:v>
                </c:pt>
                <c:pt idx="712">
                  <c:v>6.5</c:v>
                </c:pt>
                <c:pt idx="713">
                  <c:v>6.6</c:v>
                </c:pt>
                <c:pt idx="714">
                  <c:v>6.7</c:v>
                </c:pt>
                <c:pt idx="715">
                  <c:v>6.6</c:v>
                </c:pt>
                <c:pt idx="716">
                  <c:v>6.6</c:v>
                </c:pt>
                <c:pt idx="717">
                  <c:v>6.6</c:v>
                </c:pt>
                <c:pt idx="718">
                  <c:v>6.6</c:v>
                </c:pt>
                <c:pt idx="719">
                  <c:v>6.6</c:v>
                </c:pt>
                <c:pt idx="720">
                  <c:v>6.6</c:v>
                </c:pt>
                <c:pt idx="721">
                  <c:v>6.5</c:v>
                </c:pt>
                <c:pt idx="722">
                  <c:v>6.5</c:v>
                </c:pt>
                <c:pt idx="723">
                  <c:v>6.5</c:v>
                </c:pt>
                <c:pt idx="724">
                  <c:v>6.6</c:v>
                </c:pt>
                <c:pt idx="725">
                  <c:v>6.5</c:v>
                </c:pt>
                <c:pt idx="726">
                  <c:v>6.5</c:v>
                </c:pt>
                <c:pt idx="727">
                  <c:v>6.6</c:v>
                </c:pt>
                <c:pt idx="728">
                  <c:v>6.6</c:v>
                </c:pt>
                <c:pt idx="729">
                  <c:v>6.7</c:v>
                </c:pt>
                <c:pt idx="730">
                  <c:v>6.7</c:v>
                </c:pt>
                <c:pt idx="731">
                  <c:v>6.8</c:v>
                </c:pt>
                <c:pt idx="732">
                  <c:v>6.8</c:v>
                </c:pt>
                <c:pt idx="733">
                  <c:v>6.8</c:v>
                </c:pt>
                <c:pt idx="734">
                  <c:v>6.8</c:v>
                </c:pt>
                <c:pt idx="735">
                  <c:v>6.8</c:v>
                </c:pt>
                <c:pt idx="736">
                  <c:v>6.7</c:v>
                </c:pt>
                <c:pt idx="737">
                  <c:v>6.8</c:v>
                </c:pt>
                <c:pt idx="738">
                  <c:v>6.8</c:v>
                </c:pt>
                <c:pt idx="739">
                  <c:v>6.8</c:v>
                </c:pt>
                <c:pt idx="740">
                  <c:v>6.8</c:v>
                </c:pt>
                <c:pt idx="741">
                  <c:v>6.8</c:v>
                </c:pt>
                <c:pt idx="742">
                  <c:v>6.8</c:v>
                </c:pt>
                <c:pt idx="743">
                  <c:v>6.7</c:v>
                </c:pt>
                <c:pt idx="744">
                  <c:v>6.7</c:v>
                </c:pt>
                <c:pt idx="745">
                  <c:v>6.7</c:v>
                </c:pt>
                <c:pt idx="746">
                  <c:v>6.7</c:v>
                </c:pt>
                <c:pt idx="747">
                  <c:v>6.7</c:v>
                </c:pt>
                <c:pt idx="748">
                  <c:v>6.7</c:v>
                </c:pt>
                <c:pt idx="749">
                  <c:v>6.7</c:v>
                </c:pt>
                <c:pt idx="750">
                  <c:v>6.8</c:v>
                </c:pt>
                <c:pt idx="751">
                  <c:v>6.8</c:v>
                </c:pt>
                <c:pt idx="752">
                  <c:v>6.7</c:v>
                </c:pt>
                <c:pt idx="753">
                  <c:v>6.8</c:v>
                </c:pt>
                <c:pt idx="754">
                  <c:v>6.8</c:v>
                </c:pt>
                <c:pt idx="755">
                  <c:v>6.8</c:v>
                </c:pt>
                <c:pt idx="756">
                  <c:v>6.8</c:v>
                </c:pt>
                <c:pt idx="757">
                  <c:v>6.8</c:v>
                </c:pt>
                <c:pt idx="758">
                  <c:v>6.8</c:v>
                </c:pt>
                <c:pt idx="759">
                  <c:v>6.7</c:v>
                </c:pt>
                <c:pt idx="760">
                  <c:v>6.7</c:v>
                </c:pt>
                <c:pt idx="761">
                  <c:v>6.8</c:v>
                </c:pt>
                <c:pt idx="762">
                  <c:v>6.8</c:v>
                </c:pt>
                <c:pt idx="763">
                  <c:v>6.8</c:v>
                </c:pt>
                <c:pt idx="764">
                  <c:v>6.7</c:v>
                </c:pt>
                <c:pt idx="765">
                  <c:v>6.8</c:v>
                </c:pt>
                <c:pt idx="766">
                  <c:v>6.7</c:v>
                </c:pt>
                <c:pt idx="767">
                  <c:v>6.7</c:v>
                </c:pt>
                <c:pt idx="768">
                  <c:v>6.7</c:v>
                </c:pt>
                <c:pt idx="769">
                  <c:v>6.7</c:v>
                </c:pt>
                <c:pt idx="770">
                  <c:v>6.7</c:v>
                </c:pt>
                <c:pt idx="771">
                  <c:v>6.7</c:v>
                </c:pt>
                <c:pt idx="772">
                  <c:v>6.7</c:v>
                </c:pt>
                <c:pt idx="773">
                  <c:v>6.7</c:v>
                </c:pt>
                <c:pt idx="774">
                  <c:v>6.7</c:v>
                </c:pt>
                <c:pt idx="775">
                  <c:v>6.8</c:v>
                </c:pt>
                <c:pt idx="776">
                  <c:v>6.7</c:v>
                </c:pt>
                <c:pt idx="777">
                  <c:v>6.8</c:v>
                </c:pt>
                <c:pt idx="778">
                  <c:v>6.8</c:v>
                </c:pt>
                <c:pt idx="779">
                  <c:v>6.8</c:v>
                </c:pt>
                <c:pt idx="780">
                  <c:v>6.8</c:v>
                </c:pt>
                <c:pt idx="781">
                  <c:v>6.7</c:v>
                </c:pt>
                <c:pt idx="782">
                  <c:v>6.8</c:v>
                </c:pt>
                <c:pt idx="783">
                  <c:v>6.8</c:v>
                </c:pt>
                <c:pt idx="784">
                  <c:v>6.7</c:v>
                </c:pt>
                <c:pt idx="785">
                  <c:v>6.7</c:v>
                </c:pt>
                <c:pt idx="786">
                  <c:v>6.7</c:v>
                </c:pt>
                <c:pt idx="787">
                  <c:v>6.7</c:v>
                </c:pt>
                <c:pt idx="788">
                  <c:v>6.7</c:v>
                </c:pt>
                <c:pt idx="789">
                  <c:v>6.7</c:v>
                </c:pt>
                <c:pt idx="790">
                  <c:v>6.7</c:v>
                </c:pt>
                <c:pt idx="791">
                  <c:v>6.7</c:v>
                </c:pt>
                <c:pt idx="792">
                  <c:v>6.9</c:v>
                </c:pt>
                <c:pt idx="793">
                  <c:v>6.9</c:v>
                </c:pt>
                <c:pt idx="794">
                  <c:v>6.9</c:v>
                </c:pt>
                <c:pt idx="795">
                  <c:v>6.9</c:v>
                </c:pt>
                <c:pt idx="796">
                  <c:v>6.9</c:v>
                </c:pt>
                <c:pt idx="797">
                  <c:v>6.9</c:v>
                </c:pt>
                <c:pt idx="798">
                  <c:v>7</c:v>
                </c:pt>
                <c:pt idx="799">
                  <c:v>7</c:v>
                </c:pt>
                <c:pt idx="800">
                  <c:v>7</c:v>
                </c:pt>
                <c:pt idx="801">
                  <c:v>7</c:v>
                </c:pt>
                <c:pt idx="802">
                  <c:v>7</c:v>
                </c:pt>
                <c:pt idx="803">
                  <c:v>7</c:v>
                </c:pt>
                <c:pt idx="804">
                  <c:v>6.9</c:v>
                </c:pt>
                <c:pt idx="805">
                  <c:v>7</c:v>
                </c:pt>
                <c:pt idx="806">
                  <c:v>6.9</c:v>
                </c:pt>
                <c:pt idx="807">
                  <c:v>7</c:v>
                </c:pt>
                <c:pt idx="808">
                  <c:v>7</c:v>
                </c:pt>
                <c:pt idx="809">
                  <c:v>7</c:v>
                </c:pt>
                <c:pt idx="810">
                  <c:v>7</c:v>
                </c:pt>
                <c:pt idx="811">
                  <c:v>7</c:v>
                </c:pt>
                <c:pt idx="812">
                  <c:v>7</c:v>
                </c:pt>
                <c:pt idx="813">
                  <c:v>7</c:v>
                </c:pt>
                <c:pt idx="814">
                  <c:v>7</c:v>
                </c:pt>
                <c:pt idx="815">
                  <c:v>6.9</c:v>
                </c:pt>
                <c:pt idx="816">
                  <c:v>6.9</c:v>
                </c:pt>
                <c:pt idx="817">
                  <c:v>6.9</c:v>
                </c:pt>
                <c:pt idx="818">
                  <c:v>6.9</c:v>
                </c:pt>
                <c:pt idx="819">
                  <c:v>6.9</c:v>
                </c:pt>
                <c:pt idx="820">
                  <c:v>6.9</c:v>
                </c:pt>
                <c:pt idx="821">
                  <c:v>6.9</c:v>
                </c:pt>
                <c:pt idx="822">
                  <c:v>6.9</c:v>
                </c:pt>
                <c:pt idx="823">
                  <c:v>7</c:v>
                </c:pt>
                <c:pt idx="824">
                  <c:v>7</c:v>
                </c:pt>
                <c:pt idx="825">
                  <c:v>6.9</c:v>
                </c:pt>
                <c:pt idx="826">
                  <c:v>7</c:v>
                </c:pt>
                <c:pt idx="827">
                  <c:v>7</c:v>
                </c:pt>
                <c:pt idx="828">
                  <c:v>7</c:v>
                </c:pt>
                <c:pt idx="829">
                  <c:v>6.9</c:v>
                </c:pt>
                <c:pt idx="830">
                  <c:v>7</c:v>
                </c:pt>
                <c:pt idx="831">
                  <c:v>6.9</c:v>
                </c:pt>
                <c:pt idx="832">
                  <c:v>6.9</c:v>
                </c:pt>
                <c:pt idx="833">
                  <c:v>7</c:v>
                </c:pt>
                <c:pt idx="834">
                  <c:v>7</c:v>
                </c:pt>
                <c:pt idx="835">
                  <c:v>7</c:v>
                </c:pt>
                <c:pt idx="836">
                  <c:v>7</c:v>
                </c:pt>
                <c:pt idx="837">
                  <c:v>7</c:v>
                </c:pt>
                <c:pt idx="838">
                  <c:v>6.9</c:v>
                </c:pt>
                <c:pt idx="839">
                  <c:v>6.9</c:v>
                </c:pt>
                <c:pt idx="840">
                  <c:v>6.9</c:v>
                </c:pt>
                <c:pt idx="841">
                  <c:v>6.9</c:v>
                </c:pt>
                <c:pt idx="842">
                  <c:v>6.9</c:v>
                </c:pt>
                <c:pt idx="843">
                  <c:v>6.9</c:v>
                </c:pt>
                <c:pt idx="844">
                  <c:v>7</c:v>
                </c:pt>
                <c:pt idx="845">
                  <c:v>6.9</c:v>
                </c:pt>
                <c:pt idx="846">
                  <c:v>6.9</c:v>
                </c:pt>
                <c:pt idx="847">
                  <c:v>7</c:v>
                </c:pt>
                <c:pt idx="848">
                  <c:v>6.9</c:v>
                </c:pt>
                <c:pt idx="849">
                  <c:v>7</c:v>
                </c:pt>
                <c:pt idx="850">
                  <c:v>7</c:v>
                </c:pt>
                <c:pt idx="851">
                  <c:v>6.9</c:v>
                </c:pt>
                <c:pt idx="852">
                  <c:v>6.9</c:v>
                </c:pt>
                <c:pt idx="853">
                  <c:v>6.9</c:v>
                </c:pt>
                <c:pt idx="854">
                  <c:v>7</c:v>
                </c:pt>
                <c:pt idx="855">
                  <c:v>6.9</c:v>
                </c:pt>
                <c:pt idx="856">
                  <c:v>6.8</c:v>
                </c:pt>
                <c:pt idx="857">
                  <c:v>6.9</c:v>
                </c:pt>
                <c:pt idx="858">
                  <c:v>7</c:v>
                </c:pt>
                <c:pt idx="859">
                  <c:v>7</c:v>
                </c:pt>
                <c:pt idx="860">
                  <c:v>7</c:v>
                </c:pt>
                <c:pt idx="861">
                  <c:v>7</c:v>
                </c:pt>
                <c:pt idx="862">
                  <c:v>7</c:v>
                </c:pt>
                <c:pt idx="863">
                  <c:v>6.9</c:v>
                </c:pt>
                <c:pt idx="864">
                  <c:v>6.9</c:v>
                </c:pt>
                <c:pt idx="865">
                  <c:v>6.9</c:v>
                </c:pt>
                <c:pt idx="866">
                  <c:v>6.9</c:v>
                </c:pt>
                <c:pt idx="867">
                  <c:v>6.9</c:v>
                </c:pt>
                <c:pt idx="868">
                  <c:v>6.9</c:v>
                </c:pt>
                <c:pt idx="869">
                  <c:v>6.9</c:v>
                </c:pt>
                <c:pt idx="870">
                  <c:v>6.9</c:v>
                </c:pt>
                <c:pt idx="871">
                  <c:v>6.9</c:v>
                </c:pt>
                <c:pt idx="872">
                  <c:v>6.9</c:v>
                </c:pt>
                <c:pt idx="873">
                  <c:v>6.9</c:v>
                </c:pt>
                <c:pt idx="874">
                  <c:v>6.9</c:v>
                </c:pt>
                <c:pt idx="875">
                  <c:v>6.9</c:v>
                </c:pt>
                <c:pt idx="876">
                  <c:v>6.9</c:v>
                </c:pt>
                <c:pt idx="877">
                  <c:v>6.9</c:v>
                </c:pt>
                <c:pt idx="878">
                  <c:v>6.9</c:v>
                </c:pt>
                <c:pt idx="879">
                  <c:v>6.9</c:v>
                </c:pt>
                <c:pt idx="880">
                  <c:v>6.9</c:v>
                </c:pt>
                <c:pt idx="881">
                  <c:v>6.9</c:v>
                </c:pt>
                <c:pt idx="882">
                  <c:v>7</c:v>
                </c:pt>
                <c:pt idx="883">
                  <c:v>7</c:v>
                </c:pt>
                <c:pt idx="884">
                  <c:v>6.9</c:v>
                </c:pt>
                <c:pt idx="885">
                  <c:v>6.9</c:v>
                </c:pt>
                <c:pt idx="886">
                  <c:v>6.9</c:v>
                </c:pt>
                <c:pt idx="887">
                  <c:v>6.9</c:v>
                </c:pt>
                <c:pt idx="888">
                  <c:v>7.9</c:v>
                </c:pt>
                <c:pt idx="889">
                  <c:v>7.9</c:v>
                </c:pt>
                <c:pt idx="890">
                  <c:v>7.9</c:v>
                </c:pt>
                <c:pt idx="891">
                  <c:v>8</c:v>
                </c:pt>
                <c:pt idx="892">
                  <c:v>7.9</c:v>
                </c:pt>
                <c:pt idx="893">
                  <c:v>8</c:v>
                </c:pt>
                <c:pt idx="894">
                  <c:v>8</c:v>
                </c:pt>
                <c:pt idx="895">
                  <c:v>8</c:v>
                </c:pt>
                <c:pt idx="896">
                  <c:v>8</c:v>
                </c:pt>
                <c:pt idx="897">
                  <c:v>8</c:v>
                </c:pt>
                <c:pt idx="898">
                  <c:v>8</c:v>
                </c:pt>
                <c:pt idx="899">
                  <c:v>8</c:v>
                </c:pt>
                <c:pt idx="900">
                  <c:v>8</c:v>
                </c:pt>
                <c:pt idx="901">
                  <c:v>8.1</c:v>
                </c:pt>
                <c:pt idx="902">
                  <c:v>8</c:v>
                </c:pt>
                <c:pt idx="903">
                  <c:v>8</c:v>
                </c:pt>
                <c:pt idx="904">
                  <c:v>7.9</c:v>
                </c:pt>
                <c:pt idx="905">
                  <c:v>7.9</c:v>
                </c:pt>
                <c:pt idx="906">
                  <c:v>8</c:v>
                </c:pt>
                <c:pt idx="907">
                  <c:v>8</c:v>
                </c:pt>
                <c:pt idx="908">
                  <c:v>8</c:v>
                </c:pt>
                <c:pt idx="909">
                  <c:v>8</c:v>
                </c:pt>
                <c:pt idx="910">
                  <c:v>8</c:v>
                </c:pt>
                <c:pt idx="911">
                  <c:v>8</c:v>
                </c:pt>
                <c:pt idx="912">
                  <c:v>8</c:v>
                </c:pt>
                <c:pt idx="913">
                  <c:v>7.9</c:v>
                </c:pt>
                <c:pt idx="914">
                  <c:v>7.9</c:v>
                </c:pt>
                <c:pt idx="915">
                  <c:v>8</c:v>
                </c:pt>
                <c:pt idx="916">
                  <c:v>8</c:v>
                </c:pt>
                <c:pt idx="917">
                  <c:v>8</c:v>
                </c:pt>
                <c:pt idx="918">
                  <c:v>8</c:v>
                </c:pt>
                <c:pt idx="919">
                  <c:v>8</c:v>
                </c:pt>
                <c:pt idx="920">
                  <c:v>6</c:v>
                </c:pt>
                <c:pt idx="921">
                  <c:v>7.9</c:v>
                </c:pt>
                <c:pt idx="922">
                  <c:v>7.6</c:v>
                </c:pt>
                <c:pt idx="923">
                  <c:v>7.8</c:v>
                </c:pt>
                <c:pt idx="924">
                  <c:v>8</c:v>
                </c:pt>
                <c:pt idx="925">
                  <c:v>8</c:v>
                </c:pt>
                <c:pt idx="926">
                  <c:v>8</c:v>
                </c:pt>
                <c:pt idx="927">
                  <c:v>7.9</c:v>
                </c:pt>
                <c:pt idx="928">
                  <c:v>8</c:v>
                </c:pt>
                <c:pt idx="929">
                  <c:v>8</c:v>
                </c:pt>
                <c:pt idx="930">
                  <c:v>8</c:v>
                </c:pt>
                <c:pt idx="931">
                  <c:v>8</c:v>
                </c:pt>
                <c:pt idx="932">
                  <c:v>8</c:v>
                </c:pt>
                <c:pt idx="933">
                  <c:v>7.9</c:v>
                </c:pt>
                <c:pt idx="934">
                  <c:v>8</c:v>
                </c:pt>
                <c:pt idx="935">
                  <c:v>8</c:v>
                </c:pt>
                <c:pt idx="936">
                  <c:v>7.9</c:v>
                </c:pt>
                <c:pt idx="937">
                  <c:v>7.9</c:v>
                </c:pt>
                <c:pt idx="938">
                  <c:v>7.9</c:v>
                </c:pt>
                <c:pt idx="939">
                  <c:v>7.9</c:v>
                </c:pt>
                <c:pt idx="940">
                  <c:v>7.9</c:v>
                </c:pt>
                <c:pt idx="941">
                  <c:v>7.9</c:v>
                </c:pt>
                <c:pt idx="942">
                  <c:v>7.9</c:v>
                </c:pt>
                <c:pt idx="943">
                  <c:v>8</c:v>
                </c:pt>
                <c:pt idx="944">
                  <c:v>8</c:v>
                </c:pt>
                <c:pt idx="945">
                  <c:v>8</c:v>
                </c:pt>
                <c:pt idx="946">
                  <c:v>8</c:v>
                </c:pt>
                <c:pt idx="947">
                  <c:v>8</c:v>
                </c:pt>
                <c:pt idx="948">
                  <c:v>8</c:v>
                </c:pt>
                <c:pt idx="949">
                  <c:v>8</c:v>
                </c:pt>
                <c:pt idx="950">
                  <c:v>8</c:v>
                </c:pt>
                <c:pt idx="951">
                  <c:v>8</c:v>
                </c:pt>
                <c:pt idx="952">
                  <c:v>8</c:v>
                </c:pt>
                <c:pt idx="953">
                  <c:v>8</c:v>
                </c:pt>
                <c:pt idx="954">
                  <c:v>8</c:v>
                </c:pt>
                <c:pt idx="955">
                  <c:v>7.9</c:v>
                </c:pt>
                <c:pt idx="956">
                  <c:v>8</c:v>
                </c:pt>
                <c:pt idx="957">
                  <c:v>8</c:v>
                </c:pt>
                <c:pt idx="958">
                  <c:v>7.9</c:v>
                </c:pt>
                <c:pt idx="959">
                  <c:v>8</c:v>
                </c:pt>
                <c:pt idx="960">
                  <c:v>9.9</c:v>
                </c:pt>
                <c:pt idx="961">
                  <c:v>10.199999999999999</c:v>
                </c:pt>
                <c:pt idx="962">
                  <c:v>10.199999999999999</c:v>
                </c:pt>
                <c:pt idx="963">
                  <c:v>10.199999999999999</c:v>
                </c:pt>
                <c:pt idx="964">
                  <c:v>10.199999999999999</c:v>
                </c:pt>
                <c:pt idx="965">
                  <c:v>10.1</c:v>
                </c:pt>
                <c:pt idx="966">
                  <c:v>10.199999999999999</c:v>
                </c:pt>
                <c:pt idx="967">
                  <c:v>10.199999999999999</c:v>
                </c:pt>
                <c:pt idx="968">
                  <c:v>10.199999999999999</c:v>
                </c:pt>
                <c:pt idx="969">
                  <c:v>10.199999999999999</c:v>
                </c:pt>
                <c:pt idx="970">
                  <c:v>10.199999999999999</c:v>
                </c:pt>
                <c:pt idx="971">
                  <c:v>10.199999999999999</c:v>
                </c:pt>
                <c:pt idx="972">
                  <c:v>10.199999999999999</c:v>
                </c:pt>
                <c:pt idx="973">
                  <c:v>10.199999999999999</c:v>
                </c:pt>
                <c:pt idx="974">
                  <c:v>10.199999999999999</c:v>
                </c:pt>
                <c:pt idx="975">
                  <c:v>10.199999999999999</c:v>
                </c:pt>
                <c:pt idx="976">
                  <c:v>10.199999999999999</c:v>
                </c:pt>
                <c:pt idx="977">
                  <c:v>10.1</c:v>
                </c:pt>
                <c:pt idx="978">
                  <c:v>10.199999999999999</c:v>
                </c:pt>
                <c:pt idx="979">
                  <c:v>10.199999999999999</c:v>
                </c:pt>
                <c:pt idx="980">
                  <c:v>10.199999999999999</c:v>
                </c:pt>
                <c:pt idx="981">
                  <c:v>10.1</c:v>
                </c:pt>
                <c:pt idx="982">
                  <c:v>10.1</c:v>
                </c:pt>
                <c:pt idx="983">
                  <c:v>10.199999999999999</c:v>
                </c:pt>
                <c:pt idx="984">
                  <c:v>10.199999999999999</c:v>
                </c:pt>
                <c:pt idx="985">
                  <c:v>10.199999999999999</c:v>
                </c:pt>
                <c:pt idx="986">
                  <c:v>10.1</c:v>
                </c:pt>
                <c:pt idx="987">
                  <c:v>10.1</c:v>
                </c:pt>
                <c:pt idx="988">
                  <c:v>10.1</c:v>
                </c:pt>
                <c:pt idx="989">
                  <c:v>10.1</c:v>
                </c:pt>
                <c:pt idx="990">
                  <c:v>10.1</c:v>
                </c:pt>
                <c:pt idx="991">
                  <c:v>10.1</c:v>
                </c:pt>
                <c:pt idx="992">
                  <c:v>10.199999999999999</c:v>
                </c:pt>
                <c:pt idx="993">
                  <c:v>10.199999999999999</c:v>
                </c:pt>
                <c:pt idx="994">
                  <c:v>10.199999999999999</c:v>
                </c:pt>
                <c:pt idx="995">
                  <c:v>10.199999999999999</c:v>
                </c:pt>
                <c:pt idx="996">
                  <c:v>10.3</c:v>
                </c:pt>
                <c:pt idx="997">
                  <c:v>10.199999999999999</c:v>
                </c:pt>
                <c:pt idx="998">
                  <c:v>10.3</c:v>
                </c:pt>
                <c:pt idx="999">
                  <c:v>10.199999999999999</c:v>
                </c:pt>
                <c:pt idx="1000">
                  <c:v>10.199999999999999</c:v>
                </c:pt>
                <c:pt idx="1001">
                  <c:v>10.199999999999999</c:v>
                </c:pt>
                <c:pt idx="1002">
                  <c:v>10.199999999999999</c:v>
                </c:pt>
                <c:pt idx="1003">
                  <c:v>10.3</c:v>
                </c:pt>
                <c:pt idx="1004">
                  <c:v>10.199999999999999</c:v>
                </c:pt>
                <c:pt idx="1005">
                  <c:v>10.199999999999999</c:v>
                </c:pt>
                <c:pt idx="1006">
                  <c:v>10.199999999999999</c:v>
                </c:pt>
                <c:pt idx="1007">
                  <c:v>10.199999999999999</c:v>
                </c:pt>
                <c:pt idx="1008">
                  <c:v>10.1</c:v>
                </c:pt>
                <c:pt idx="1009">
                  <c:v>10.1</c:v>
                </c:pt>
                <c:pt idx="1010">
                  <c:v>10.199999999999999</c:v>
                </c:pt>
                <c:pt idx="1011">
                  <c:v>10.1</c:v>
                </c:pt>
                <c:pt idx="1012">
                  <c:v>10.1</c:v>
                </c:pt>
                <c:pt idx="1013">
                  <c:v>10.199999999999999</c:v>
                </c:pt>
                <c:pt idx="1014">
                  <c:v>10.1</c:v>
                </c:pt>
                <c:pt idx="1015">
                  <c:v>10.1</c:v>
                </c:pt>
                <c:pt idx="1016">
                  <c:v>10.199999999999999</c:v>
                </c:pt>
                <c:pt idx="1017">
                  <c:v>10.1</c:v>
                </c:pt>
                <c:pt idx="1018">
                  <c:v>10.199999999999999</c:v>
                </c:pt>
                <c:pt idx="1019">
                  <c:v>10.199999999999999</c:v>
                </c:pt>
                <c:pt idx="1020">
                  <c:v>10.3</c:v>
                </c:pt>
                <c:pt idx="1021">
                  <c:v>10.199999999999999</c:v>
                </c:pt>
                <c:pt idx="1022">
                  <c:v>10.199999999999999</c:v>
                </c:pt>
                <c:pt idx="1023">
                  <c:v>10.1</c:v>
                </c:pt>
                <c:pt idx="1024">
                  <c:v>10.199999999999999</c:v>
                </c:pt>
                <c:pt idx="1025">
                  <c:v>10.199999999999999</c:v>
                </c:pt>
                <c:pt idx="1026">
                  <c:v>10.199999999999999</c:v>
                </c:pt>
                <c:pt idx="1027">
                  <c:v>10.199999999999999</c:v>
                </c:pt>
                <c:pt idx="1028">
                  <c:v>10.1</c:v>
                </c:pt>
                <c:pt idx="1029">
                  <c:v>10.1</c:v>
                </c:pt>
                <c:pt idx="1030">
                  <c:v>10.1</c:v>
                </c:pt>
                <c:pt idx="1031">
                  <c:v>10.1</c:v>
                </c:pt>
                <c:pt idx="1032">
                  <c:v>10.1</c:v>
                </c:pt>
                <c:pt idx="1033">
                  <c:v>10</c:v>
                </c:pt>
                <c:pt idx="1034">
                  <c:v>10</c:v>
                </c:pt>
                <c:pt idx="1035">
                  <c:v>10.1</c:v>
                </c:pt>
                <c:pt idx="1036">
                  <c:v>10</c:v>
                </c:pt>
                <c:pt idx="1037">
                  <c:v>10.1</c:v>
                </c:pt>
                <c:pt idx="1038">
                  <c:v>10.1</c:v>
                </c:pt>
                <c:pt idx="1039">
                  <c:v>10.1</c:v>
                </c:pt>
                <c:pt idx="1040">
                  <c:v>10.1</c:v>
                </c:pt>
                <c:pt idx="1041">
                  <c:v>10.1</c:v>
                </c:pt>
                <c:pt idx="1042">
                  <c:v>10.1</c:v>
                </c:pt>
                <c:pt idx="1043">
                  <c:v>10.199999999999999</c:v>
                </c:pt>
                <c:pt idx="1044">
                  <c:v>10.199999999999999</c:v>
                </c:pt>
                <c:pt idx="1045">
                  <c:v>10.199999999999999</c:v>
                </c:pt>
                <c:pt idx="1046">
                  <c:v>10.199999999999999</c:v>
                </c:pt>
                <c:pt idx="1047">
                  <c:v>10.199999999999999</c:v>
                </c:pt>
                <c:pt idx="1048">
                  <c:v>10.1</c:v>
                </c:pt>
                <c:pt idx="1049">
                  <c:v>10.199999999999999</c:v>
                </c:pt>
                <c:pt idx="1050">
                  <c:v>10.199999999999999</c:v>
                </c:pt>
                <c:pt idx="1051">
                  <c:v>10.199999999999999</c:v>
                </c:pt>
                <c:pt idx="1052">
                  <c:v>10.1</c:v>
                </c:pt>
                <c:pt idx="1053">
                  <c:v>10.199999999999999</c:v>
                </c:pt>
                <c:pt idx="1054">
                  <c:v>10.199999999999999</c:v>
                </c:pt>
                <c:pt idx="1055">
                  <c:v>10.1</c:v>
                </c:pt>
                <c:pt idx="1056">
                  <c:v>10.1</c:v>
                </c:pt>
                <c:pt idx="1057">
                  <c:v>10.1</c:v>
                </c:pt>
                <c:pt idx="1058">
                  <c:v>10.1</c:v>
                </c:pt>
                <c:pt idx="1059">
                  <c:v>10.1</c:v>
                </c:pt>
                <c:pt idx="1060">
                  <c:v>10.1</c:v>
                </c:pt>
                <c:pt idx="1061">
                  <c:v>10.1</c:v>
                </c:pt>
                <c:pt idx="1062">
                  <c:v>10</c:v>
                </c:pt>
                <c:pt idx="1063">
                  <c:v>10.199999999999999</c:v>
                </c:pt>
                <c:pt idx="1064">
                  <c:v>10.1</c:v>
                </c:pt>
                <c:pt idx="1065">
                  <c:v>10.199999999999999</c:v>
                </c:pt>
                <c:pt idx="1066">
                  <c:v>10.199999999999999</c:v>
                </c:pt>
                <c:pt idx="1067">
                  <c:v>10.199999999999999</c:v>
                </c:pt>
                <c:pt idx="1068">
                  <c:v>10.199999999999999</c:v>
                </c:pt>
                <c:pt idx="1069">
                  <c:v>10.1</c:v>
                </c:pt>
                <c:pt idx="1070">
                  <c:v>10.1</c:v>
                </c:pt>
                <c:pt idx="1071">
                  <c:v>10.1</c:v>
                </c:pt>
                <c:pt idx="1072">
                  <c:v>10.1</c:v>
                </c:pt>
                <c:pt idx="1073">
                  <c:v>10.1</c:v>
                </c:pt>
                <c:pt idx="1074">
                  <c:v>10.1</c:v>
                </c:pt>
                <c:pt idx="1075">
                  <c:v>10.1</c:v>
                </c:pt>
                <c:pt idx="1076">
                  <c:v>10.1</c:v>
                </c:pt>
                <c:pt idx="1077">
                  <c:v>10.1</c:v>
                </c:pt>
                <c:pt idx="1078">
                  <c:v>10.1</c:v>
                </c:pt>
                <c:pt idx="1079">
                  <c:v>10.1</c:v>
                </c:pt>
                <c:pt idx="1080">
                  <c:v>10</c:v>
                </c:pt>
                <c:pt idx="1081">
                  <c:v>10.1</c:v>
                </c:pt>
                <c:pt idx="1082">
                  <c:v>10</c:v>
                </c:pt>
                <c:pt idx="1083">
                  <c:v>10</c:v>
                </c:pt>
                <c:pt idx="1084">
                  <c:v>10</c:v>
                </c:pt>
                <c:pt idx="1085">
                  <c:v>10</c:v>
                </c:pt>
                <c:pt idx="1086">
                  <c:v>10.1</c:v>
                </c:pt>
                <c:pt idx="1087">
                  <c:v>10.1</c:v>
                </c:pt>
                <c:pt idx="1088">
                  <c:v>10.1</c:v>
                </c:pt>
                <c:pt idx="1089">
                  <c:v>10.1</c:v>
                </c:pt>
                <c:pt idx="1090">
                  <c:v>10.1</c:v>
                </c:pt>
                <c:pt idx="1091">
                  <c:v>10.1</c:v>
                </c:pt>
                <c:pt idx="1092">
                  <c:v>10.1</c:v>
                </c:pt>
                <c:pt idx="1093">
                  <c:v>10.1</c:v>
                </c:pt>
                <c:pt idx="1094">
                  <c:v>10.1</c:v>
                </c:pt>
                <c:pt idx="1095">
                  <c:v>10.1</c:v>
                </c:pt>
                <c:pt idx="1096">
                  <c:v>10.1</c:v>
                </c:pt>
                <c:pt idx="1097">
                  <c:v>10.1</c:v>
                </c:pt>
                <c:pt idx="1098">
                  <c:v>10.1</c:v>
                </c:pt>
                <c:pt idx="1099">
                  <c:v>10.1</c:v>
                </c:pt>
                <c:pt idx="1100">
                  <c:v>10.1</c:v>
                </c:pt>
                <c:pt idx="1101">
                  <c:v>10.1</c:v>
                </c:pt>
                <c:pt idx="1102">
                  <c:v>10</c:v>
                </c:pt>
                <c:pt idx="1103">
                  <c:v>10</c:v>
                </c:pt>
                <c:pt idx="1104">
                  <c:v>7.9</c:v>
                </c:pt>
                <c:pt idx="1105">
                  <c:v>7.8</c:v>
                </c:pt>
                <c:pt idx="1106">
                  <c:v>7.8</c:v>
                </c:pt>
                <c:pt idx="1107">
                  <c:v>7.8</c:v>
                </c:pt>
                <c:pt idx="1108">
                  <c:v>7.8</c:v>
                </c:pt>
                <c:pt idx="1109">
                  <c:v>7.9</c:v>
                </c:pt>
                <c:pt idx="1110">
                  <c:v>7.8</c:v>
                </c:pt>
                <c:pt idx="1111">
                  <c:v>7.9</c:v>
                </c:pt>
                <c:pt idx="1112">
                  <c:v>7.9</c:v>
                </c:pt>
                <c:pt idx="1113">
                  <c:v>7.9</c:v>
                </c:pt>
                <c:pt idx="1114">
                  <c:v>7.9</c:v>
                </c:pt>
                <c:pt idx="1115">
                  <c:v>7.9</c:v>
                </c:pt>
                <c:pt idx="1116">
                  <c:v>7.9</c:v>
                </c:pt>
                <c:pt idx="1117">
                  <c:v>7.9</c:v>
                </c:pt>
                <c:pt idx="1118">
                  <c:v>7.9</c:v>
                </c:pt>
                <c:pt idx="1119">
                  <c:v>7.9</c:v>
                </c:pt>
                <c:pt idx="1120">
                  <c:v>7.9</c:v>
                </c:pt>
                <c:pt idx="1121">
                  <c:v>7.8</c:v>
                </c:pt>
                <c:pt idx="1122">
                  <c:v>7.8</c:v>
                </c:pt>
                <c:pt idx="1123">
                  <c:v>7.8</c:v>
                </c:pt>
                <c:pt idx="1124">
                  <c:v>7.7</c:v>
                </c:pt>
                <c:pt idx="1125">
                  <c:v>7.8</c:v>
                </c:pt>
                <c:pt idx="1126">
                  <c:v>7.8</c:v>
                </c:pt>
                <c:pt idx="1127">
                  <c:v>7.7</c:v>
                </c:pt>
                <c:pt idx="1128">
                  <c:v>7.8</c:v>
                </c:pt>
                <c:pt idx="1129">
                  <c:v>7.7</c:v>
                </c:pt>
                <c:pt idx="1130">
                  <c:v>7.7</c:v>
                </c:pt>
                <c:pt idx="1131">
                  <c:v>7.8</c:v>
                </c:pt>
                <c:pt idx="1132">
                  <c:v>7.7</c:v>
                </c:pt>
                <c:pt idx="1133">
                  <c:v>7.7</c:v>
                </c:pt>
                <c:pt idx="1134">
                  <c:v>7.7</c:v>
                </c:pt>
                <c:pt idx="1135">
                  <c:v>7.7</c:v>
                </c:pt>
                <c:pt idx="1136">
                  <c:v>7.8</c:v>
                </c:pt>
                <c:pt idx="1137">
                  <c:v>7.8</c:v>
                </c:pt>
                <c:pt idx="1138">
                  <c:v>7.8</c:v>
                </c:pt>
                <c:pt idx="1139">
                  <c:v>7.8</c:v>
                </c:pt>
                <c:pt idx="1140">
                  <c:v>7.8</c:v>
                </c:pt>
                <c:pt idx="1141">
                  <c:v>7.8</c:v>
                </c:pt>
                <c:pt idx="1142">
                  <c:v>7.8</c:v>
                </c:pt>
                <c:pt idx="1143">
                  <c:v>7.8</c:v>
                </c:pt>
                <c:pt idx="1144">
                  <c:v>7.8</c:v>
                </c:pt>
                <c:pt idx="1145">
                  <c:v>7.7</c:v>
                </c:pt>
                <c:pt idx="1146">
                  <c:v>7.8</c:v>
                </c:pt>
                <c:pt idx="1147">
                  <c:v>7.8</c:v>
                </c:pt>
                <c:pt idx="1148">
                  <c:v>7.8</c:v>
                </c:pt>
                <c:pt idx="1149">
                  <c:v>7.8</c:v>
                </c:pt>
                <c:pt idx="1150">
                  <c:v>7.8</c:v>
                </c:pt>
                <c:pt idx="1151">
                  <c:v>7.8</c:v>
                </c:pt>
                <c:pt idx="1152">
                  <c:v>7.8</c:v>
                </c:pt>
                <c:pt idx="1153">
                  <c:v>7.8</c:v>
                </c:pt>
                <c:pt idx="1154">
                  <c:v>7.7</c:v>
                </c:pt>
                <c:pt idx="1155">
                  <c:v>7.8</c:v>
                </c:pt>
                <c:pt idx="1156">
                  <c:v>7.8</c:v>
                </c:pt>
                <c:pt idx="1157">
                  <c:v>7.8</c:v>
                </c:pt>
                <c:pt idx="1158">
                  <c:v>7.8</c:v>
                </c:pt>
                <c:pt idx="1159">
                  <c:v>7.8</c:v>
                </c:pt>
                <c:pt idx="1160">
                  <c:v>7.9</c:v>
                </c:pt>
                <c:pt idx="1161">
                  <c:v>7.8</c:v>
                </c:pt>
                <c:pt idx="1162">
                  <c:v>7.9</c:v>
                </c:pt>
                <c:pt idx="1163">
                  <c:v>7.9</c:v>
                </c:pt>
                <c:pt idx="1164">
                  <c:v>7.9</c:v>
                </c:pt>
                <c:pt idx="1165">
                  <c:v>7.8</c:v>
                </c:pt>
                <c:pt idx="1166">
                  <c:v>7.9</c:v>
                </c:pt>
                <c:pt idx="1167">
                  <c:v>7.9</c:v>
                </c:pt>
                <c:pt idx="1168">
                  <c:v>7.8</c:v>
                </c:pt>
                <c:pt idx="1169">
                  <c:v>7.8</c:v>
                </c:pt>
                <c:pt idx="1170">
                  <c:v>7.9</c:v>
                </c:pt>
                <c:pt idx="1171">
                  <c:v>7.9</c:v>
                </c:pt>
                <c:pt idx="1172">
                  <c:v>7.8</c:v>
                </c:pt>
                <c:pt idx="1173">
                  <c:v>7.8</c:v>
                </c:pt>
                <c:pt idx="1174">
                  <c:v>7.8</c:v>
                </c:pt>
                <c:pt idx="1175">
                  <c:v>7.8</c:v>
                </c:pt>
                <c:pt idx="1176">
                  <c:v>9.8000000000000007</c:v>
                </c:pt>
                <c:pt idx="1177">
                  <c:v>10.1</c:v>
                </c:pt>
                <c:pt idx="1178">
                  <c:v>10</c:v>
                </c:pt>
                <c:pt idx="1179">
                  <c:v>10</c:v>
                </c:pt>
                <c:pt idx="1180">
                  <c:v>10</c:v>
                </c:pt>
                <c:pt idx="1181">
                  <c:v>10</c:v>
                </c:pt>
                <c:pt idx="1182">
                  <c:v>10.1</c:v>
                </c:pt>
                <c:pt idx="1183">
                  <c:v>10.1</c:v>
                </c:pt>
                <c:pt idx="1184">
                  <c:v>10.1</c:v>
                </c:pt>
                <c:pt idx="1185">
                  <c:v>10.1</c:v>
                </c:pt>
                <c:pt idx="1186">
                  <c:v>10.1</c:v>
                </c:pt>
                <c:pt idx="1187">
                  <c:v>10.1</c:v>
                </c:pt>
                <c:pt idx="1188">
                  <c:v>10.1</c:v>
                </c:pt>
                <c:pt idx="1189">
                  <c:v>10.1</c:v>
                </c:pt>
                <c:pt idx="1190">
                  <c:v>10.1</c:v>
                </c:pt>
                <c:pt idx="1191">
                  <c:v>10.1</c:v>
                </c:pt>
                <c:pt idx="1192">
                  <c:v>10</c:v>
                </c:pt>
                <c:pt idx="1193">
                  <c:v>10.1</c:v>
                </c:pt>
                <c:pt idx="1194">
                  <c:v>10.1</c:v>
                </c:pt>
                <c:pt idx="1195">
                  <c:v>10.1</c:v>
                </c:pt>
                <c:pt idx="1196">
                  <c:v>10.1</c:v>
                </c:pt>
                <c:pt idx="1197">
                  <c:v>10.1</c:v>
                </c:pt>
                <c:pt idx="1198">
                  <c:v>10.1</c:v>
                </c:pt>
                <c:pt idx="1199">
                  <c:v>10</c:v>
                </c:pt>
                <c:pt idx="1200">
                  <c:v>10</c:v>
                </c:pt>
                <c:pt idx="1201">
                  <c:v>10</c:v>
                </c:pt>
                <c:pt idx="1202">
                  <c:v>10</c:v>
                </c:pt>
                <c:pt idx="1203">
                  <c:v>10</c:v>
                </c:pt>
                <c:pt idx="1204">
                  <c:v>10</c:v>
                </c:pt>
                <c:pt idx="1205">
                  <c:v>10</c:v>
                </c:pt>
                <c:pt idx="1206">
                  <c:v>10.1</c:v>
                </c:pt>
                <c:pt idx="1207">
                  <c:v>10</c:v>
                </c:pt>
                <c:pt idx="1208">
                  <c:v>10</c:v>
                </c:pt>
                <c:pt idx="1209">
                  <c:v>10</c:v>
                </c:pt>
                <c:pt idx="1210">
                  <c:v>10</c:v>
                </c:pt>
                <c:pt idx="1211">
                  <c:v>10</c:v>
                </c:pt>
                <c:pt idx="1212">
                  <c:v>10</c:v>
                </c:pt>
                <c:pt idx="1213">
                  <c:v>10</c:v>
                </c:pt>
                <c:pt idx="1214">
                  <c:v>10</c:v>
                </c:pt>
                <c:pt idx="1215">
                  <c:v>10</c:v>
                </c:pt>
                <c:pt idx="1216">
                  <c:v>10</c:v>
                </c:pt>
                <c:pt idx="1217">
                  <c:v>10</c:v>
                </c:pt>
                <c:pt idx="1218">
                  <c:v>10</c:v>
                </c:pt>
                <c:pt idx="1219">
                  <c:v>10</c:v>
                </c:pt>
                <c:pt idx="1220">
                  <c:v>10</c:v>
                </c:pt>
                <c:pt idx="1221">
                  <c:v>10.1</c:v>
                </c:pt>
                <c:pt idx="1222">
                  <c:v>10</c:v>
                </c:pt>
                <c:pt idx="1223">
                  <c:v>9.9</c:v>
                </c:pt>
                <c:pt idx="1224">
                  <c:v>9.9</c:v>
                </c:pt>
                <c:pt idx="1225">
                  <c:v>9.9</c:v>
                </c:pt>
                <c:pt idx="1226">
                  <c:v>9.9</c:v>
                </c:pt>
                <c:pt idx="1227">
                  <c:v>10</c:v>
                </c:pt>
                <c:pt idx="1228">
                  <c:v>9.9</c:v>
                </c:pt>
                <c:pt idx="1229">
                  <c:v>10</c:v>
                </c:pt>
                <c:pt idx="1230">
                  <c:v>10</c:v>
                </c:pt>
                <c:pt idx="1231">
                  <c:v>9.9</c:v>
                </c:pt>
                <c:pt idx="1232">
                  <c:v>10</c:v>
                </c:pt>
                <c:pt idx="1233">
                  <c:v>10</c:v>
                </c:pt>
                <c:pt idx="1234">
                  <c:v>10</c:v>
                </c:pt>
                <c:pt idx="1235">
                  <c:v>10</c:v>
                </c:pt>
                <c:pt idx="1236">
                  <c:v>10</c:v>
                </c:pt>
                <c:pt idx="1237">
                  <c:v>10</c:v>
                </c:pt>
                <c:pt idx="1238">
                  <c:v>9.9</c:v>
                </c:pt>
                <c:pt idx="1239">
                  <c:v>10</c:v>
                </c:pt>
                <c:pt idx="1240">
                  <c:v>10</c:v>
                </c:pt>
                <c:pt idx="1241">
                  <c:v>10</c:v>
                </c:pt>
                <c:pt idx="1242">
                  <c:v>10</c:v>
                </c:pt>
                <c:pt idx="1243">
                  <c:v>10</c:v>
                </c:pt>
                <c:pt idx="1244">
                  <c:v>10</c:v>
                </c:pt>
                <c:pt idx="1245">
                  <c:v>9.9</c:v>
                </c:pt>
                <c:pt idx="1246">
                  <c:v>9.9</c:v>
                </c:pt>
                <c:pt idx="1247">
                  <c:v>10</c:v>
                </c:pt>
                <c:pt idx="1248">
                  <c:v>9.8000000000000007</c:v>
                </c:pt>
                <c:pt idx="1249">
                  <c:v>9.9</c:v>
                </c:pt>
                <c:pt idx="1250">
                  <c:v>9.8000000000000007</c:v>
                </c:pt>
                <c:pt idx="1251">
                  <c:v>9.8000000000000007</c:v>
                </c:pt>
                <c:pt idx="1252">
                  <c:v>9.8000000000000007</c:v>
                </c:pt>
                <c:pt idx="1253">
                  <c:v>9.9</c:v>
                </c:pt>
                <c:pt idx="1254">
                  <c:v>10</c:v>
                </c:pt>
                <c:pt idx="1255">
                  <c:v>10</c:v>
                </c:pt>
                <c:pt idx="1256">
                  <c:v>9.9</c:v>
                </c:pt>
                <c:pt idx="1257">
                  <c:v>9.9</c:v>
                </c:pt>
                <c:pt idx="1258">
                  <c:v>9.9</c:v>
                </c:pt>
                <c:pt idx="1259">
                  <c:v>9.9</c:v>
                </c:pt>
                <c:pt idx="1260">
                  <c:v>9.9</c:v>
                </c:pt>
                <c:pt idx="1261">
                  <c:v>9.9</c:v>
                </c:pt>
                <c:pt idx="1262">
                  <c:v>10</c:v>
                </c:pt>
                <c:pt idx="1263">
                  <c:v>10</c:v>
                </c:pt>
                <c:pt idx="1264">
                  <c:v>9.9</c:v>
                </c:pt>
                <c:pt idx="1265">
                  <c:v>9.9</c:v>
                </c:pt>
                <c:pt idx="1266">
                  <c:v>10</c:v>
                </c:pt>
                <c:pt idx="1267">
                  <c:v>10</c:v>
                </c:pt>
                <c:pt idx="1268">
                  <c:v>10</c:v>
                </c:pt>
                <c:pt idx="1269">
                  <c:v>9.9</c:v>
                </c:pt>
                <c:pt idx="1270">
                  <c:v>9.9</c:v>
                </c:pt>
                <c:pt idx="1271">
                  <c:v>9.9</c:v>
                </c:pt>
                <c:pt idx="1272">
                  <c:v>9.9</c:v>
                </c:pt>
                <c:pt idx="1273">
                  <c:v>9.9</c:v>
                </c:pt>
                <c:pt idx="1274">
                  <c:v>9.9</c:v>
                </c:pt>
                <c:pt idx="1275">
                  <c:v>9.9</c:v>
                </c:pt>
                <c:pt idx="1276">
                  <c:v>9.9</c:v>
                </c:pt>
                <c:pt idx="1277">
                  <c:v>9.9</c:v>
                </c:pt>
                <c:pt idx="1278">
                  <c:v>9.9</c:v>
                </c:pt>
                <c:pt idx="1279">
                  <c:v>9.9</c:v>
                </c:pt>
                <c:pt idx="1280">
                  <c:v>9.9</c:v>
                </c:pt>
                <c:pt idx="1281">
                  <c:v>10</c:v>
                </c:pt>
                <c:pt idx="1282">
                  <c:v>10</c:v>
                </c:pt>
                <c:pt idx="1283">
                  <c:v>10</c:v>
                </c:pt>
                <c:pt idx="1284">
                  <c:v>10</c:v>
                </c:pt>
                <c:pt idx="1285">
                  <c:v>9.9</c:v>
                </c:pt>
                <c:pt idx="1286">
                  <c:v>10</c:v>
                </c:pt>
                <c:pt idx="1287">
                  <c:v>9.9</c:v>
                </c:pt>
                <c:pt idx="1288">
                  <c:v>9.9</c:v>
                </c:pt>
                <c:pt idx="1289">
                  <c:v>9.9</c:v>
                </c:pt>
                <c:pt idx="1290">
                  <c:v>9.9</c:v>
                </c:pt>
                <c:pt idx="1291">
                  <c:v>10</c:v>
                </c:pt>
                <c:pt idx="1292">
                  <c:v>9.9</c:v>
                </c:pt>
                <c:pt idx="1293">
                  <c:v>9.9</c:v>
                </c:pt>
                <c:pt idx="1294">
                  <c:v>9.9</c:v>
                </c:pt>
                <c:pt idx="1295">
                  <c:v>9.9</c:v>
                </c:pt>
                <c:pt idx="1296">
                  <c:v>9.9</c:v>
                </c:pt>
                <c:pt idx="1297">
                  <c:v>9.9</c:v>
                </c:pt>
                <c:pt idx="1298">
                  <c:v>9.9</c:v>
                </c:pt>
                <c:pt idx="1299">
                  <c:v>9.9</c:v>
                </c:pt>
                <c:pt idx="1300">
                  <c:v>9.8000000000000007</c:v>
                </c:pt>
                <c:pt idx="1301">
                  <c:v>9.9</c:v>
                </c:pt>
                <c:pt idx="1302">
                  <c:v>9.9</c:v>
                </c:pt>
                <c:pt idx="1303">
                  <c:v>9.9</c:v>
                </c:pt>
                <c:pt idx="1304">
                  <c:v>9.9</c:v>
                </c:pt>
                <c:pt idx="1305">
                  <c:v>9.9</c:v>
                </c:pt>
                <c:pt idx="1306">
                  <c:v>9.9</c:v>
                </c:pt>
                <c:pt idx="1307">
                  <c:v>9.9</c:v>
                </c:pt>
                <c:pt idx="1308">
                  <c:v>9.9</c:v>
                </c:pt>
                <c:pt idx="1309">
                  <c:v>9.9</c:v>
                </c:pt>
                <c:pt idx="1310">
                  <c:v>9.9</c:v>
                </c:pt>
                <c:pt idx="1311">
                  <c:v>10</c:v>
                </c:pt>
                <c:pt idx="1312">
                  <c:v>9.9</c:v>
                </c:pt>
                <c:pt idx="1313">
                  <c:v>9.9</c:v>
                </c:pt>
                <c:pt idx="1314">
                  <c:v>9.9</c:v>
                </c:pt>
                <c:pt idx="1315">
                  <c:v>10</c:v>
                </c:pt>
                <c:pt idx="1316">
                  <c:v>9.9</c:v>
                </c:pt>
                <c:pt idx="1317">
                  <c:v>9.9</c:v>
                </c:pt>
                <c:pt idx="1318">
                  <c:v>9.8000000000000007</c:v>
                </c:pt>
                <c:pt idx="1319">
                  <c:v>9.9</c:v>
                </c:pt>
                <c:pt idx="1320">
                  <c:v>9.9</c:v>
                </c:pt>
                <c:pt idx="1321">
                  <c:v>9.9</c:v>
                </c:pt>
                <c:pt idx="1322">
                  <c:v>9.9</c:v>
                </c:pt>
                <c:pt idx="1323">
                  <c:v>9.9</c:v>
                </c:pt>
                <c:pt idx="1324">
                  <c:v>9.9</c:v>
                </c:pt>
                <c:pt idx="1325">
                  <c:v>9.9</c:v>
                </c:pt>
                <c:pt idx="1326">
                  <c:v>9.9</c:v>
                </c:pt>
                <c:pt idx="1327">
                  <c:v>9.8000000000000007</c:v>
                </c:pt>
                <c:pt idx="1328">
                  <c:v>9.9</c:v>
                </c:pt>
                <c:pt idx="1329">
                  <c:v>9.9</c:v>
                </c:pt>
                <c:pt idx="1330">
                  <c:v>9.9</c:v>
                </c:pt>
                <c:pt idx="1331">
                  <c:v>9.9</c:v>
                </c:pt>
                <c:pt idx="1332">
                  <c:v>9.9</c:v>
                </c:pt>
                <c:pt idx="1333">
                  <c:v>9.9</c:v>
                </c:pt>
                <c:pt idx="1334">
                  <c:v>9.9</c:v>
                </c:pt>
                <c:pt idx="1335">
                  <c:v>9.9</c:v>
                </c:pt>
                <c:pt idx="1336">
                  <c:v>9.9</c:v>
                </c:pt>
                <c:pt idx="1337">
                  <c:v>9.9</c:v>
                </c:pt>
                <c:pt idx="1338">
                  <c:v>9.9</c:v>
                </c:pt>
                <c:pt idx="1339">
                  <c:v>9.9</c:v>
                </c:pt>
                <c:pt idx="1340">
                  <c:v>9.9</c:v>
                </c:pt>
                <c:pt idx="1341">
                  <c:v>9.9</c:v>
                </c:pt>
                <c:pt idx="1342">
                  <c:v>9.9</c:v>
                </c:pt>
                <c:pt idx="1343">
                  <c:v>9.9</c:v>
                </c:pt>
                <c:pt idx="1344">
                  <c:v>9.9</c:v>
                </c:pt>
                <c:pt idx="1345">
                  <c:v>9.8000000000000007</c:v>
                </c:pt>
                <c:pt idx="1346">
                  <c:v>9.8000000000000007</c:v>
                </c:pt>
                <c:pt idx="1347">
                  <c:v>9.8000000000000007</c:v>
                </c:pt>
                <c:pt idx="1348">
                  <c:v>9.8000000000000007</c:v>
                </c:pt>
                <c:pt idx="1349">
                  <c:v>9.8000000000000007</c:v>
                </c:pt>
                <c:pt idx="1350">
                  <c:v>9.9</c:v>
                </c:pt>
                <c:pt idx="1351">
                  <c:v>9.9</c:v>
                </c:pt>
                <c:pt idx="1352">
                  <c:v>9.9</c:v>
                </c:pt>
                <c:pt idx="1353">
                  <c:v>9.9</c:v>
                </c:pt>
                <c:pt idx="1354">
                  <c:v>9.9</c:v>
                </c:pt>
                <c:pt idx="1355">
                  <c:v>9.9</c:v>
                </c:pt>
                <c:pt idx="1356">
                  <c:v>9.9</c:v>
                </c:pt>
                <c:pt idx="1357">
                  <c:v>9.9</c:v>
                </c:pt>
                <c:pt idx="1358">
                  <c:v>9.9</c:v>
                </c:pt>
                <c:pt idx="1359">
                  <c:v>9.9</c:v>
                </c:pt>
                <c:pt idx="1360">
                  <c:v>9.9</c:v>
                </c:pt>
                <c:pt idx="1361">
                  <c:v>9.8000000000000007</c:v>
                </c:pt>
                <c:pt idx="1362">
                  <c:v>9.9</c:v>
                </c:pt>
                <c:pt idx="1363">
                  <c:v>9.9</c:v>
                </c:pt>
                <c:pt idx="1364">
                  <c:v>9.9</c:v>
                </c:pt>
                <c:pt idx="1365">
                  <c:v>9.9</c:v>
                </c:pt>
                <c:pt idx="1366">
                  <c:v>9.9</c:v>
                </c:pt>
                <c:pt idx="1367">
                  <c:v>9.9</c:v>
                </c:pt>
                <c:pt idx="1368">
                  <c:v>9.9</c:v>
                </c:pt>
                <c:pt idx="1369">
                  <c:v>9.8000000000000007</c:v>
                </c:pt>
                <c:pt idx="1370">
                  <c:v>9.8000000000000007</c:v>
                </c:pt>
                <c:pt idx="1371">
                  <c:v>9.9</c:v>
                </c:pt>
                <c:pt idx="1372">
                  <c:v>9.8000000000000007</c:v>
                </c:pt>
                <c:pt idx="1373">
                  <c:v>9.9</c:v>
                </c:pt>
                <c:pt idx="1374">
                  <c:v>9.8000000000000007</c:v>
                </c:pt>
                <c:pt idx="1375">
                  <c:v>9.9</c:v>
                </c:pt>
                <c:pt idx="1376">
                  <c:v>9.8000000000000007</c:v>
                </c:pt>
                <c:pt idx="1377">
                  <c:v>9.9</c:v>
                </c:pt>
                <c:pt idx="1378">
                  <c:v>9.9</c:v>
                </c:pt>
                <c:pt idx="1379">
                  <c:v>9.9</c:v>
                </c:pt>
                <c:pt idx="1380">
                  <c:v>9.9</c:v>
                </c:pt>
                <c:pt idx="1381">
                  <c:v>9.9</c:v>
                </c:pt>
                <c:pt idx="1382">
                  <c:v>9.9</c:v>
                </c:pt>
                <c:pt idx="1383">
                  <c:v>9.9</c:v>
                </c:pt>
                <c:pt idx="1384">
                  <c:v>9.9</c:v>
                </c:pt>
                <c:pt idx="1385">
                  <c:v>9.9</c:v>
                </c:pt>
                <c:pt idx="1386">
                  <c:v>10</c:v>
                </c:pt>
                <c:pt idx="1387">
                  <c:v>10</c:v>
                </c:pt>
                <c:pt idx="1388">
                  <c:v>9.9</c:v>
                </c:pt>
                <c:pt idx="1389">
                  <c:v>9.9</c:v>
                </c:pt>
                <c:pt idx="1390">
                  <c:v>9.9</c:v>
                </c:pt>
                <c:pt idx="1391">
                  <c:v>9.9</c:v>
                </c:pt>
                <c:pt idx="1392">
                  <c:v>9.8000000000000007</c:v>
                </c:pt>
                <c:pt idx="1393">
                  <c:v>9.8000000000000007</c:v>
                </c:pt>
                <c:pt idx="1394">
                  <c:v>9.8000000000000007</c:v>
                </c:pt>
                <c:pt idx="1395">
                  <c:v>9.9</c:v>
                </c:pt>
                <c:pt idx="1396">
                  <c:v>9.8000000000000007</c:v>
                </c:pt>
                <c:pt idx="1397">
                  <c:v>9.8000000000000007</c:v>
                </c:pt>
                <c:pt idx="1398">
                  <c:v>7.4</c:v>
                </c:pt>
                <c:pt idx="1399">
                  <c:v>9.8000000000000007</c:v>
                </c:pt>
                <c:pt idx="1400">
                  <c:v>9.9</c:v>
                </c:pt>
                <c:pt idx="1401">
                  <c:v>9.8000000000000007</c:v>
                </c:pt>
                <c:pt idx="1402">
                  <c:v>9.9</c:v>
                </c:pt>
                <c:pt idx="1403">
                  <c:v>9.9</c:v>
                </c:pt>
                <c:pt idx="1404">
                  <c:v>9.9</c:v>
                </c:pt>
                <c:pt idx="1405">
                  <c:v>9.9</c:v>
                </c:pt>
                <c:pt idx="1406">
                  <c:v>9.9</c:v>
                </c:pt>
                <c:pt idx="1407">
                  <c:v>9.9</c:v>
                </c:pt>
                <c:pt idx="1408">
                  <c:v>9.9</c:v>
                </c:pt>
                <c:pt idx="1409">
                  <c:v>9.9</c:v>
                </c:pt>
                <c:pt idx="1410">
                  <c:v>10</c:v>
                </c:pt>
                <c:pt idx="1411">
                  <c:v>9.9</c:v>
                </c:pt>
                <c:pt idx="1412">
                  <c:v>9.9</c:v>
                </c:pt>
                <c:pt idx="1413">
                  <c:v>9.9</c:v>
                </c:pt>
                <c:pt idx="1414">
                  <c:v>9.8000000000000007</c:v>
                </c:pt>
                <c:pt idx="1415">
                  <c:v>9.9</c:v>
                </c:pt>
                <c:pt idx="1416">
                  <c:v>9.8000000000000007</c:v>
                </c:pt>
                <c:pt idx="1417">
                  <c:v>9.8000000000000007</c:v>
                </c:pt>
                <c:pt idx="1418">
                  <c:v>9.8000000000000007</c:v>
                </c:pt>
                <c:pt idx="1419">
                  <c:v>9.8000000000000007</c:v>
                </c:pt>
                <c:pt idx="1420">
                  <c:v>9.8000000000000007</c:v>
                </c:pt>
                <c:pt idx="1421">
                  <c:v>9.9</c:v>
                </c:pt>
                <c:pt idx="1422">
                  <c:v>9.9</c:v>
                </c:pt>
                <c:pt idx="1423">
                  <c:v>9.9</c:v>
                </c:pt>
                <c:pt idx="1424">
                  <c:v>9.9</c:v>
                </c:pt>
                <c:pt idx="1425">
                  <c:v>9.9</c:v>
                </c:pt>
                <c:pt idx="1426">
                  <c:v>9.9</c:v>
                </c:pt>
                <c:pt idx="1427">
                  <c:v>9.9</c:v>
                </c:pt>
                <c:pt idx="1428">
                  <c:v>9.9</c:v>
                </c:pt>
                <c:pt idx="1429">
                  <c:v>9.9</c:v>
                </c:pt>
                <c:pt idx="1430">
                  <c:v>9.9</c:v>
                </c:pt>
                <c:pt idx="1431">
                  <c:v>9.9</c:v>
                </c:pt>
                <c:pt idx="1432">
                  <c:v>9.9</c:v>
                </c:pt>
                <c:pt idx="1433">
                  <c:v>10</c:v>
                </c:pt>
                <c:pt idx="1434">
                  <c:v>9.9</c:v>
                </c:pt>
                <c:pt idx="1435">
                  <c:v>9.9</c:v>
                </c:pt>
                <c:pt idx="1436">
                  <c:v>9.9</c:v>
                </c:pt>
                <c:pt idx="1437">
                  <c:v>9.9</c:v>
                </c:pt>
                <c:pt idx="1438">
                  <c:v>9.9</c:v>
                </c:pt>
                <c:pt idx="1439">
                  <c:v>9.9</c:v>
                </c:pt>
                <c:pt idx="1440">
                  <c:v>11.9</c:v>
                </c:pt>
                <c:pt idx="1441">
                  <c:v>12</c:v>
                </c:pt>
                <c:pt idx="1442">
                  <c:v>12</c:v>
                </c:pt>
                <c:pt idx="1443">
                  <c:v>12</c:v>
                </c:pt>
                <c:pt idx="1444">
                  <c:v>11.9</c:v>
                </c:pt>
                <c:pt idx="1445">
                  <c:v>12</c:v>
                </c:pt>
                <c:pt idx="1446">
                  <c:v>11.9</c:v>
                </c:pt>
                <c:pt idx="1447">
                  <c:v>11.9</c:v>
                </c:pt>
                <c:pt idx="1448">
                  <c:v>12</c:v>
                </c:pt>
                <c:pt idx="1449">
                  <c:v>12</c:v>
                </c:pt>
                <c:pt idx="1450">
                  <c:v>12</c:v>
                </c:pt>
                <c:pt idx="1451">
                  <c:v>12</c:v>
                </c:pt>
                <c:pt idx="1452">
                  <c:v>12</c:v>
                </c:pt>
                <c:pt idx="1453">
                  <c:v>12</c:v>
                </c:pt>
                <c:pt idx="1454">
                  <c:v>12</c:v>
                </c:pt>
                <c:pt idx="1455">
                  <c:v>12</c:v>
                </c:pt>
                <c:pt idx="1456">
                  <c:v>12</c:v>
                </c:pt>
                <c:pt idx="1457">
                  <c:v>12.1</c:v>
                </c:pt>
                <c:pt idx="1458">
                  <c:v>12</c:v>
                </c:pt>
                <c:pt idx="1459">
                  <c:v>11.9</c:v>
                </c:pt>
                <c:pt idx="1460">
                  <c:v>11.9</c:v>
                </c:pt>
                <c:pt idx="1461">
                  <c:v>11.9</c:v>
                </c:pt>
                <c:pt idx="1462">
                  <c:v>12</c:v>
                </c:pt>
                <c:pt idx="1463">
                  <c:v>11.9</c:v>
                </c:pt>
                <c:pt idx="1464">
                  <c:v>11.9</c:v>
                </c:pt>
                <c:pt idx="1465">
                  <c:v>11.9</c:v>
                </c:pt>
                <c:pt idx="1466">
                  <c:v>11.9</c:v>
                </c:pt>
                <c:pt idx="1467">
                  <c:v>12</c:v>
                </c:pt>
                <c:pt idx="1468">
                  <c:v>11.9</c:v>
                </c:pt>
                <c:pt idx="1469">
                  <c:v>11.9</c:v>
                </c:pt>
                <c:pt idx="1470">
                  <c:v>11.9</c:v>
                </c:pt>
                <c:pt idx="1471">
                  <c:v>11.9</c:v>
                </c:pt>
                <c:pt idx="1472">
                  <c:v>11.9</c:v>
                </c:pt>
                <c:pt idx="1473">
                  <c:v>11.9</c:v>
                </c:pt>
                <c:pt idx="1474">
                  <c:v>11.9</c:v>
                </c:pt>
                <c:pt idx="1475">
                  <c:v>12</c:v>
                </c:pt>
                <c:pt idx="1476">
                  <c:v>11.9</c:v>
                </c:pt>
                <c:pt idx="1477">
                  <c:v>12</c:v>
                </c:pt>
                <c:pt idx="1478">
                  <c:v>12</c:v>
                </c:pt>
                <c:pt idx="1479">
                  <c:v>12</c:v>
                </c:pt>
                <c:pt idx="1480">
                  <c:v>11.9</c:v>
                </c:pt>
                <c:pt idx="1481">
                  <c:v>12</c:v>
                </c:pt>
                <c:pt idx="1482">
                  <c:v>12</c:v>
                </c:pt>
                <c:pt idx="1483">
                  <c:v>12</c:v>
                </c:pt>
                <c:pt idx="1484">
                  <c:v>12</c:v>
                </c:pt>
                <c:pt idx="1485">
                  <c:v>12</c:v>
                </c:pt>
                <c:pt idx="1486">
                  <c:v>12</c:v>
                </c:pt>
                <c:pt idx="1487">
                  <c:v>11.9</c:v>
                </c:pt>
                <c:pt idx="1488">
                  <c:v>11.9</c:v>
                </c:pt>
                <c:pt idx="1489">
                  <c:v>11.9</c:v>
                </c:pt>
                <c:pt idx="1490">
                  <c:v>11.9</c:v>
                </c:pt>
                <c:pt idx="1491">
                  <c:v>12</c:v>
                </c:pt>
                <c:pt idx="1492">
                  <c:v>11.9</c:v>
                </c:pt>
                <c:pt idx="1493">
                  <c:v>12</c:v>
                </c:pt>
                <c:pt idx="1494">
                  <c:v>11.9</c:v>
                </c:pt>
                <c:pt idx="1495">
                  <c:v>12</c:v>
                </c:pt>
                <c:pt idx="1496">
                  <c:v>12</c:v>
                </c:pt>
                <c:pt idx="1497">
                  <c:v>12</c:v>
                </c:pt>
                <c:pt idx="1498">
                  <c:v>12</c:v>
                </c:pt>
                <c:pt idx="1499">
                  <c:v>12</c:v>
                </c:pt>
                <c:pt idx="1500">
                  <c:v>12</c:v>
                </c:pt>
                <c:pt idx="1501">
                  <c:v>12</c:v>
                </c:pt>
                <c:pt idx="1502">
                  <c:v>12</c:v>
                </c:pt>
                <c:pt idx="1503">
                  <c:v>12</c:v>
                </c:pt>
                <c:pt idx="1504">
                  <c:v>12.1</c:v>
                </c:pt>
                <c:pt idx="1505">
                  <c:v>12.1</c:v>
                </c:pt>
                <c:pt idx="1506">
                  <c:v>12.2</c:v>
                </c:pt>
                <c:pt idx="1507">
                  <c:v>12.2</c:v>
                </c:pt>
                <c:pt idx="1508">
                  <c:v>12.1</c:v>
                </c:pt>
                <c:pt idx="1509">
                  <c:v>12.1</c:v>
                </c:pt>
                <c:pt idx="1510">
                  <c:v>12.1</c:v>
                </c:pt>
                <c:pt idx="1511">
                  <c:v>12.1</c:v>
                </c:pt>
                <c:pt idx="1512">
                  <c:v>12.1</c:v>
                </c:pt>
                <c:pt idx="1513">
                  <c:v>12.1</c:v>
                </c:pt>
                <c:pt idx="1514">
                  <c:v>12.1</c:v>
                </c:pt>
                <c:pt idx="1515">
                  <c:v>12.1</c:v>
                </c:pt>
                <c:pt idx="1516">
                  <c:v>12.2</c:v>
                </c:pt>
                <c:pt idx="1517">
                  <c:v>12</c:v>
                </c:pt>
                <c:pt idx="1518">
                  <c:v>11.9</c:v>
                </c:pt>
                <c:pt idx="1519">
                  <c:v>12</c:v>
                </c:pt>
                <c:pt idx="1520">
                  <c:v>12</c:v>
                </c:pt>
                <c:pt idx="1521">
                  <c:v>11.9</c:v>
                </c:pt>
                <c:pt idx="1522">
                  <c:v>12</c:v>
                </c:pt>
                <c:pt idx="1523">
                  <c:v>12</c:v>
                </c:pt>
                <c:pt idx="1524">
                  <c:v>12</c:v>
                </c:pt>
                <c:pt idx="1525">
                  <c:v>12</c:v>
                </c:pt>
                <c:pt idx="1526">
                  <c:v>12</c:v>
                </c:pt>
                <c:pt idx="1527">
                  <c:v>11.9</c:v>
                </c:pt>
                <c:pt idx="1528">
                  <c:v>11.9</c:v>
                </c:pt>
                <c:pt idx="1529">
                  <c:v>11.9</c:v>
                </c:pt>
                <c:pt idx="1530">
                  <c:v>12</c:v>
                </c:pt>
                <c:pt idx="1531">
                  <c:v>12</c:v>
                </c:pt>
                <c:pt idx="1532">
                  <c:v>12</c:v>
                </c:pt>
                <c:pt idx="1533">
                  <c:v>12</c:v>
                </c:pt>
                <c:pt idx="1534">
                  <c:v>12</c:v>
                </c:pt>
                <c:pt idx="1535">
                  <c:v>12</c:v>
                </c:pt>
                <c:pt idx="1536">
                  <c:v>12</c:v>
                </c:pt>
                <c:pt idx="1537">
                  <c:v>12</c:v>
                </c:pt>
                <c:pt idx="1538">
                  <c:v>12</c:v>
                </c:pt>
                <c:pt idx="1539">
                  <c:v>12</c:v>
                </c:pt>
                <c:pt idx="1540">
                  <c:v>12</c:v>
                </c:pt>
                <c:pt idx="1541">
                  <c:v>12.1</c:v>
                </c:pt>
                <c:pt idx="1542">
                  <c:v>12</c:v>
                </c:pt>
                <c:pt idx="1543">
                  <c:v>11.9</c:v>
                </c:pt>
                <c:pt idx="1544">
                  <c:v>11.9</c:v>
                </c:pt>
                <c:pt idx="1545">
                  <c:v>11.9</c:v>
                </c:pt>
                <c:pt idx="1546">
                  <c:v>11.9</c:v>
                </c:pt>
                <c:pt idx="1547">
                  <c:v>11.9</c:v>
                </c:pt>
                <c:pt idx="1548">
                  <c:v>11.9</c:v>
                </c:pt>
                <c:pt idx="1549">
                  <c:v>11.9</c:v>
                </c:pt>
                <c:pt idx="1550">
                  <c:v>11.9</c:v>
                </c:pt>
                <c:pt idx="1551">
                  <c:v>11.9</c:v>
                </c:pt>
                <c:pt idx="1552">
                  <c:v>11.9</c:v>
                </c:pt>
                <c:pt idx="1553">
                  <c:v>11.9</c:v>
                </c:pt>
                <c:pt idx="1554">
                  <c:v>12</c:v>
                </c:pt>
                <c:pt idx="1555">
                  <c:v>12</c:v>
                </c:pt>
                <c:pt idx="1556">
                  <c:v>11.9</c:v>
                </c:pt>
                <c:pt idx="1557">
                  <c:v>11.9</c:v>
                </c:pt>
                <c:pt idx="1558">
                  <c:v>11.9</c:v>
                </c:pt>
                <c:pt idx="1559">
                  <c:v>11.9</c:v>
                </c:pt>
                <c:pt idx="1560">
                  <c:v>11.9</c:v>
                </c:pt>
                <c:pt idx="1561">
                  <c:v>11.9</c:v>
                </c:pt>
                <c:pt idx="1562">
                  <c:v>11.9</c:v>
                </c:pt>
                <c:pt idx="1563">
                  <c:v>11.9</c:v>
                </c:pt>
                <c:pt idx="1564">
                  <c:v>11.9</c:v>
                </c:pt>
                <c:pt idx="1565">
                  <c:v>12</c:v>
                </c:pt>
                <c:pt idx="1566">
                  <c:v>12</c:v>
                </c:pt>
                <c:pt idx="1567">
                  <c:v>12</c:v>
                </c:pt>
                <c:pt idx="1568">
                  <c:v>12</c:v>
                </c:pt>
                <c:pt idx="1569">
                  <c:v>11.9</c:v>
                </c:pt>
                <c:pt idx="1570">
                  <c:v>11.9</c:v>
                </c:pt>
                <c:pt idx="1571">
                  <c:v>12</c:v>
                </c:pt>
                <c:pt idx="1572">
                  <c:v>12</c:v>
                </c:pt>
                <c:pt idx="1573">
                  <c:v>12</c:v>
                </c:pt>
                <c:pt idx="1574">
                  <c:v>12</c:v>
                </c:pt>
                <c:pt idx="1575">
                  <c:v>12</c:v>
                </c:pt>
                <c:pt idx="1576">
                  <c:v>12.1</c:v>
                </c:pt>
                <c:pt idx="1577">
                  <c:v>12.1</c:v>
                </c:pt>
                <c:pt idx="1578">
                  <c:v>12.1</c:v>
                </c:pt>
                <c:pt idx="1579">
                  <c:v>12.2</c:v>
                </c:pt>
                <c:pt idx="1580">
                  <c:v>12</c:v>
                </c:pt>
                <c:pt idx="1581">
                  <c:v>11.9</c:v>
                </c:pt>
                <c:pt idx="1582">
                  <c:v>11.9</c:v>
                </c:pt>
                <c:pt idx="1583">
                  <c:v>11.9</c:v>
                </c:pt>
                <c:pt idx="1584">
                  <c:v>11.9</c:v>
                </c:pt>
                <c:pt idx="1585">
                  <c:v>11.9</c:v>
                </c:pt>
                <c:pt idx="1586">
                  <c:v>11.9</c:v>
                </c:pt>
                <c:pt idx="1587">
                  <c:v>12</c:v>
                </c:pt>
                <c:pt idx="1588">
                  <c:v>11.9</c:v>
                </c:pt>
                <c:pt idx="1589">
                  <c:v>12</c:v>
                </c:pt>
                <c:pt idx="1590">
                  <c:v>12</c:v>
                </c:pt>
                <c:pt idx="1591">
                  <c:v>12</c:v>
                </c:pt>
                <c:pt idx="1592">
                  <c:v>12</c:v>
                </c:pt>
                <c:pt idx="1593">
                  <c:v>12</c:v>
                </c:pt>
                <c:pt idx="1594">
                  <c:v>12</c:v>
                </c:pt>
                <c:pt idx="1595">
                  <c:v>11.9</c:v>
                </c:pt>
                <c:pt idx="1596">
                  <c:v>12</c:v>
                </c:pt>
                <c:pt idx="1597">
                  <c:v>12</c:v>
                </c:pt>
                <c:pt idx="1598">
                  <c:v>11.9</c:v>
                </c:pt>
                <c:pt idx="1599">
                  <c:v>12</c:v>
                </c:pt>
                <c:pt idx="1600">
                  <c:v>12</c:v>
                </c:pt>
                <c:pt idx="1601">
                  <c:v>12</c:v>
                </c:pt>
                <c:pt idx="1602">
                  <c:v>12.1</c:v>
                </c:pt>
                <c:pt idx="1603">
                  <c:v>12</c:v>
                </c:pt>
                <c:pt idx="1604">
                  <c:v>11.9</c:v>
                </c:pt>
                <c:pt idx="1605">
                  <c:v>11.9</c:v>
                </c:pt>
                <c:pt idx="1606">
                  <c:v>11.9</c:v>
                </c:pt>
                <c:pt idx="1607">
                  <c:v>11.9</c:v>
                </c:pt>
                <c:pt idx="1608">
                  <c:v>11.9</c:v>
                </c:pt>
                <c:pt idx="1609">
                  <c:v>11.9</c:v>
                </c:pt>
                <c:pt idx="1610">
                  <c:v>11.8</c:v>
                </c:pt>
                <c:pt idx="1611">
                  <c:v>11.9</c:v>
                </c:pt>
                <c:pt idx="1612">
                  <c:v>11.9</c:v>
                </c:pt>
                <c:pt idx="1613">
                  <c:v>11.9</c:v>
                </c:pt>
                <c:pt idx="1614">
                  <c:v>11.9</c:v>
                </c:pt>
                <c:pt idx="1615">
                  <c:v>11.9</c:v>
                </c:pt>
                <c:pt idx="1616">
                  <c:v>11.9</c:v>
                </c:pt>
                <c:pt idx="1617">
                  <c:v>11.9</c:v>
                </c:pt>
                <c:pt idx="1618">
                  <c:v>11.9</c:v>
                </c:pt>
                <c:pt idx="1619">
                  <c:v>12</c:v>
                </c:pt>
                <c:pt idx="1620">
                  <c:v>12</c:v>
                </c:pt>
                <c:pt idx="1621">
                  <c:v>11.9</c:v>
                </c:pt>
                <c:pt idx="1622">
                  <c:v>11.9</c:v>
                </c:pt>
                <c:pt idx="1623">
                  <c:v>12</c:v>
                </c:pt>
                <c:pt idx="1624">
                  <c:v>12</c:v>
                </c:pt>
                <c:pt idx="1625">
                  <c:v>12</c:v>
                </c:pt>
                <c:pt idx="1626">
                  <c:v>11.9</c:v>
                </c:pt>
                <c:pt idx="1627">
                  <c:v>12</c:v>
                </c:pt>
                <c:pt idx="1628">
                  <c:v>12</c:v>
                </c:pt>
                <c:pt idx="1629">
                  <c:v>12</c:v>
                </c:pt>
                <c:pt idx="1630">
                  <c:v>12</c:v>
                </c:pt>
                <c:pt idx="1631">
                  <c:v>12</c:v>
                </c:pt>
                <c:pt idx="1632">
                  <c:v>11.8</c:v>
                </c:pt>
                <c:pt idx="1633">
                  <c:v>11.8</c:v>
                </c:pt>
                <c:pt idx="1634">
                  <c:v>11.8</c:v>
                </c:pt>
                <c:pt idx="1635">
                  <c:v>11.9</c:v>
                </c:pt>
                <c:pt idx="1636">
                  <c:v>11.9</c:v>
                </c:pt>
                <c:pt idx="1637">
                  <c:v>11.9</c:v>
                </c:pt>
                <c:pt idx="1638">
                  <c:v>11.9</c:v>
                </c:pt>
                <c:pt idx="1639">
                  <c:v>11.9</c:v>
                </c:pt>
                <c:pt idx="1640">
                  <c:v>11.9</c:v>
                </c:pt>
                <c:pt idx="1641">
                  <c:v>11.9</c:v>
                </c:pt>
                <c:pt idx="1642">
                  <c:v>11.9</c:v>
                </c:pt>
                <c:pt idx="1643">
                  <c:v>11.9</c:v>
                </c:pt>
                <c:pt idx="1644">
                  <c:v>11.9</c:v>
                </c:pt>
                <c:pt idx="1645">
                  <c:v>12</c:v>
                </c:pt>
                <c:pt idx="1646">
                  <c:v>11.9</c:v>
                </c:pt>
                <c:pt idx="1647">
                  <c:v>12</c:v>
                </c:pt>
                <c:pt idx="1648">
                  <c:v>11.9</c:v>
                </c:pt>
                <c:pt idx="1649">
                  <c:v>11.9</c:v>
                </c:pt>
                <c:pt idx="1650">
                  <c:v>11.9</c:v>
                </c:pt>
                <c:pt idx="1651">
                  <c:v>12</c:v>
                </c:pt>
                <c:pt idx="1652">
                  <c:v>11.9</c:v>
                </c:pt>
                <c:pt idx="1653">
                  <c:v>11.9</c:v>
                </c:pt>
                <c:pt idx="1654">
                  <c:v>11.9</c:v>
                </c:pt>
                <c:pt idx="1655">
                  <c:v>11.9</c:v>
                </c:pt>
                <c:pt idx="1656">
                  <c:v>9.6</c:v>
                </c:pt>
                <c:pt idx="1657">
                  <c:v>9.6</c:v>
                </c:pt>
                <c:pt idx="1658">
                  <c:v>9.6</c:v>
                </c:pt>
                <c:pt idx="1659">
                  <c:v>9.6</c:v>
                </c:pt>
                <c:pt idx="1660">
                  <c:v>9.5</c:v>
                </c:pt>
                <c:pt idx="1661">
                  <c:v>9.6</c:v>
                </c:pt>
                <c:pt idx="1662">
                  <c:v>9.6</c:v>
                </c:pt>
                <c:pt idx="1663">
                  <c:v>9.6</c:v>
                </c:pt>
                <c:pt idx="1664">
                  <c:v>9.6</c:v>
                </c:pt>
                <c:pt idx="1665">
                  <c:v>9.6</c:v>
                </c:pt>
                <c:pt idx="1666">
                  <c:v>9.6</c:v>
                </c:pt>
                <c:pt idx="1667">
                  <c:v>9.6999999999999993</c:v>
                </c:pt>
                <c:pt idx="1668">
                  <c:v>9.6999999999999993</c:v>
                </c:pt>
                <c:pt idx="1669">
                  <c:v>9.6999999999999993</c:v>
                </c:pt>
                <c:pt idx="1670">
                  <c:v>9.6999999999999993</c:v>
                </c:pt>
                <c:pt idx="1671">
                  <c:v>9.6</c:v>
                </c:pt>
                <c:pt idx="1672">
                  <c:v>9.6999999999999993</c:v>
                </c:pt>
                <c:pt idx="1673">
                  <c:v>9.6999999999999993</c:v>
                </c:pt>
                <c:pt idx="1674">
                  <c:v>9.6999999999999993</c:v>
                </c:pt>
                <c:pt idx="1675">
                  <c:v>9.6999999999999993</c:v>
                </c:pt>
                <c:pt idx="1676">
                  <c:v>9.6999999999999993</c:v>
                </c:pt>
                <c:pt idx="1677">
                  <c:v>9.6</c:v>
                </c:pt>
                <c:pt idx="1678">
                  <c:v>9.6</c:v>
                </c:pt>
                <c:pt idx="1679">
                  <c:v>9.6</c:v>
                </c:pt>
                <c:pt idx="1680">
                  <c:v>9.6</c:v>
                </c:pt>
                <c:pt idx="1681">
                  <c:v>9.6</c:v>
                </c:pt>
                <c:pt idx="1682">
                  <c:v>9.6</c:v>
                </c:pt>
                <c:pt idx="1683">
                  <c:v>9.6999999999999993</c:v>
                </c:pt>
                <c:pt idx="1684">
                  <c:v>9.6</c:v>
                </c:pt>
                <c:pt idx="1685">
                  <c:v>9.6</c:v>
                </c:pt>
                <c:pt idx="1686">
                  <c:v>9.6</c:v>
                </c:pt>
                <c:pt idx="1687">
                  <c:v>9.6</c:v>
                </c:pt>
                <c:pt idx="1688">
                  <c:v>9.6</c:v>
                </c:pt>
                <c:pt idx="1689">
                  <c:v>9.6</c:v>
                </c:pt>
                <c:pt idx="1690">
                  <c:v>9.6999999999999993</c:v>
                </c:pt>
                <c:pt idx="1691">
                  <c:v>9.6999999999999993</c:v>
                </c:pt>
                <c:pt idx="1692">
                  <c:v>9.6999999999999993</c:v>
                </c:pt>
                <c:pt idx="1693">
                  <c:v>9.6999999999999993</c:v>
                </c:pt>
                <c:pt idx="1694">
                  <c:v>9.6999999999999993</c:v>
                </c:pt>
                <c:pt idx="1695">
                  <c:v>9.6999999999999993</c:v>
                </c:pt>
                <c:pt idx="1696">
                  <c:v>9.6999999999999993</c:v>
                </c:pt>
                <c:pt idx="1697">
                  <c:v>9.6999999999999993</c:v>
                </c:pt>
                <c:pt idx="1698">
                  <c:v>9.6999999999999993</c:v>
                </c:pt>
                <c:pt idx="1699">
                  <c:v>9.8000000000000007</c:v>
                </c:pt>
                <c:pt idx="1700">
                  <c:v>9.6999999999999993</c:v>
                </c:pt>
                <c:pt idx="1701">
                  <c:v>9.6999999999999993</c:v>
                </c:pt>
                <c:pt idx="1702">
                  <c:v>9.6</c:v>
                </c:pt>
                <c:pt idx="1703">
                  <c:v>9.6</c:v>
                </c:pt>
                <c:pt idx="1704">
                  <c:v>9.6</c:v>
                </c:pt>
                <c:pt idx="1705">
                  <c:v>9.6</c:v>
                </c:pt>
                <c:pt idx="1706">
                  <c:v>9.6</c:v>
                </c:pt>
                <c:pt idx="1707">
                  <c:v>9.6</c:v>
                </c:pt>
                <c:pt idx="1708">
                  <c:v>9.6</c:v>
                </c:pt>
                <c:pt idx="1709">
                  <c:v>9.6999999999999993</c:v>
                </c:pt>
                <c:pt idx="1710">
                  <c:v>9.6999999999999993</c:v>
                </c:pt>
                <c:pt idx="1711">
                  <c:v>9.6</c:v>
                </c:pt>
                <c:pt idx="1712">
                  <c:v>9.6999999999999993</c:v>
                </c:pt>
                <c:pt idx="1713">
                  <c:v>9.6999999999999993</c:v>
                </c:pt>
                <c:pt idx="1714">
                  <c:v>9.6999999999999993</c:v>
                </c:pt>
                <c:pt idx="1715">
                  <c:v>9.6999999999999993</c:v>
                </c:pt>
                <c:pt idx="1716">
                  <c:v>9.6999999999999993</c:v>
                </c:pt>
                <c:pt idx="1717">
                  <c:v>9.6999999999999993</c:v>
                </c:pt>
                <c:pt idx="1718">
                  <c:v>9.6999999999999993</c:v>
                </c:pt>
                <c:pt idx="1719">
                  <c:v>9.6999999999999993</c:v>
                </c:pt>
                <c:pt idx="1720">
                  <c:v>9.6999999999999993</c:v>
                </c:pt>
                <c:pt idx="1721">
                  <c:v>9.6999999999999993</c:v>
                </c:pt>
                <c:pt idx="1722">
                  <c:v>9.6999999999999993</c:v>
                </c:pt>
                <c:pt idx="1723">
                  <c:v>9.6999999999999993</c:v>
                </c:pt>
                <c:pt idx="1724">
                  <c:v>9.6999999999999993</c:v>
                </c:pt>
                <c:pt idx="1725">
                  <c:v>9.6999999999999993</c:v>
                </c:pt>
                <c:pt idx="1726">
                  <c:v>9.6</c:v>
                </c:pt>
                <c:pt idx="1727">
                  <c:v>9.6999999999999993</c:v>
                </c:pt>
                <c:pt idx="1728">
                  <c:v>9.6</c:v>
                </c:pt>
                <c:pt idx="1729">
                  <c:v>9.6</c:v>
                </c:pt>
                <c:pt idx="1730">
                  <c:v>9.5</c:v>
                </c:pt>
                <c:pt idx="1731">
                  <c:v>9.6</c:v>
                </c:pt>
                <c:pt idx="1732">
                  <c:v>9.6</c:v>
                </c:pt>
                <c:pt idx="1733">
                  <c:v>9.6</c:v>
                </c:pt>
                <c:pt idx="1734">
                  <c:v>9.6</c:v>
                </c:pt>
                <c:pt idx="1735">
                  <c:v>9.6</c:v>
                </c:pt>
                <c:pt idx="1736">
                  <c:v>9.6</c:v>
                </c:pt>
                <c:pt idx="1737">
                  <c:v>9.6</c:v>
                </c:pt>
                <c:pt idx="1738">
                  <c:v>9.6999999999999993</c:v>
                </c:pt>
                <c:pt idx="1739">
                  <c:v>9.6999999999999993</c:v>
                </c:pt>
                <c:pt idx="1740">
                  <c:v>9.6999999999999993</c:v>
                </c:pt>
                <c:pt idx="1741">
                  <c:v>9.6999999999999993</c:v>
                </c:pt>
                <c:pt idx="1742">
                  <c:v>9.6</c:v>
                </c:pt>
                <c:pt idx="1743">
                  <c:v>9.6999999999999993</c:v>
                </c:pt>
                <c:pt idx="1744">
                  <c:v>9.6999999999999993</c:v>
                </c:pt>
                <c:pt idx="1745">
                  <c:v>9.6</c:v>
                </c:pt>
                <c:pt idx="1746">
                  <c:v>9.6999999999999993</c:v>
                </c:pt>
                <c:pt idx="1747">
                  <c:v>9.6999999999999993</c:v>
                </c:pt>
                <c:pt idx="1748">
                  <c:v>9.6</c:v>
                </c:pt>
                <c:pt idx="1749">
                  <c:v>9.6</c:v>
                </c:pt>
                <c:pt idx="1750">
                  <c:v>9.6999999999999993</c:v>
                </c:pt>
                <c:pt idx="1751">
                  <c:v>9.6</c:v>
                </c:pt>
                <c:pt idx="1752">
                  <c:v>9.6</c:v>
                </c:pt>
                <c:pt idx="1753">
                  <c:v>9.6</c:v>
                </c:pt>
                <c:pt idx="1754">
                  <c:v>9.6</c:v>
                </c:pt>
                <c:pt idx="1755">
                  <c:v>9.6</c:v>
                </c:pt>
                <c:pt idx="1756">
                  <c:v>9.6</c:v>
                </c:pt>
                <c:pt idx="1757">
                  <c:v>9.6999999999999993</c:v>
                </c:pt>
                <c:pt idx="1758">
                  <c:v>9.6</c:v>
                </c:pt>
                <c:pt idx="1759">
                  <c:v>9.6</c:v>
                </c:pt>
                <c:pt idx="1760">
                  <c:v>9.6</c:v>
                </c:pt>
                <c:pt idx="1761">
                  <c:v>9.6999999999999993</c:v>
                </c:pt>
                <c:pt idx="1762">
                  <c:v>9.6</c:v>
                </c:pt>
                <c:pt idx="1763">
                  <c:v>9.6</c:v>
                </c:pt>
                <c:pt idx="1764">
                  <c:v>9.6</c:v>
                </c:pt>
                <c:pt idx="1765">
                  <c:v>9.6999999999999993</c:v>
                </c:pt>
                <c:pt idx="1766">
                  <c:v>9.6</c:v>
                </c:pt>
                <c:pt idx="1767">
                  <c:v>9.6</c:v>
                </c:pt>
                <c:pt idx="1768">
                  <c:v>9.6</c:v>
                </c:pt>
                <c:pt idx="1769">
                  <c:v>9.6</c:v>
                </c:pt>
                <c:pt idx="1770">
                  <c:v>9.6</c:v>
                </c:pt>
                <c:pt idx="1771">
                  <c:v>9.6999999999999993</c:v>
                </c:pt>
                <c:pt idx="1772">
                  <c:v>9.6999999999999993</c:v>
                </c:pt>
                <c:pt idx="1773">
                  <c:v>9.6</c:v>
                </c:pt>
                <c:pt idx="1774">
                  <c:v>9.6</c:v>
                </c:pt>
                <c:pt idx="1775">
                  <c:v>9.5</c:v>
                </c:pt>
                <c:pt idx="1776">
                  <c:v>7.5</c:v>
                </c:pt>
                <c:pt idx="1777">
                  <c:v>7.5</c:v>
                </c:pt>
                <c:pt idx="1778">
                  <c:v>7.5</c:v>
                </c:pt>
                <c:pt idx="1779">
                  <c:v>7.5</c:v>
                </c:pt>
                <c:pt idx="1780">
                  <c:v>7.5</c:v>
                </c:pt>
                <c:pt idx="1781">
                  <c:v>7.5</c:v>
                </c:pt>
                <c:pt idx="1782">
                  <c:v>7.5</c:v>
                </c:pt>
                <c:pt idx="1783">
                  <c:v>7.5</c:v>
                </c:pt>
                <c:pt idx="1784">
                  <c:v>7.5</c:v>
                </c:pt>
                <c:pt idx="1785">
                  <c:v>7.6</c:v>
                </c:pt>
                <c:pt idx="1786">
                  <c:v>7.5</c:v>
                </c:pt>
                <c:pt idx="1787">
                  <c:v>7.5</c:v>
                </c:pt>
                <c:pt idx="1788">
                  <c:v>7.5</c:v>
                </c:pt>
                <c:pt idx="1789">
                  <c:v>7.5</c:v>
                </c:pt>
                <c:pt idx="1790">
                  <c:v>7.5</c:v>
                </c:pt>
                <c:pt idx="1791">
                  <c:v>7.6</c:v>
                </c:pt>
                <c:pt idx="1792">
                  <c:v>7.5</c:v>
                </c:pt>
                <c:pt idx="1793">
                  <c:v>7.5</c:v>
                </c:pt>
                <c:pt idx="1794">
                  <c:v>7.5</c:v>
                </c:pt>
                <c:pt idx="1795">
                  <c:v>7.5</c:v>
                </c:pt>
                <c:pt idx="1796">
                  <c:v>7.5</c:v>
                </c:pt>
                <c:pt idx="1797">
                  <c:v>7.5</c:v>
                </c:pt>
                <c:pt idx="1798">
                  <c:v>7.5</c:v>
                </c:pt>
                <c:pt idx="1799">
                  <c:v>7.5</c:v>
                </c:pt>
                <c:pt idx="1800">
                  <c:v>7.5</c:v>
                </c:pt>
                <c:pt idx="1801">
                  <c:v>7.5</c:v>
                </c:pt>
                <c:pt idx="1802">
                  <c:v>7.5</c:v>
                </c:pt>
                <c:pt idx="1803">
                  <c:v>7.5</c:v>
                </c:pt>
                <c:pt idx="1804">
                  <c:v>7.5</c:v>
                </c:pt>
                <c:pt idx="1805">
                  <c:v>7.5</c:v>
                </c:pt>
                <c:pt idx="1806">
                  <c:v>7.5</c:v>
                </c:pt>
                <c:pt idx="1807">
                  <c:v>7.5</c:v>
                </c:pt>
                <c:pt idx="1808">
                  <c:v>7.5</c:v>
                </c:pt>
                <c:pt idx="1809">
                  <c:v>7.5</c:v>
                </c:pt>
                <c:pt idx="1810">
                  <c:v>7.5</c:v>
                </c:pt>
                <c:pt idx="1811">
                  <c:v>7.5</c:v>
                </c:pt>
                <c:pt idx="1812">
                  <c:v>7.5</c:v>
                </c:pt>
                <c:pt idx="1813">
                  <c:v>7.5</c:v>
                </c:pt>
                <c:pt idx="1814">
                  <c:v>7.5</c:v>
                </c:pt>
                <c:pt idx="1815">
                  <c:v>7.5</c:v>
                </c:pt>
                <c:pt idx="1816">
                  <c:v>7.5</c:v>
                </c:pt>
                <c:pt idx="1817">
                  <c:v>7.5</c:v>
                </c:pt>
                <c:pt idx="1818">
                  <c:v>7.5</c:v>
                </c:pt>
                <c:pt idx="1819">
                  <c:v>7.5</c:v>
                </c:pt>
                <c:pt idx="1820">
                  <c:v>7.5</c:v>
                </c:pt>
                <c:pt idx="1821">
                  <c:v>7.5</c:v>
                </c:pt>
                <c:pt idx="1822">
                  <c:v>7.5</c:v>
                </c:pt>
                <c:pt idx="1823">
                  <c:v>7.5</c:v>
                </c:pt>
                <c:pt idx="1824">
                  <c:v>7.5</c:v>
                </c:pt>
                <c:pt idx="1825">
                  <c:v>7.5</c:v>
                </c:pt>
                <c:pt idx="1826">
                  <c:v>7.5</c:v>
                </c:pt>
                <c:pt idx="1827">
                  <c:v>7.5</c:v>
                </c:pt>
                <c:pt idx="1828">
                  <c:v>7.4</c:v>
                </c:pt>
                <c:pt idx="1829">
                  <c:v>7.5</c:v>
                </c:pt>
                <c:pt idx="1830">
                  <c:v>7.5</c:v>
                </c:pt>
                <c:pt idx="1831">
                  <c:v>7.4</c:v>
                </c:pt>
                <c:pt idx="1832">
                  <c:v>7.5</c:v>
                </c:pt>
                <c:pt idx="1833">
                  <c:v>7.5</c:v>
                </c:pt>
                <c:pt idx="1834">
                  <c:v>7.5</c:v>
                </c:pt>
                <c:pt idx="1835">
                  <c:v>7.5</c:v>
                </c:pt>
                <c:pt idx="1836">
                  <c:v>7.5</c:v>
                </c:pt>
                <c:pt idx="1837">
                  <c:v>7.5</c:v>
                </c:pt>
                <c:pt idx="1838">
                  <c:v>7.5</c:v>
                </c:pt>
                <c:pt idx="1839">
                  <c:v>7.5</c:v>
                </c:pt>
                <c:pt idx="1840">
                  <c:v>7.6</c:v>
                </c:pt>
                <c:pt idx="1841">
                  <c:v>7.5</c:v>
                </c:pt>
                <c:pt idx="1842">
                  <c:v>7.5</c:v>
                </c:pt>
                <c:pt idx="1843">
                  <c:v>7.5</c:v>
                </c:pt>
                <c:pt idx="1844">
                  <c:v>7.5</c:v>
                </c:pt>
                <c:pt idx="1845">
                  <c:v>7.5</c:v>
                </c:pt>
                <c:pt idx="1846">
                  <c:v>7.5</c:v>
                </c:pt>
                <c:pt idx="1847">
                  <c:v>7.5</c:v>
                </c:pt>
                <c:pt idx="1848">
                  <c:v>7.5</c:v>
                </c:pt>
                <c:pt idx="1849">
                  <c:v>7.5</c:v>
                </c:pt>
                <c:pt idx="1850">
                  <c:v>7.5</c:v>
                </c:pt>
                <c:pt idx="1851">
                  <c:v>7.5</c:v>
                </c:pt>
                <c:pt idx="1852">
                  <c:v>7.5</c:v>
                </c:pt>
                <c:pt idx="1853">
                  <c:v>7.5</c:v>
                </c:pt>
                <c:pt idx="1854">
                  <c:v>7.5</c:v>
                </c:pt>
                <c:pt idx="1855">
                  <c:v>7.5</c:v>
                </c:pt>
                <c:pt idx="1856">
                  <c:v>7.5</c:v>
                </c:pt>
                <c:pt idx="1857">
                  <c:v>7.5</c:v>
                </c:pt>
                <c:pt idx="1858">
                  <c:v>7.5</c:v>
                </c:pt>
                <c:pt idx="1859">
                  <c:v>7.5</c:v>
                </c:pt>
                <c:pt idx="1860">
                  <c:v>7.5</c:v>
                </c:pt>
                <c:pt idx="1861">
                  <c:v>7.6</c:v>
                </c:pt>
                <c:pt idx="1862">
                  <c:v>7.5</c:v>
                </c:pt>
                <c:pt idx="1863">
                  <c:v>7.5</c:v>
                </c:pt>
                <c:pt idx="1864">
                  <c:v>7.5</c:v>
                </c:pt>
                <c:pt idx="1865">
                  <c:v>7.5</c:v>
                </c:pt>
                <c:pt idx="1866">
                  <c:v>7.5</c:v>
                </c:pt>
                <c:pt idx="1867">
                  <c:v>7.5</c:v>
                </c:pt>
                <c:pt idx="1868">
                  <c:v>7.5</c:v>
                </c:pt>
                <c:pt idx="1869">
                  <c:v>7.5</c:v>
                </c:pt>
                <c:pt idx="1870">
                  <c:v>7.4</c:v>
                </c:pt>
                <c:pt idx="1871">
                  <c:v>7.5</c:v>
                </c:pt>
                <c:pt idx="1872">
                  <c:v>7.4</c:v>
                </c:pt>
                <c:pt idx="1873">
                  <c:v>7.4</c:v>
                </c:pt>
                <c:pt idx="1874">
                  <c:v>7.4</c:v>
                </c:pt>
                <c:pt idx="1875">
                  <c:v>7.4</c:v>
                </c:pt>
                <c:pt idx="1876">
                  <c:v>7.4</c:v>
                </c:pt>
                <c:pt idx="1877">
                  <c:v>7.4</c:v>
                </c:pt>
                <c:pt idx="1878">
                  <c:v>7.4</c:v>
                </c:pt>
                <c:pt idx="1879">
                  <c:v>7.4</c:v>
                </c:pt>
                <c:pt idx="1880">
                  <c:v>7.4</c:v>
                </c:pt>
                <c:pt idx="1881">
                  <c:v>7.4</c:v>
                </c:pt>
                <c:pt idx="1882">
                  <c:v>7.4</c:v>
                </c:pt>
                <c:pt idx="1883">
                  <c:v>7.4</c:v>
                </c:pt>
                <c:pt idx="1884">
                  <c:v>7.4</c:v>
                </c:pt>
                <c:pt idx="1885">
                  <c:v>7.4</c:v>
                </c:pt>
                <c:pt idx="1886">
                  <c:v>7.4</c:v>
                </c:pt>
                <c:pt idx="1887">
                  <c:v>7.5</c:v>
                </c:pt>
                <c:pt idx="1888">
                  <c:v>7.4</c:v>
                </c:pt>
                <c:pt idx="1889">
                  <c:v>7.5</c:v>
                </c:pt>
                <c:pt idx="1890">
                  <c:v>7.5</c:v>
                </c:pt>
                <c:pt idx="1891">
                  <c:v>7.6</c:v>
                </c:pt>
                <c:pt idx="1892">
                  <c:v>7.5</c:v>
                </c:pt>
                <c:pt idx="1893">
                  <c:v>7.5</c:v>
                </c:pt>
                <c:pt idx="1894">
                  <c:v>7.5</c:v>
                </c:pt>
                <c:pt idx="1895">
                  <c:v>7.5</c:v>
                </c:pt>
                <c:pt idx="1896">
                  <c:v>7.4</c:v>
                </c:pt>
                <c:pt idx="1897">
                  <c:v>7.4</c:v>
                </c:pt>
                <c:pt idx="1898">
                  <c:v>7.4</c:v>
                </c:pt>
                <c:pt idx="1899">
                  <c:v>7.4</c:v>
                </c:pt>
                <c:pt idx="1900">
                  <c:v>7.4</c:v>
                </c:pt>
                <c:pt idx="1901">
                  <c:v>7.4</c:v>
                </c:pt>
                <c:pt idx="1902">
                  <c:v>7.4</c:v>
                </c:pt>
                <c:pt idx="1903">
                  <c:v>7.5</c:v>
                </c:pt>
                <c:pt idx="1904">
                  <c:v>7.5</c:v>
                </c:pt>
                <c:pt idx="1905">
                  <c:v>7.5</c:v>
                </c:pt>
                <c:pt idx="1906">
                  <c:v>7.5</c:v>
                </c:pt>
                <c:pt idx="1907">
                  <c:v>7.4</c:v>
                </c:pt>
                <c:pt idx="1908">
                  <c:v>7.4</c:v>
                </c:pt>
                <c:pt idx="1909">
                  <c:v>7.5</c:v>
                </c:pt>
                <c:pt idx="1910">
                  <c:v>7.5</c:v>
                </c:pt>
                <c:pt idx="1911">
                  <c:v>7.4</c:v>
                </c:pt>
                <c:pt idx="1912">
                  <c:v>7.4</c:v>
                </c:pt>
                <c:pt idx="1913">
                  <c:v>7.5</c:v>
                </c:pt>
                <c:pt idx="1914">
                  <c:v>7.5</c:v>
                </c:pt>
                <c:pt idx="1915">
                  <c:v>7.6</c:v>
                </c:pt>
                <c:pt idx="1916">
                  <c:v>7.5</c:v>
                </c:pt>
                <c:pt idx="1917">
                  <c:v>7.5</c:v>
                </c:pt>
                <c:pt idx="1918">
                  <c:v>7.5</c:v>
                </c:pt>
                <c:pt idx="1919">
                  <c:v>7.4</c:v>
                </c:pt>
                <c:pt idx="1920">
                  <c:v>7.4</c:v>
                </c:pt>
                <c:pt idx="1921">
                  <c:v>7.4</c:v>
                </c:pt>
                <c:pt idx="1922">
                  <c:v>7.4</c:v>
                </c:pt>
                <c:pt idx="1923">
                  <c:v>7.4</c:v>
                </c:pt>
                <c:pt idx="1924">
                  <c:v>7.4</c:v>
                </c:pt>
                <c:pt idx="1925">
                  <c:v>7.5</c:v>
                </c:pt>
                <c:pt idx="1926">
                  <c:v>7.5</c:v>
                </c:pt>
                <c:pt idx="1927">
                  <c:v>7.5</c:v>
                </c:pt>
                <c:pt idx="1928">
                  <c:v>7.5</c:v>
                </c:pt>
                <c:pt idx="1929">
                  <c:v>7.5</c:v>
                </c:pt>
                <c:pt idx="1930">
                  <c:v>7.5</c:v>
                </c:pt>
                <c:pt idx="1931">
                  <c:v>7.5</c:v>
                </c:pt>
                <c:pt idx="1932">
                  <c:v>7.5</c:v>
                </c:pt>
                <c:pt idx="1933">
                  <c:v>7.5</c:v>
                </c:pt>
                <c:pt idx="1934">
                  <c:v>7.5</c:v>
                </c:pt>
                <c:pt idx="1935">
                  <c:v>7.5</c:v>
                </c:pt>
                <c:pt idx="1936">
                  <c:v>7.3</c:v>
                </c:pt>
                <c:pt idx="1937">
                  <c:v>7.3</c:v>
                </c:pt>
                <c:pt idx="1938">
                  <c:v>7.3</c:v>
                </c:pt>
                <c:pt idx="1939">
                  <c:v>7.3</c:v>
                </c:pt>
                <c:pt idx="1940">
                  <c:v>7.3</c:v>
                </c:pt>
                <c:pt idx="1941">
                  <c:v>7.3</c:v>
                </c:pt>
                <c:pt idx="1942">
                  <c:v>7.3</c:v>
                </c:pt>
                <c:pt idx="1943">
                  <c:v>7.3</c:v>
                </c:pt>
                <c:pt idx="1944">
                  <c:v>7.3</c:v>
                </c:pt>
                <c:pt idx="1945">
                  <c:v>7.4</c:v>
                </c:pt>
                <c:pt idx="1946">
                  <c:v>7.4</c:v>
                </c:pt>
                <c:pt idx="1947">
                  <c:v>7.4</c:v>
                </c:pt>
                <c:pt idx="1948">
                  <c:v>7.4</c:v>
                </c:pt>
                <c:pt idx="1949">
                  <c:v>7.4</c:v>
                </c:pt>
                <c:pt idx="1950">
                  <c:v>7.4</c:v>
                </c:pt>
                <c:pt idx="1951">
                  <c:v>7.4</c:v>
                </c:pt>
                <c:pt idx="1952">
                  <c:v>7.4</c:v>
                </c:pt>
                <c:pt idx="1953">
                  <c:v>7.4</c:v>
                </c:pt>
                <c:pt idx="1954">
                  <c:v>7.4</c:v>
                </c:pt>
                <c:pt idx="1955">
                  <c:v>7.5</c:v>
                </c:pt>
                <c:pt idx="1956">
                  <c:v>7.4</c:v>
                </c:pt>
                <c:pt idx="1957">
                  <c:v>7.4</c:v>
                </c:pt>
                <c:pt idx="1958">
                  <c:v>7.5</c:v>
                </c:pt>
                <c:pt idx="1959">
                  <c:v>7.4</c:v>
                </c:pt>
                <c:pt idx="1960">
                  <c:v>7.4</c:v>
                </c:pt>
                <c:pt idx="1961">
                  <c:v>7.4</c:v>
                </c:pt>
                <c:pt idx="1962">
                  <c:v>7.4</c:v>
                </c:pt>
                <c:pt idx="1963">
                  <c:v>7.4</c:v>
                </c:pt>
                <c:pt idx="1964">
                  <c:v>7.4</c:v>
                </c:pt>
                <c:pt idx="1965">
                  <c:v>7.4</c:v>
                </c:pt>
                <c:pt idx="1966">
                  <c:v>7.4</c:v>
                </c:pt>
                <c:pt idx="1967">
                  <c:v>7.4</c:v>
                </c:pt>
                <c:pt idx="1968">
                  <c:v>7.4</c:v>
                </c:pt>
                <c:pt idx="1969">
                  <c:v>7.4</c:v>
                </c:pt>
                <c:pt idx="1970">
                  <c:v>7.4</c:v>
                </c:pt>
                <c:pt idx="1971">
                  <c:v>7.4</c:v>
                </c:pt>
                <c:pt idx="1972">
                  <c:v>7.4</c:v>
                </c:pt>
                <c:pt idx="1973">
                  <c:v>7.4</c:v>
                </c:pt>
                <c:pt idx="1974">
                  <c:v>7.4</c:v>
                </c:pt>
                <c:pt idx="1975">
                  <c:v>7.4</c:v>
                </c:pt>
                <c:pt idx="1976">
                  <c:v>7.4</c:v>
                </c:pt>
                <c:pt idx="1977">
                  <c:v>7.4</c:v>
                </c:pt>
                <c:pt idx="1978">
                  <c:v>7.4</c:v>
                </c:pt>
                <c:pt idx="1979">
                  <c:v>7.5</c:v>
                </c:pt>
                <c:pt idx="1980">
                  <c:v>7.5</c:v>
                </c:pt>
                <c:pt idx="1981">
                  <c:v>7.4</c:v>
                </c:pt>
                <c:pt idx="1982">
                  <c:v>7.5</c:v>
                </c:pt>
                <c:pt idx="1983">
                  <c:v>7.5</c:v>
                </c:pt>
                <c:pt idx="1984">
                  <c:v>7.4</c:v>
                </c:pt>
                <c:pt idx="1985">
                  <c:v>7.4</c:v>
                </c:pt>
                <c:pt idx="1986">
                  <c:v>7.4</c:v>
                </c:pt>
                <c:pt idx="1987">
                  <c:v>7.5</c:v>
                </c:pt>
                <c:pt idx="1988">
                  <c:v>7.4</c:v>
                </c:pt>
                <c:pt idx="1989">
                  <c:v>7.4</c:v>
                </c:pt>
                <c:pt idx="1990">
                  <c:v>7.4</c:v>
                </c:pt>
                <c:pt idx="1991">
                  <c:v>7.4</c:v>
                </c:pt>
                <c:pt idx="1992">
                  <c:v>7.4</c:v>
                </c:pt>
                <c:pt idx="1993">
                  <c:v>7.4</c:v>
                </c:pt>
                <c:pt idx="1994">
                  <c:v>7.4</c:v>
                </c:pt>
                <c:pt idx="1995">
                  <c:v>7.4</c:v>
                </c:pt>
                <c:pt idx="1996">
                  <c:v>7.4</c:v>
                </c:pt>
                <c:pt idx="1997">
                  <c:v>7.4</c:v>
                </c:pt>
                <c:pt idx="1998">
                  <c:v>7.4</c:v>
                </c:pt>
                <c:pt idx="1999">
                  <c:v>7.4</c:v>
                </c:pt>
                <c:pt idx="2000">
                  <c:v>7.4</c:v>
                </c:pt>
                <c:pt idx="2001">
                  <c:v>7.5</c:v>
                </c:pt>
                <c:pt idx="2002">
                  <c:v>7.5</c:v>
                </c:pt>
                <c:pt idx="2003">
                  <c:v>7.5</c:v>
                </c:pt>
                <c:pt idx="2004">
                  <c:v>7.4</c:v>
                </c:pt>
                <c:pt idx="2005">
                  <c:v>7.5</c:v>
                </c:pt>
                <c:pt idx="2006">
                  <c:v>7.5</c:v>
                </c:pt>
                <c:pt idx="2007">
                  <c:v>7.4</c:v>
                </c:pt>
                <c:pt idx="2008">
                  <c:v>7.5</c:v>
                </c:pt>
                <c:pt idx="2009">
                  <c:v>7.4</c:v>
                </c:pt>
                <c:pt idx="2010">
                  <c:v>7.4</c:v>
                </c:pt>
                <c:pt idx="2011">
                  <c:v>7.5</c:v>
                </c:pt>
                <c:pt idx="2012">
                  <c:v>7.5</c:v>
                </c:pt>
                <c:pt idx="2013">
                  <c:v>7.4</c:v>
                </c:pt>
                <c:pt idx="2014">
                  <c:v>7.4</c:v>
                </c:pt>
                <c:pt idx="2015">
                  <c:v>7.4</c:v>
                </c:pt>
                <c:pt idx="2016">
                  <c:v>7.4</c:v>
                </c:pt>
                <c:pt idx="2017">
                  <c:v>7.4</c:v>
                </c:pt>
                <c:pt idx="2018">
                  <c:v>7.4</c:v>
                </c:pt>
                <c:pt idx="2019">
                  <c:v>7.4</c:v>
                </c:pt>
                <c:pt idx="2020">
                  <c:v>7.4</c:v>
                </c:pt>
                <c:pt idx="2021">
                  <c:v>7.4</c:v>
                </c:pt>
                <c:pt idx="2022">
                  <c:v>7.4</c:v>
                </c:pt>
                <c:pt idx="2023">
                  <c:v>7.4</c:v>
                </c:pt>
                <c:pt idx="2024">
                  <c:v>7.4</c:v>
                </c:pt>
                <c:pt idx="2025">
                  <c:v>7.5</c:v>
                </c:pt>
                <c:pt idx="2026">
                  <c:v>7.4</c:v>
                </c:pt>
                <c:pt idx="2027">
                  <c:v>7.4</c:v>
                </c:pt>
                <c:pt idx="2028">
                  <c:v>7.4</c:v>
                </c:pt>
                <c:pt idx="2029">
                  <c:v>7.5</c:v>
                </c:pt>
                <c:pt idx="2030">
                  <c:v>7.5</c:v>
                </c:pt>
                <c:pt idx="2031">
                  <c:v>7.4</c:v>
                </c:pt>
                <c:pt idx="2032">
                  <c:v>7.5</c:v>
                </c:pt>
                <c:pt idx="2033">
                  <c:v>7.4</c:v>
                </c:pt>
                <c:pt idx="2034">
                  <c:v>7.5</c:v>
                </c:pt>
                <c:pt idx="2035">
                  <c:v>7.5</c:v>
                </c:pt>
                <c:pt idx="2036">
                  <c:v>7.5</c:v>
                </c:pt>
                <c:pt idx="2037">
                  <c:v>7.4</c:v>
                </c:pt>
                <c:pt idx="2038">
                  <c:v>7.4</c:v>
                </c:pt>
                <c:pt idx="2039">
                  <c:v>7.4</c:v>
                </c:pt>
                <c:pt idx="2040">
                  <c:v>7.4</c:v>
                </c:pt>
                <c:pt idx="2041">
                  <c:v>7.4</c:v>
                </c:pt>
                <c:pt idx="2042">
                  <c:v>7.4</c:v>
                </c:pt>
                <c:pt idx="2043">
                  <c:v>7.4</c:v>
                </c:pt>
                <c:pt idx="2044">
                  <c:v>7.4</c:v>
                </c:pt>
                <c:pt idx="2045">
                  <c:v>7.4</c:v>
                </c:pt>
                <c:pt idx="2046">
                  <c:v>7.4</c:v>
                </c:pt>
                <c:pt idx="2047">
                  <c:v>7.4</c:v>
                </c:pt>
                <c:pt idx="2048">
                  <c:v>7.5</c:v>
                </c:pt>
                <c:pt idx="2049">
                  <c:v>7.4</c:v>
                </c:pt>
                <c:pt idx="2050">
                  <c:v>7.5</c:v>
                </c:pt>
                <c:pt idx="2051">
                  <c:v>7.4</c:v>
                </c:pt>
                <c:pt idx="2052">
                  <c:v>7.4</c:v>
                </c:pt>
                <c:pt idx="2053">
                  <c:v>7.5</c:v>
                </c:pt>
                <c:pt idx="2054">
                  <c:v>7.4</c:v>
                </c:pt>
                <c:pt idx="2055">
                  <c:v>7.5</c:v>
                </c:pt>
                <c:pt idx="2056">
                  <c:v>7.4</c:v>
                </c:pt>
                <c:pt idx="2057">
                  <c:v>7.4</c:v>
                </c:pt>
                <c:pt idx="2058">
                  <c:v>7.4</c:v>
                </c:pt>
                <c:pt idx="2059">
                  <c:v>7.5</c:v>
                </c:pt>
                <c:pt idx="2060">
                  <c:v>7.4</c:v>
                </c:pt>
                <c:pt idx="2061">
                  <c:v>7.4</c:v>
                </c:pt>
                <c:pt idx="2062">
                  <c:v>7.5</c:v>
                </c:pt>
                <c:pt idx="2063">
                  <c:v>7.4</c:v>
                </c:pt>
                <c:pt idx="2064">
                  <c:v>7.4</c:v>
                </c:pt>
                <c:pt idx="2065">
                  <c:v>7.4</c:v>
                </c:pt>
                <c:pt idx="2066">
                  <c:v>7.4</c:v>
                </c:pt>
                <c:pt idx="2067">
                  <c:v>7.4</c:v>
                </c:pt>
                <c:pt idx="2068">
                  <c:v>7.4</c:v>
                </c:pt>
                <c:pt idx="2069">
                  <c:v>7.4</c:v>
                </c:pt>
                <c:pt idx="2070">
                  <c:v>7.4</c:v>
                </c:pt>
                <c:pt idx="2071">
                  <c:v>7.4</c:v>
                </c:pt>
                <c:pt idx="2072">
                  <c:v>7.4</c:v>
                </c:pt>
                <c:pt idx="2073">
                  <c:v>7.4</c:v>
                </c:pt>
                <c:pt idx="2074">
                  <c:v>7.5</c:v>
                </c:pt>
                <c:pt idx="2075">
                  <c:v>7.4</c:v>
                </c:pt>
                <c:pt idx="2076">
                  <c:v>9.4</c:v>
                </c:pt>
                <c:pt idx="2077">
                  <c:v>10.4</c:v>
                </c:pt>
                <c:pt idx="2078">
                  <c:v>10.5</c:v>
                </c:pt>
                <c:pt idx="2079">
                  <c:v>10.5</c:v>
                </c:pt>
                <c:pt idx="2080">
                  <c:v>10.5</c:v>
                </c:pt>
                <c:pt idx="2081">
                  <c:v>10.5</c:v>
                </c:pt>
                <c:pt idx="2082">
                  <c:v>10.5</c:v>
                </c:pt>
                <c:pt idx="2083">
                  <c:v>10.5</c:v>
                </c:pt>
                <c:pt idx="2084">
                  <c:v>10.4</c:v>
                </c:pt>
                <c:pt idx="2085">
                  <c:v>10.4</c:v>
                </c:pt>
                <c:pt idx="2086">
                  <c:v>10.5</c:v>
                </c:pt>
                <c:pt idx="2087">
                  <c:v>10.4</c:v>
                </c:pt>
                <c:pt idx="2088">
                  <c:v>10.4</c:v>
                </c:pt>
                <c:pt idx="2089">
                  <c:v>10.4</c:v>
                </c:pt>
                <c:pt idx="2090">
                  <c:v>10.4</c:v>
                </c:pt>
                <c:pt idx="2091">
                  <c:v>10.4</c:v>
                </c:pt>
                <c:pt idx="2092">
                  <c:v>10.4</c:v>
                </c:pt>
                <c:pt idx="2093">
                  <c:v>10.4</c:v>
                </c:pt>
                <c:pt idx="2094">
                  <c:v>10.4</c:v>
                </c:pt>
                <c:pt idx="2095">
                  <c:v>10.5</c:v>
                </c:pt>
                <c:pt idx="2096">
                  <c:v>10.4</c:v>
                </c:pt>
                <c:pt idx="2097">
                  <c:v>10.5</c:v>
                </c:pt>
                <c:pt idx="2098">
                  <c:v>10.5</c:v>
                </c:pt>
                <c:pt idx="2099">
                  <c:v>10.5</c:v>
                </c:pt>
                <c:pt idx="2100">
                  <c:v>10.5</c:v>
                </c:pt>
                <c:pt idx="2101">
                  <c:v>10.5</c:v>
                </c:pt>
                <c:pt idx="2102">
                  <c:v>10.5</c:v>
                </c:pt>
                <c:pt idx="2103">
                  <c:v>10.5</c:v>
                </c:pt>
                <c:pt idx="2104">
                  <c:v>10.5</c:v>
                </c:pt>
                <c:pt idx="2105">
                  <c:v>10.4</c:v>
                </c:pt>
                <c:pt idx="2106">
                  <c:v>10.4</c:v>
                </c:pt>
                <c:pt idx="2107">
                  <c:v>10.5</c:v>
                </c:pt>
                <c:pt idx="2108">
                  <c:v>10.5</c:v>
                </c:pt>
                <c:pt idx="2109">
                  <c:v>10.4</c:v>
                </c:pt>
                <c:pt idx="2110">
                  <c:v>10.4</c:v>
                </c:pt>
                <c:pt idx="2111">
                  <c:v>10.4</c:v>
                </c:pt>
                <c:pt idx="2112">
                  <c:v>10.4</c:v>
                </c:pt>
                <c:pt idx="2113">
                  <c:v>10.4</c:v>
                </c:pt>
                <c:pt idx="2114">
                  <c:v>10.5</c:v>
                </c:pt>
                <c:pt idx="2115">
                  <c:v>10.4</c:v>
                </c:pt>
                <c:pt idx="2116">
                  <c:v>10.4</c:v>
                </c:pt>
                <c:pt idx="2117">
                  <c:v>10.4</c:v>
                </c:pt>
                <c:pt idx="2118">
                  <c:v>10.4</c:v>
                </c:pt>
                <c:pt idx="2119">
                  <c:v>10.4</c:v>
                </c:pt>
                <c:pt idx="2120">
                  <c:v>10.5</c:v>
                </c:pt>
                <c:pt idx="2121">
                  <c:v>10.4</c:v>
                </c:pt>
                <c:pt idx="2122">
                  <c:v>10.4</c:v>
                </c:pt>
                <c:pt idx="2123">
                  <c:v>10.5</c:v>
                </c:pt>
                <c:pt idx="2124">
                  <c:v>10.4</c:v>
                </c:pt>
                <c:pt idx="2125">
                  <c:v>10.4</c:v>
                </c:pt>
                <c:pt idx="2126">
                  <c:v>10.4</c:v>
                </c:pt>
                <c:pt idx="2127">
                  <c:v>10.5</c:v>
                </c:pt>
                <c:pt idx="2128">
                  <c:v>10.4</c:v>
                </c:pt>
                <c:pt idx="2129">
                  <c:v>10.4</c:v>
                </c:pt>
                <c:pt idx="2130">
                  <c:v>10.4</c:v>
                </c:pt>
                <c:pt idx="2131">
                  <c:v>10.4</c:v>
                </c:pt>
                <c:pt idx="2132">
                  <c:v>10.4</c:v>
                </c:pt>
                <c:pt idx="2133">
                  <c:v>10.4</c:v>
                </c:pt>
                <c:pt idx="2134">
                  <c:v>10.4</c:v>
                </c:pt>
                <c:pt idx="2135">
                  <c:v>10.4</c:v>
                </c:pt>
                <c:pt idx="2136">
                  <c:v>10.4</c:v>
                </c:pt>
                <c:pt idx="2137">
                  <c:v>10.4</c:v>
                </c:pt>
                <c:pt idx="2138">
                  <c:v>10.3</c:v>
                </c:pt>
                <c:pt idx="2139">
                  <c:v>10.4</c:v>
                </c:pt>
                <c:pt idx="2140">
                  <c:v>10.3</c:v>
                </c:pt>
                <c:pt idx="2141">
                  <c:v>10.4</c:v>
                </c:pt>
                <c:pt idx="2142">
                  <c:v>10.4</c:v>
                </c:pt>
                <c:pt idx="2143">
                  <c:v>10.4</c:v>
                </c:pt>
                <c:pt idx="2144">
                  <c:v>10.4</c:v>
                </c:pt>
                <c:pt idx="2145">
                  <c:v>10.4</c:v>
                </c:pt>
                <c:pt idx="2146">
                  <c:v>10.4</c:v>
                </c:pt>
                <c:pt idx="2147">
                  <c:v>9.5</c:v>
                </c:pt>
                <c:pt idx="2148">
                  <c:v>9.5</c:v>
                </c:pt>
                <c:pt idx="2149">
                  <c:v>9.6</c:v>
                </c:pt>
                <c:pt idx="2150">
                  <c:v>9.5</c:v>
                </c:pt>
                <c:pt idx="2151">
                  <c:v>9.5</c:v>
                </c:pt>
                <c:pt idx="2152">
                  <c:v>9.5</c:v>
                </c:pt>
                <c:pt idx="2153">
                  <c:v>9.5</c:v>
                </c:pt>
                <c:pt idx="2154">
                  <c:v>9.5</c:v>
                </c:pt>
                <c:pt idx="2155">
                  <c:v>9.5</c:v>
                </c:pt>
                <c:pt idx="2156">
                  <c:v>9.6</c:v>
                </c:pt>
                <c:pt idx="2157">
                  <c:v>9.5</c:v>
                </c:pt>
                <c:pt idx="2158">
                  <c:v>9.5</c:v>
                </c:pt>
                <c:pt idx="2159">
                  <c:v>9.5</c:v>
                </c:pt>
                <c:pt idx="2160">
                  <c:v>9.5</c:v>
                </c:pt>
                <c:pt idx="2161">
                  <c:v>9.5</c:v>
                </c:pt>
                <c:pt idx="2162">
                  <c:v>9.4</c:v>
                </c:pt>
                <c:pt idx="2163">
                  <c:v>9.5</c:v>
                </c:pt>
                <c:pt idx="2164">
                  <c:v>9.4</c:v>
                </c:pt>
                <c:pt idx="2165">
                  <c:v>9.5</c:v>
                </c:pt>
                <c:pt idx="2166">
                  <c:v>9.5</c:v>
                </c:pt>
                <c:pt idx="2167">
                  <c:v>9.4</c:v>
                </c:pt>
                <c:pt idx="2168">
                  <c:v>9.5</c:v>
                </c:pt>
                <c:pt idx="2169">
                  <c:v>9.5</c:v>
                </c:pt>
                <c:pt idx="2170">
                  <c:v>9.5</c:v>
                </c:pt>
                <c:pt idx="2171">
                  <c:v>9.5</c:v>
                </c:pt>
                <c:pt idx="2172">
                  <c:v>9.5</c:v>
                </c:pt>
                <c:pt idx="2173">
                  <c:v>9.5</c:v>
                </c:pt>
                <c:pt idx="2174">
                  <c:v>9.5</c:v>
                </c:pt>
                <c:pt idx="2175">
                  <c:v>9.5</c:v>
                </c:pt>
                <c:pt idx="2176">
                  <c:v>9.5</c:v>
                </c:pt>
                <c:pt idx="2177">
                  <c:v>9.5</c:v>
                </c:pt>
                <c:pt idx="2178">
                  <c:v>9.5</c:v>
                </c:pt>
                <c:pt idx="2179">
                  <c:v>9.4</c:v>
                </c:pt>
                <c:pt idx="2180">
                  <c:v>9.5</c:v>
                </c:pt>
                <c:pt idx="2181">
                  <c:v>9.5</c:v>
                </c:pt>
                <c:pt idx="2182">
                  <c:v>9.4</c:v>
                </c:pt>
                <c:pt idx="2183">
                  <c:v>9.5</c:v>
                </c:pt>
                <c:pt idx="2184">
                  <c:v>9.4</c:v>
                </c:pt>
                <c:pt idx="2185">
                  <c:v>9.4</c:v>
                </c:pt>
                <c:pt idx="2186">
                  <c:v>9.5</c:v>
                </c:pt>
                <c:pt idx="2187">
                  <c:v>9.4</c:v>
                </c:pt>
                <c:pt idx="2188">
                  <c:v>9.4</c:v>
                </c:pt>
                <c:pt idx="2189">
                  <c:v>9.5</c:v>
                </c:pt>
                <c:pt idx="2190">
                  <c:v>9.4</c:v>
                </c:pt>
                <c:pt idx="2191">
                  <c:v>9.5</c:v>
                </c:pt>
                <c:pt idx="2192">
                  <c:v>9.5</c:v>
                </c:pt>
                <c:pt idx="2193">
                  <c:v>9.4</c:v>
                </c:pt>
                <c:pt idx="2194">
                  <c:v>9.5</c:v>
                </c:pt>
                <c:pt idx="2195">
                  <c:v>9.5</c:v>
                </c:pt>
                <c:pt idx="2196">
                  <c:v>9.5</c:v>
                </c:pt>
                <c:pt idx="2197">
                  <c:v>9.5</c:v>
                </c:pt>
                <c:pt idx="2198">
                  <c:v>9.5</c:v>
                </c:pt>
                <c:pt idx="2199">
                  <c:v>9.5</c:v>
                </c:pt>
                <c:pt idx="2200">
                  <c:v>9.5</c:v>
                </c:pt>
                <c:pt idx="2201">
                  <c:v>9.5</c:v>
                </c:pt>
                <c:pt idx="2202">
                  <c:v>9.5</c:v>
                </c:pt>
                <c:pt idx="2203">
                  <c:v>9.5</c:v>
                </c:pt>
                <c:pt idx="2204">
                  <c:v>9.5</c:v>
                </c:pt>
                <c:pt idx="2205">
                  <c:v>9.5</c:v>
                </c:pt>
                <c:pt idx="2206">
                  <c:v>9.5</c:v>
                </c:pt>
                <c:pt idx="2207">
                  <c:v>9.5</c:v>
                </c:pt>
                <c:pt idx="2208">
                  <c:v>9.4</c:v>
                </c:pt>
                <c:pt idx="2209">
                  <c:v>9.4</c:v>
                </c:pt>
                <c:pt idx="2210">
                  <c:v>9.4</c:v>
                </c:pt>
                <c:pt idx="2211">
                  <c:v>9.4</c:v>
                </c:pt>
                <c:pt idx="2212">
                  <c:v>9.4</c:v>
                </c:pt>
                <c:pt idx="2213">
                  <c:v>9.5</c:v>
                </c:pt>
                <c:pt idx="2214">
                  <c:v>9.5</c:v>
                </c:pt>
                <c:pt idx="2215">
                  <c:v>9.4</c:v>
                </c:pt>
                <c:pt idx="2216">
                  <c:v>9.4</c:v>
                </c:pt>
                <c:pt idx="2217">
                  <c:v>9.4</c:v>
                </c:pt>
                <c:pt idx="2218">
                  <c:v>9.5</c:v>
                </c:pt>
                <c:pt idx="2219">
                  <c:v>9.5</c:v>
                </c:pt>
                <c:pt idx="2220">
                  <c:v>9.5</c:v>
                </c:pt>
                <c:pt idx="2221">
                  <c:v>9.5</c:v>
                </c:pt>
                <c:pt idx="2222">
                  <c:v>9.5</c:v>
                </c:pt>
                <c:pt idx="2223">
                  <c:v>9.5</c:v>
                </c:pt>
                <c:pt idx="2224">
                  <c:v>9.5</c:v>
                </c:pt>
                <c:pt idx="2225">
                  <c:v>9.5</c:v>
                </c:pt>
                <c:pt idx="2226">
                  <c:v>9.5</c:v>
                </c:pt>
                <c:pt idx="2227">
                  <c:v>9.5</c:v>
                </c:pt>
                <c:pt idx="2228">
                  <c:v>9.4</c:v>
                </c:pt>
                <c:pt idx="2229">
                  <c:v>9.5</c:v>
                </c:pt>
                <c:pt idx="2230">
                  <c:v>9.5</c:v>
                </c:pt>
                <c:pt idx="2231">
                  <c:v>9.5</c:v>
                </c:pt>
                <c:pt idx="2232">
                  <c:v>9.4</c:v>
                </c:pt>
                <c:pt idx="2233">
                  <c:v>9.4</c:v>
                </c:pt>
                <c:pt idx="2234">
                  <c:v>9.4</c:v>
                </c:pt>
                <c:pt idx="2235">
                  <c:v>9.4</c:v>
                </c:pt>
                <c:pt idx="2236">
                  <c:v>9.4</c:v>
                </c:pt>
                <c:pt idx="2237">
                  <c:v>9.4</c:v>
                </c:pt>
                <c:pt idx="2238">
                  <c:v>9.4</c:v>
                </c:pt>
                <c:pt idx="2239">
                  <c:v>9.4</c:v>
                </c:pt>
                <c:pt idx="2240">
                  <c:v>9.4</c:v>
                </c:pt>
                <c:pt idx="2241">
                  <c:v>9.5</c:v>
                </c:pt>
                <c:pt idx="2242">
                  <c:v>7.4</c:v>
                </c:pt>
                <c:pt idx="2243">
                  <c:v>7.2</c:v>
                </c:pt>
                <c:pt idx="2244">
                  <c:v>7.2</c:v>
                </c:pt>
                <c:pt idx="2245">
                  <c:v>7.2</c:v>
                </c:pt>
                <c:pt idx="2246">
                  <c:v>7.2</c:v>
                </c:pt>
                <c:pt idx="2247">
                  <c:v>7.2</c:v>
                </c:pt>
                <c:pt idx="2248">
                  <c:v>7.2</c:v>
                </c:pt>
                <c:pt idx="2249">
                  <c:v>7.2</c:v>
                </c:pt>
                <c:pt idx="2250">
                  <c:v>7.2</c:v>
                </c:pt>
                <c:pt idx="2251">
                  <c:v>7.2</c:v>
                </c:pt>
                <c:pt idx="2252">
                  <c:v>7.2</c:v>
                </c:pt>
                <c:pt idx="2253">
                  <c:v>7.1</c:v>
                </c:pt>
                <c:pt idx="2254">
                  <c:v>7.2</c:v>
                </c:pt>
                <c:pt idx="2255">
                  <c:v>7.1</c:v>
                </c:pt>
                <c:pt idx="2256">
                  <c:v>7.1</c:v>
                </c:pt>
                <c:pt idx="2257">
                  <c:v>7.1</c:v>
                </c:pt>
                <c:pt idx="2258">
                  <c:v>7.1</c:v>
                </c:pt>
                <c:pt idx="2259">
                  <c:v>7.1</c:v>
                </c:pt>
                <c:pt idx="2260">
                  <c:v>7.1</c:v>
                </c:pt>
                <c:pt idx="2261">
                  <c:v>7.1</c:v>
                </c:pt>
                <c:pt idx="2262">
                  <c:v>7.2</c:v>
                </c:pt>
                <c:pt idx="2263">
                  <c:v>7.2</c:v>
                </c:pt>
                <c:pt idx="2264">
                  <c:v>6.5</c:v>
                </c:pt>
                <c:pt idx="2265">
                  <c:v>7</c:v>
                </c:pt>
                <c:pt idx="2266">
                  <c:v>7</c:v>
                </c:pt>
                <c:pt idx="2267">
                  <c:v>4.3</c:v>
                </c:pt>
                <c:pt idx="2268">
                  <c:v>4.3</c:v>
                </c:pt>
                <c:pt idx="2269">
                  <c:v>4.3</c:v>
                </c:pt>
                <c:pt idx="2270">
                  <c:v>4.3</c:v>
                </c:pt>
                <c:pt idx="2271">
                  <c:v>4.3</c:v>
                </c:pt>
                <c:pt idx="2272">
                  <c:v>4.3</c:v>
                </c:pt>
                <c:pt idx="2273">
                  <c:v>4.3</c:v>
                </c:pt>
                <c:pt idx="2274">
                  <c:v>4.3</c:v>
                </c:pt>
                <c:pt idx="2275">
                  <c:v>4.3</c:v>
                </c:pt>
                <c:pt idx="2276">
                  <c:v>4.3</c:v>
                </c:pt>
                <c:pt idx="2277">
                  <c:v>4.2</c:v>
                </c:pt>
                <c:pt idx="2278">
                  <c:v>4.3</c:v>
                </c:pt>
                <c:pt idx="2279">
                  <c:v>4.3</c:v>
                </c:pt>
                <c:pt idx="2280">
                  <c:v>2.4</c:v>
                </c:pt>
                <c:pt idx="2281">
                  <c:v>2.2000000000000002</c:v>
                </c:pt>
                <c:pt idx="2282">
                  <c:v>2.2000000000000002</c:v>
                </c:pt>
                <c:pt idx="2283">
                  <c:v>2.2000000000000002</c:v>
                </c:pt>
                <c:pt idx="2284">
                  <c:v>2.2000000000000002</c:v>
                </c:pt>
                <c:pt idx="2285">
                  <c:v>2.2000000000000002</c:v>
                </c:pt>
                <c:pt idx="2286">
                  <c:v>2.2000000000000002</c:v>
                </c:pt>
                <c:pt idx="2287">
                  <c:v>2.2000000000000002</c:v>
                </c:pt>
                <c:pt idx="2288">
                  <c:v>2.2000000000000002</c:v>
                </c:pt>
                <c:pt idx="2289">
                  <c:v>2.2000000000000002</c:v>
                </c:pt>
                <c:pt idx="2290">
                  <c:v>2.2000000000000002</c:v>
                </c:pt>
                <c:pt idx="2291">
                  <c:v>2.2000000000000002</c:v>
                </c:pt>
                <c:pt idx="2292">
                  <c:v>2.2000000000000002</c:v>
                </c:pt>
                <c:pt idx="2293">
                  <c:v>2.2000000000000002</c:v>
                </c:pt>
                <c:pt idx="2294">
                  <c:v>2.2000000000000002</c:v>
                </c:pt>
                <c:pt idx="2295">
                  <c:v>2.2000000000000002</c:v>
                </c:pt>
                <c:pt idx="2296">
                  <c:v>2.2000000000000002</c:v>
                </c:pt>
                <c:pt idx="2297">
                  <c:v>2.2000000000000002</c:v>
                </c:pt>
                <c:pt idx="2298">
                  <c:v>2.2000000000000002</c:v>
                </c:pt>
                <c:pt idx="2299">
                  <c:v>2.2000000000000002</c:v>
                </c:pt>
                <c:pt idx="2300">
                  <c:v>2.2000000000000002</c:v>
                </c:pt>
                <c:pt idx="2301">
                  <c:v>2.2000000000000002</c:v>
                </c:pt>
                <c:pt idx="2302">
                  <c:v>2.2000000000000002</c:v>
                </c:pt>
                <c:pt idx="2303">
                  <c:v>2.2000000000000002</c:v>
                </c:pt>
                <c:pt idx="2304">
                  <c:v>2.2000000000000002</c:v>
                </c:pt>
                <c:pt idx="2305">
                  <c:v>2.2000000000000002</c:v>
                </c:pt>
                <c:pt idx="2306">
                  <c:v>2.2000000000000002</c:v>
                </c:pt>
                <c:pt idx="2307">
                  <c:v>2.2000000000000002</c:v>
                </c:pt>
                <c:pt idx="2308">
                  <c:v>2.2000000000000002</c:v>
                </c:pt>
                <c:pt idx="2309">
                  <c:v>2.2000000000000002</c:v>
                </c:pt>
                <c:pt idx="2310">
                  <c:v>2.2000000000000002</c:v>
                </c:pt>
                <c:pt idx="2311">
                  <c:v>2.2000000000000002</c:v>
                </c:pt>
                <c:pt idx="2312">
                  <c:v>2.2000000000000002</c:v>
                </c:pt>
                <c:pt idx="2313">
                  <c:v>2.2000000000000002</c:v>
                </c:pt>
                <c:pt idx="2314">
                  <c:v>2.2000000000000002</c:v>
                </c:pt>
                <c:pt idx="2315">
                  <c:v>2.2000000000000002</c:v>
                </c:pt>
                <c:pt idx="2316">
                  <c:v>2.2000000000000002</c:v>
                </c:pt>
                <c:pt idx="2317">
                  <c:v>2.2000000000000002</c:v>
                </c:pt>
                <c:pt idx="2318">
                  <c:v>2.2000000000000002</c:v>
                </c:pt>
                <c:pt idx="2319">
                  <c:v>2.2000000000000002</c:v>
                </c:pt>
                <c:pt idx="2320">
                  <c:v>2.2000000000000002</c:v>
                </c:pt>
                <c:pt idx="2321">
                  <c:v>2.2000000000000002</c:v>
                </c:pt>
                <c:pt idx="2322">
                  <c:v>2.2000000000000002</c:v>
                </c:pt>
                <c:pt idx="2323">
                  <c:v>2.2000000000000002</c:v>
                </c:pt>
                <c:pt idx="2324">
                  <c:v>2.2000000000000002</c:v>
                </c:pt>
                <c:pt idx="2325">
                  <c:v>2.2000000000000002</c:v>
                </c:pt>
                <c:pt idx="2326">
                  <c:v>2.2000000000000002</c:v>
                </c:pt>
                <c:pt idx="2327">
                  <c:v>2.2000000000000002</c:v>
                </c:pt>
                <c:pt idx="2328">
                  <c:v>2.2000000000000002</c:v>
                </c:pt>
                <c:pt idx="2329">
                  <c:v>2.2000000000000002</c:v>
                </c:pt>
                <c:pt idx="2330">
                  <c:v>2.2000000000000002</c:v>
                </c:pt>
                <c:pt idx="2331">
                  <c:v>2.2000000000000002</c:v>
                </c:pt>
                <c:pt idx="2332">
                  <c:v>2.2000000000000002</c:v>
                </c:pt>
                <c:pt idx="2333">
                  <c:v>2.2000000000000002</c:v>
                </c:pt>
                <c:pt idx="2334">
                  <c:v>2.2000000000000002</c:v>
                </c:pt>
                <c:pt idx="2335">
                  <c:v>2.2000000000000002</c:v>
                </c:pt>
                <c:pt idx="2336">
                  <c:v>2.2000000000000002</c:v>
                </c:pt>
                <c:pt idx="2337">
                  <c:v>2.2000000000000002</c:v>
                </c:pt>
                <c:pt idx="2338">
                  <c:v>2.2000000000000002</c:v>
                </c:pt>
                <c:pt idx="2339">
                  <c:v>2.2000000000000002</c:v>
                </c:pt>
                <c:pt idx="2340">
                  <c:v>2.2000000000000002</c:v>
                </c:pt>
                <c:pt idx="2341">
                  <c:v>2.2000000000000002</c:v>
                </c:pt>
                <c:pt idx="2342">
                  <c:v>2.2000000000000002</c:v>
                </c:pt>
                <c:pt idx="2343">
                  <c:v>2.2000000000000002</c:v>
                </c:pt>
                <c:pt idx="2344">
                  <c:v>2.2000000000000002</c:v>
                </c:pt>
                <c:pt idx="2345">
                  <c:v>2.2000000000000002</c:v>
                </c:pt>
                <c:pt idx="2346">
                  <c:v>2.2000000000000002</c:v>
                </c:pt>
                <c:pt idx="2347">
                  <c:v>2.2000000000000002</c:v>
                </c:pt>
                <c:pt idx="2348">
                  <c:v>2.2000000000000002</c:v>
                </c:pt>
                <c:pt idx="2349">
                  <c:v>2.2000000000000002</c:v>
                </c:pt>
                <c:pt idx="2350">
                  <c:v>2.2000000000000002</c:v>
                </c:pt>
                <c:pt idx="2351">
                  <c:v>2.2000000000000002</c:v>
                </c:pt>
                <c:pt idx="2352">
                  <c:v>3.5</c:v>
                </c:pt>
                <c:pt idx="2353">
                  <c:v>3.6</c:v>
                </c:pt>
                <c:pt idx="2354">
                  <c:v>3.7</c:v>
                </c:pt>
                <c:pt idx="2355">
                  <c:v>3.7</c:v>
                </c:pt>
                <c:pt idx="2356">
                  <c:v>3.7</c:v>
                </c:pt>
                <c:pt idx="2357">
                  <c:v>3.7</c:v>
                </c:pt>
                <c:pt idx="2358">
                  <c:v>3.7</c:v>
                </c:pt>
                <c:pt idx="2359">
                  <c:v>3.7</c:v>
                </c:pt>
                <c:pt idx="2360">
                  <c:v>3.7</c:v>
                </c:pt>
                <c:pt idx="2361">
                  <c:v>3.7</c:v>
                </c:pt>
                <c:pt idx="2362">
                  <c:v>3.7</c:v>
                </c:pt>
                <c:pt idx="2363">
                  <c:v>3.7</c:v>
                </c:pt>
                <c:pt idx="2364">
                  <c:v>3.7</c:v>
                </c:pt>
                <c:pt idx="2365">
                  <c:v>3.7</c:v>
                </c:pt>
                <c:pt idx="2366">
                  <c:v>3.7</c:v>
                </c:pt>
                <c:pt idx="2367">
                  <c:v>3.7</c:v>
                </c:pt>
                <c:pt idx="2368">
                  <c:v>3.7</c:v>
                </c:pt>
                <c:pt idx="2369">
                  <c:v>3.7</c:v>
                </c:pt>
                <c:pt idx="2370">
                  <c:v>3.7</c:v>
                </c:pt>
                <c:pt idx="2371">
                  <c:v>3.7</c:v>
                </c:pt>
                <c:pt idx="2372">
                  <c:v>3.7</c:v>
                </c:pt>
                <c:pt idx="2373">
                  <c:v>3.7</c:v>
                </c:pt>
                <c:pt idx="2374">
                  <c:v>3.7</c:v>
                </c:pt>
                <c:pt idx="2375">
                  <c:v>3.7</c:v>
                </c:pt>
                <c:pt idx="2376">
                  <c:v>3.6</c:v>
                </c:pt>
                <c:pt idx="2377">
                  <c:v>3.7</c:v>
                </c:pt>
                <c:pt idx="2378">
                  <c:v>3.7</c:v>
                </c:pt>
                <c:pt idx="2379">
                  <c:v>3.7</c:v>
                </c:pt>
                <c:pt idx="2380">
                  <c:v>3.7</c:v>
                </c:pt>
                <c:pt idx="2381">
                  <c:v>3.7</c:v>
                </c:pt>
                <c:pt idx="2382">
                  <c:v>3.7</c:v>
                </c:pt>
                <c:pt idx="2383">
                  <c:v>3.7</c:v>
                </c:pt>
                <c:pt idx="2384">
                  <c:v>3.7</c:v>
                </c:pt>
                <c:pt idx="2385">
                  <c:v>3.7</c:v>
                </c:pt>
                <c:pt idx="2386">
                  <c:v>3.7</c:v>
                </c:pt>
                <c:pt idx="2387">
                  <c:v>3.7</c:v>
                </c:pt>
                <c:pt idx="2388">
                  <c:v>3.7</c:v>
                </c:pt>
                <c:pt idx="2389">
                  <c:v>3.7</c:v>
                </c:pt>
                <c:pt idx="2390">
                  <c:v>3.7</c:v>
                </c:pt>
                <c:pt idx="2391">
                  <c:v>3.7</c:v>
                </c:pt>
                <c:pt idx="2392">
                  <c:v>3.7</c:v>
                </c:pt>
                <c:pt idx="2393">
                  <c:v>3.7</c:v>
                </c:pt>
                <c:pt idx="2394">
                  <c:v>3.7</c:v>
                </c:pt>
                <c:pt idx="2395">
                  <c:v>3.7</c:v>
                </c:pt>
                <c:pt idx="2396">
                  <c:v>3.7</c:v>
                </c:pt>
                <c:pt idx="2397">
                  <c:v>3.7</c:v>
                </c:pt>
                <c:pt idx="2398">
                  <c:v>3.7</c:v>
                </c:pt>
                <c:pt idx="2399">
                  <c:v>3.7</c:v>
                </c:pt>
                <c:pt idx="2400">
                  <c:v>4.2</c:v>
                </c:pt>
                <c:pt idx="2401">
                  <c:v>4.2</c:v>
                </c:pt>
                <c:pt idx="2402">
                  <c:v>4.2</c:v>
                </c:pt>
                <c:pt idx="2403">
                  <c:v>4.2</c:v>
                </c:pt>
                <c:pt idx="2404">
                  <c:v>4.2</c:v>
                </c:pt>
                <c:pt idx="2405">
                  <c:v>4.2</c:v>
                </c:pt>
                <c:pt idx="2406">
                  <c:v>4.2</c:v>
                </c:pt>
                <c:pt idx="2407">
                  <c:v>4.2</c:v>
                </c:pt>
                <c:pt idx="2408">
                  <c:v>4.2</c:v>
                </c:pt>
                <c:pt idx="2409">
                  <c:v>4.2</c:v>
                </c:pt>
                <c:pt idx="2410">
                  <c:v>4.2</c:v>
                </c:pt>
                <c:pt idx="2411">
                  <c:v>4.2</c:v>
                </c:pt>
                <c:pt idx="2412">
                  <c:v>4.2</c:v>
                </c:pt>
                <c:pt idx="2413">
                  <c:v>4.2</c:v>
                </c:pt>
                <c:pt idx="2414">
                  <c:v>4.2</c:v>
                </c:pt>
                <c:pt idx="2415">
                  <c:v>4.2</c:v>
                </c:pt>
                <c:pt idx="2416">
                  <c:v>4.3</c:v>
                </c:pt>
                <c:pt idx="2417">
                  <c:v>4.2</c:v>
                </c:pt>
                <c:pt idx="2418">
                  <c:v>4.2</c:v>
                </c:pt>
                <c:pt idx="2419">
                  <c:v>4.2</c:v>
                </c:pt>
                <c:pt idx="2420">
                  <c:v>4.2</c:v>
                </c:pt>
                <c:pt idx="2421">
                  <c:v>4.2</c:v>
                </c:pt>
                <c:pt idx="2422">
                  <c:v>4.2</c:v>
                </c:pt>
                <c:pt idx="2423">
                  <c:v>4.4000000000000004</c:v>
                </c:pt>
                <c:pt idx="2424">
                  <c:v>4.2</c:v>
                </c:pt>
                <c:pt idx="2425">
                  <c:v>4.2</c:v>
                </c:pt>
                <c:pt idx="2426">
                  <c:v>4.2</c:v>
                </c:pt>
                <c:pt idx="2427">
                  <c:v>4.2</c:v>
                </c:pt>
                <c:pt idx="2428">
                  <c:v>4.2</c:v>
                </c:pt>
                <c:pt idx="2429">
                  <c:v>4.2</c:v>
                </c:pt>
                <c:pt idx="2430">
                  <c:v>4.2</c:v>
                </c:pt>
                <c:pt idx="2431">
                  <c:v>4.2</c:v>
                </c:pt>
                <c:pt idx="2432">
                  <c:v>4.2</c:v>
                </c:pt>
                <c:pt idx="2433">
                  <c:v>4.2</c:v>
                </c:pt>
                <c:pt idx="2434">
                  <c:v>4.2</c:v>
                </c:pt>
                <c:pt idx="2435">
                  <c:v>4.2</c:v>
                </c:pt>
                <c:pt idx="2436">
                  <c:v>4.2</c:v>
                </c:pt>
                <c:pt idx="2437">
                  <c:v>4.2</c:v>
                </c:pt>
                <c:pt idx="2438">
                  <c:v>4.2</c:v>
                </c:pt>
                <c:pt idx="2439">
                  <c:v>4.2</c:v>
                </c:pt>
                <c:pt idx="2440">
                  <c:v>4.2</c:v>
                </c:pt>
                <c:pt idx="2441">
                  <c:v>4.2</c:v>
                </c:pt>
                <c:pt idx="2442">
                  <c:v>4.2</c:v>
                </c:pt>
                <c:pt idx="2443">
                  <c:v>4.2</c:v>
                </c:pt>
                <c:pt idx="2444">
                  <c:v>4.3</c:v>
                </c:pt>
                <c:pt idx="2445">
                  <c:v>4.3</c:v>
                </c:pt>
                <c:pt idx="2446">
                  <c:v>4.2</c:v>
                </c:pt>
                <c:pt idx="2447">
                  <c:v>4.3</c:v>
                </c:pt>
                <c:pt idx="2448">
                  <c:v>4.2</c:v>
                </c:pt>
                <c:pt idx="2449">
                  <c:v>4.2</c:v>
                </c:pt>
                <c:pt idx="2450">
                  <c:v>4.2</c:v>
                </c:pt>
                <c:pt idx="2451">
                  <c:v>4.2</c:v>
                </c:pt>
                <c:pt idx="2452">
                  <c:v>4.2</c:v>
                </c:pt>
                <c:pt idx="2453">
                  <c:v>4.2</c:v>
                </c:pt>
                <c:pt idx="2454">
                  <c:v>4.3</c:v>
                </c:pt>
                <c:pt idx="2455">
                  <c:v>4.2</c:v>
                </c:pt>
                <c:pt idx="2456">
                  <c:v>4.3</c:v>
                </c:pt>
                <c:pt idx="2457">
                  <c:v>4.3</c:v>
                </c:pt>
                <c:pt idx="2458">
                  <c:v>4.3</c:v>
                </c:pt>
                <c:pt idx="2459">
                  <c:v>4.3</c:v>
                </c:pt>
                <c:pt idx="2460">
                  <c:v>4.3</c:v>
                </c:pt>
                <c:pt idx="2461">
                  <c:v>4.3</c:v>
                </c:pt>
                <c:pt idx="2462">
                  <c:v>4.3</c:v>
                </c:pt>
                <c:pt idx="2463">
                  <c:v>4.3</c:v>
                </c:pt>
                <c:pt idx="2464">
                  <c:v>4.2</c:v>
                </c:pt>
                <c:pt idx="2465">
                  <c:v>4.2</c:v>
                </c:pt>
                <c:pt idx="2466">
                  <c:v>4.2</c:v>
                </c:pt>
                <c:pt idx="2467">
                  <c:v>4.3</c:v>
                </c:pt>
                <c:pt idx="2468">
                  <c:v>4.3</c:v>
                </c:pt>
                <c:pt idx="2469">
                  <c:v>4.3</c:v>
                </c:pt>
                <c:pt idx="2470">
                  <c:v>4.3</c:v>
                </c:pt>
                <c:pt idx="2471">
                  <c:v>4.3</c:v>
                </c:pt>
                <c:pt idx="2472">
                  <c:v>4.2</c:v>
                </c:pt>
                <c:pt idx="2473">
                  <c:v>4.3</c:v>
                </c:pt>
                <c:pt idx="2474">
                  <c:v>4.3</c:v>
                </c:pt>
                <c:pt idx="2475">
                  <c:v>4.3</c:v>
                </c:pt>
                <c:pt idx="2476">
                  <c:v>4.3</c:v>
                </c:pt>
                <c:pt idx="2477">
                  <c:v>4.3</c:v>
                </c:pt>
                <c:pt idx="2478">
                  <c:v>4.3</c:v>
                </c:pt>
                <c:pt idx="2479">
                  <c:v>4.2</c:v>
                </c:pt>
                <c:pt idx="2480">
                  <c:v>4.2</c:v>
                </c:pt>
                <c:pt idx="2481">
                  <c:v>4.2</c:v>
                </c:pt>
                <c:pt idx="2482">
                  <c:v>4.3</c:v>
                </c:pt>
                <c:pt idx="2483">
                  <c:v>4.3</c:v>
                </c:pt>
                <c:pt idx="2484">
                  <c:v>4.3</c:v>
                </c:pt>
                <c:pt idx="2485">
                  <c:v>4.3</c:v>
                </c:pt>
                <c:pt idx="2486">
                  <c:v>4.3</c:v>
                </c:pt>
                <c:pt idx="2487">
                  <c:v>4.3</c:v>
                </c:pt>
                <c:pt idx="2488">
                  <c:v>4.3</c:v>
                </c:pt>
                <c:pt idx="2489">
                  <c:v>4.3</c:v>
                </c:pt>
                <c:pt idx="2490">
                  <c:v>4.3</c:v>
                </c:pt>
                <c:pt idx="2491">
                  <c:v>4.3</c:v>
                </c:pt>
                <c:pt idx="2492">
                  <c:v>4.3</c:v>
                </c:pt>
                <c:pt idx="2493">
                  <c:v>4.3</c:v>
                </c:pt>
                <c:pt idx="2494">
                  <c:v>4.3</c:v>
                </c:pt>
                <c:pt idx="2495">
                  <c:v>4.3</c:v>
                </c:pt>
                <c:pt idx="2496">
                  <c:v>4.3</c:v>
                </c:pt>
                <c:pt idx="2497">
                  <c:v>4.3</c:v>
                </c:pt>
                <c:pt idx="2498">
                  <c:v>4.3</c:v>
                </c:pt>
                <c:pt idx="2499">
                  <c:v>4.2</c:v>
                </c:pt>
                <c:pt idx="2500">
                  <c:v>4.2</c:v>
                </c:pt>
                <c:pt idx="2501">
                  <c:v>4.2</c:v>
                </c:pt>
                <c:pt idx="2502">
                  <c:v>4.3</c:v>
                </c:pt>
                <c:pt idx="2503">
                  <c:v>4.3</c:v>
                </c:pt>
                <c:pt idx="2504">
                  <c:v>4.3</c:v>
                </c:pt>
                <c:pt idx="2505">
                  <c:v>4.3</c:v>
                </c:pt>
                <c:pt idx="2506">
                  <c:v>4.3</c:v>
                </c:pt>
                <c:pt idx="2507">
                  <c:v>4.3</c:v>
                </c:pt>
                <c:pt idx="2508">
                  <c:v>4.3</c:v>
                </c:pt>
                <c:pt idx="2509">
                  <c:v>4.2</c:v>
                </c:pt>
                <c:pt idx="2510">
                  <c:v>4.3</c:v>
                </c:pt>
                <c:pt idx="2511">
                  <c:v>4.2</c:v>
                </c:pt>
                <c:pt idx="2512">
                  <c:v>4.3</c:v>
                </c:pt>
                <c:pt idx="2513">
                  <c:v>4.3</c:v>
                </c:pt>
                <c:pt idx="2514">
                  <c:v>4.3</c:v>
                </c:pt>
                <c:pt idx="2515">
                  <c:v>4.3</c:v>
                </c:pt>
                <c:pt idx="2516">
                  <c:v>4.3</c:v>
                </c:pt>
                <c:pt idx="2517">
                  <c:v>4.3</c:v>
                </c:pt>
                <c:pt idx="2518">
                  <c:v>4.3</c:v>
                </c:pt>
                <c:pt idx="2519">
                  <c:v>4.3</c:v>
                </c:pt>
                <c:pt idx="2520">
                  <c:v>5.6</c:v>
                </c:pt>
                <c:pt idx="2521">
                  <c:v>5.7</c:v>
                </c:pt>
                <c:pt idx="2522">
                  <c:v>5.7</c:v>
                </c:pt>
                <c:pt idx="2523">
                  <c:v>5.7</c:v>
                </c:pt>
                <c:pt idx="2524">
                  <c:v>5.7</c:v>
                </c:pt>
                <c:pt idx="2525">
                  <c:v>5.7</c:v>
                </c:pt>
                <c:pt idx="2526">
                  <c:v>5.8</c:v>
                </c:pt>
                <c:pt idx="2527">
                  <c:v>5.7</c:v>
                </c:pt>
                <c:pt idx="2528">
                  <c:v>5.7</c:v>
                </c:pt>
                <c:pt idx="2529">
                  <c:v>5.7</c:v>
                </c:pt>
                <c:pt idx="2530">
                  <c:v>5.7</c:v>
                </c:pt>
                <c:pt idx="2531">
                  <c:v>5.7</c:v>
                </c:pt>
                <c:pt idx="2532">
                  <c:v>5.7</c:v>
                </c:pt>
                <c:pt idx="2533">
                  <c:v>5.8</c:v>
                </c:pt>
                <c:pt idx="2534">
                  <c:v>5.7</c:v>
                </c:pt>
                <c:pt idx="2535">
                  <c:v>5.7</c:v>
                </c:pt>
                <c:pt idx="2536">
                  <c:v>5.7</c:v>
                </c:pt>
                <c:pt idx="2537">
                  <c:v>5.7</c:v>
                </c:pt>
                <c:pt idx="2538">
                  <c:v>5.7</c:v>
                </c:pt>
                <c:pt idx="2539">
                  <c:v>5.7</c:v>
                </c:pt>
                <c:pt idx="2540">
                  <c:v>5.6</c:v>
                </c:pt>
                <c:pt idx="2541">
                  <c:v>5.6</c:v>
                </c:pt>
                <c:pt idx="2542">
                  <c:v>5.7</c:v>
                </c:pt>
                <c:pt idx="2543">
                  <c:v>5.7</c:v>
                </c:pt>
                <c:pt idx="2544">
                  <c:v>5.6</c:v>
                </c:pt>
                <c:pt idx="2545">
                  <c:v>5.6</c:v>
                </c:pt>
                <c:pt idx="2546">
                  <c:v>5.6</c:v>
                </c:pt>
                <c:pt idx="2547">
                  <c:v>5.6</c:v>
                </c:pt>
                <c:pt idx="2548">
                  <c:v>5.6</c:v>
                </c:pt>
                <c:pt idx="2549">
                  <c:v>5.6</c:v>
                </c:pt>
                <c:pt idx="2550">
                  <c:v>5.7</c:v>
                </c:pt>
                <c:pt idx="2551">
                  <c:v>5.7</c:v>
                </c:pt>
                <c:pt idx="2552">
                  <c:v>5.7</c:v>
                </c:pt>
                <c:pt idx="2553">
                  <c:v>5.7</c:v>
                </c:pt>
                <c:pt idx="2554">
                  <c:v>5.7</c:v>
                </c:pt>
                <c:pt idx="2555">
                  <c:v>5.7</c:v>
                </c:pt>
                <c:pt idx="2556">
                  <c:v>5.7</c:v>
                </c:pt>
                <c:pt idx="2557">
                  <c:v>5.7</c:v>
                </c:pt>
                <c:pt idx="2558">
                  <c:v>5.7</c:v>
                </c:pt>
                <c:pt idx="2559">
                  <c:v>5.7</c:v>
                </c:pt>
                <c:pt idx="2560">
                  <c:v>5.7</c:v>
                </c:pt>
                <c:pt idx="2561">
                  <c:v>5.7</c:v>
                </c:pt>
                <c:pt idx="2562">
                  <c:v>5.7</c:v>
                </c:pt>
                <c:pt idx="2563">
                  <c:v>5.7</c:v>
                </c:pt>
                <c:pt idx="2564">
                  <c:v>5.7</c:v>
                </c:pt>
                <c:pt idx="2565">
                  <c:v>5.7</c:v>
                </c:pt>
                <c:pt idx="2566">
                  <c:v>5.7</c:v>
                </c:pt>
                <c:pt idx="2567">
                  <c:v>5.6</c:v>
                </c:pt>
                <c:pt idx="2568">
                  <c:v>5.6</c:v>
                </c:pt>
                <c:pt idx="2569">
                  <c:v>5.6</c:v>
                </c:pt>
                <c:pt idx="2570">
                  <c:v>5.7</c:v>
                </c:pt>
                <c:pt idx="2571">
                  <c:v>5.7</c:v>
                </c:pt>
                <c:pt idx="2572">
                  <c:v>5.7</c:v>
                </c:pt>
                <c:pt idx="2573">
                  <c:v>5.7</c:v>
                </c:pt>
                <c:pt idx="2574">
                  <c:v>5.7</c:v>
                </c:pt>
                <c:pt idx="2575">
                  <c:v>5.7</c:v>
                </c:pt>
                <c:pt idx="2576">
                  <c:v>5.7</c:v>
                </c:pt>
                <c:pt idx="2577">
                  <c:v>5.7</c:v>
                </c:pt>
                <c:pt idx="2578">
                  <c:v>5.7</c:v>
                </c:pt>
                <c:pt idx="2579">
                  <c:v>5.7</c:v>
                </c:pt>
                <c:pt idx="2580">
                  <c:v>5.6</c:v>
                </c:pt>
                <c:pt idx="2581">
                  <c:v>5.6</c:v>
                </c:pt>
                <c:pt idx="2582">
                  <c:v>5.7</c:v>
                </c:pt>
                <c:pt idx="2583">
                  <c:v>5.6</c:v>
                </c:pt>
                <c:pt idx="2584">
                  <c:v>4</c:v>
                </c:pt>
                <c:pt idx="2585">
                  <c:v>4.3</c:v>
                </c:pt>
                <c:pt idx="2586">
                  <c:v>4.3</c:v>
                </c:pt>
                <c:pt idx="2587">
                  <c:v>4.3</c:v>
                </c:pt>
                <c:pt idx="2588">
                  <c:v>4.3</c:v>
                </c:pt>
                <c:pt idx="2589">
                  <c:v>4.3</c:v>
                </c:pt>
                <c:pt idx="2590">
                  <c:v>4.3</c:v>
                </c:pt>
                <c:pt idx="2591">
                  <c:v>4.3</c:v>
                </c:pt>
                <c:pt idx="2592">
                  <c:v>4.2</c:v>
                </c:pt>
                <c:pt idx="2593">
                  <c:v>4.2</c:v>
                </c:pt>
                <c:pt idx="2594">
                  <c:v>4.3</c:v>
                </c:pt>
                <c:pt idx="2595">
                  <c:v>4.3</c:v>
                </c:pt>
                <c:pt idx="2596">
                  <c:v>4.3</c:v>
                </c:pt>
                <c:pt idx="2597">
                  <c:v>4.3</c:v>
                </c:pt>
                <c:pt idx="2598">
                  <c:v>4.3</c:v>
                </c:pt>
                <c:pt idx="2599">
                  <c:v>4.3</c:v>
                </c:pt>
                <c:pt idx="2600">
                  <c:v>4.2</c:v>
                </c:pt>
                <c:pt idx="2601">
                  <c:v>4.3</c:v>
                </c:pt>
                <c:pt idx="2602">
                  <c:v>4.3</c:v>
                </c:pt>
                <c:pt idx="2603">
                  <c:v>4.3</c:v>
                </c:pt>
                <c:pt idx="2604">
                  <c:v>4.3</c:v>
                </c:pt>
                <c:pt idx="2605">
                  <c:v>4.3</c:v>
                </c:pt>
                <c:pt idx="2606">
                  <c:v>4.3</c:v>
                </c:pt>
                <c:pt idx="2607">
                  <c:v>4.3</c:v>
                </c:pt>
                <c:pt idx="2608">
                  <c:v>3.5</c:v>
                </c:pt>
                <c:pt idx="2609">
                  <c:v>1.6</c:v>
                </c:pt>
                <c:pt idx="2610">
                  <c:v>1.6</c:v>
                </c:pt>
                <c:pt idx="2611">
                  <c:v>1.6</c:v>
                </c:pt>
                <c:pt idx="2612">
                  <c:v>1.6</c:v>
                </c:pt>
                <c:pt idx="2613">
                  <c:v>1.6</c:v>
                </c:pt>
                <c:pt idx="2614">
                  <c:v>1.6</c:v>
                </c:pt>
                <c:pt idx="2615">
                  <c:v>1.6</c:v>
                </c:pt>
                <c:pt idx="2616">
                  <c:v>1.6</c:v>
                </c:pt>
                <c:pt idx="2617">
                  <c:v>1.6</c:v>
                </c:pt>
                <c:pt idx="2618">
                  <c:v>1.6</c:v>
                </c:pt>
                <c:pt idx="2619">
                  <c:v>1.6</c:v>
                </c:pt>
                <c:pt idx="2620">
                  <c:v>1.6</c:v>
                </c:pt>
                <c:pt idx="2621">
                  <c:v>1.6</c:v>
                </c:pt>
                <c:pt idx="2622">
                  <c:v>1.6</c:v>
                </c:pt>
                <c:pt idx="2623">
                  <c:v>1.6</c:v>
                </c:pt>
                <c:pt idx="2624">
                  <c:v>1.6</c:v>
                </c:pt>
                <c:pt idx="2625">
                  <c:v>1.6</c:v>
                </c:pt>
                <c:pt idx="2626">
                  <c:v>1.6</c:v>
                </c:pt>
                <c:pt idx="2627">
                  <c:v>1.6</c:v>
                </c:pt>
                <c:pt idx="2628">
                  <c:v>1.6</c:v>
                </c:pt>
                <c:pt idx="2629">
                  <c:v>1.6</c:v>
                </c:pt>
                <c:pt idx="2630">
                  <c:v>1.6</c:v>
                </c:pt>
                <c:pt idx="2631">
                  <c:v>1.6</c:v>
                </c:pt>
                <c:pt idx="2632">
                  <c:v>1.6</c:v>
                </c:pt>
                <c:pt idx="2633">
                  <c:v>1.6</c:v>
                </c:pt>
                <c:pt idx="2634">
                  <c:v>1.6</c:v>
                </c:pt>
                <c:pt idx="2635">
                  <c:v>1.6</c:v>
                </c:pt>
                <c:pt idx="2636">
                  <c:v>1.6</c:v>
                </c:pt>
                <c:pt idx="2637">
                  <c:v>1.6</c:v>
                </c:pt>
                <c:pt idx="2638">
                  <c:v>1.6</c:v>
                </c:pt>
                <c:pt idx="2639">
                  <c:v>1.6</c:v>
                </c:pt>
                <c:pt idx="2640">
                  <c:v>1.6</c:v>
                </c:pt>
                <c:pt idx="2641">
                  <c:v>1.6</c:v>
                </c:pt>
                <c:pt idx="2642">
                  <c:v>1.6</c:v>
                </c:pt>
                <c:pt idx="2643">
                  <c:v>1.6</c:v>
                </c:pt>
                <c:pt idx="2644">
                  <c:v>1.6</c:v>
                </c:pt>
                <c:pt idx="2645">
                  <c:v>1.6</c:v>
                </c:pt>
                <c:pt idx="2646">
                  <c:v>1.6</c:v>
                </c:pt>
                <c:pt idx="2647">
                  <c:v>1.6</c:v>
                </c:pt>
                <c:pt idx="2648">
                  <c:v>1.6</c:v>
                </c:pt>
                <c:pt idx="2649">
                  <c:v>1.6</c:v>
                </c:pt>
                <c:pt idx="2650">
                  <c:v>1.6</c:v>
                </c:pt>
                <c:pt idx="2651">
                  <c:v>1.6</c:v>
                </c:pt>
                <c:pt idx="2652">
                  <c:v>1.6</c:v>
                </c:pt>
                <c:pt idx="2653">
                  <c:v>1.6</c:v>
                </c:pt>
                <c:pt idx="2654">
                  <c:v>1.6</c:v>
                </c:pt>
                <c:pt idx="2655">
                  <c:v>1.6</c:v>
                </c:pt>
                <c:pt idx="2656">
                  <c:v>1.6</c:v>
                </c:pt>
                <c:pt idx="2657">
                  <c:v>1.6</c:v>
                </c:pt>
                <c:pt idx="2658">
                  <c:v>1.6</c:v>
                </c:pt>
                <c:pt idx="2659">
                  <c:v>1.6</c:v>
                </c:pt>
                <c:pt idx="2660">
                  <c:v>1.6</c:v>
                </c:pt>
                <c:pt idx="2661">
                  <c:v>1.6</c:v>
                </c:pt>
                <c:pt idx="2662">
                  <c:v>1.6</c:v>
                </c:pt>
                <c:pt idx="2663">
                  <c:v>1.6</c:v>
                </c:pt>
                <c:pt idx="2664">
                  <c:v>1.6</c:v>
                </c:pt>
                <c:pt idx="2665">
                  <c:v>1.6</c:v>
                </c:pt>
                <c:pt idx="2666">
                  <c:v>1.6</c:v>
                </c:pt>
                <c:pt idx="2667">
                  <c:v>1.6</c:v>
                </c:pt>
                <c:pt idx="2668">
                  <c:v>1.6</c:v>
                </c:pt>
                <c:pt idx="2669">
                  <c:v>1.6</c:v>
                </c:pt>
                <c:pt idx="2670">
                  <c:v>1.6</c:v>
                </c:pt>
                <c:pt idx="2671">
                  <c:v>1.6</c:v>
                </c:pt>
                <c:pt idx="2672">
                  <c:v>1.6</c:v>
                </c:pt>
                <c:pt idx="2673">
                  <c:v>1.6</c:v>
                </c:pt>
                <c:pt idx="2674">
                  <c:v>1.6</c:v>
                </c:pt>
                <c:pt idx="2675">
                  <c:v>1.6</c:v>
                </c:pt>
                <c:pt idx="2676">
                  <c:v>1.6</c:v>
                </c:pt>
                <c:pt idx="2677">
                  <c:v>1.6</c:v>
                </c:pt>
                <c:pt idx="2678">
                  <c:v>1.6</c:v>
                </c:pt>
                <c:pt idx="2679">
                  <c:v>1.6</c:v>
                </c:pt>
                <c:pt idx="2680">
                  <c:v>1.6</c:v>
                </c:pt>
                <c:pt idx="2681">
                  <c:v>1.6</c:v>
                </c:pt>
                <c:pt idx="2682">
                  <c:v>1.6</c:v>
                </c:pt>
                <c:pt idx="2683">
                  <c:v>1.6</c:v>
                </c:pt>
                <c:pt idx="2684">
                  <c:v>1.6</c:v>
                </c:pt>
                <c:pt idx="2685">
                  <c:v>1.6</c:v>
                </c:pt>
                <c:pt idx="2686">
                  <c:v>1.6</c:v>
                </c:pt>
                <c:pt idx="2687">
                  <c:v>1.6</c:v>
                </c:pt>
                <c:pt idx="2688">
                  <c:v>1.6</c:v>
                </c:pt>
                <c:pt idx="2689">
                  <c:v>1.6</c:v>
                </c:pt>
                <c:pt idx="2690">
                  <c:v>1.6</c:v>
                </c:pt>
                <c:pt idx="2691">
                  <c:v>1.6</c:v>
                </c:pt>
                <c:pt idx="2692">
                  <c:v>1.6</c:v>
                </c:pt>
                <c:pt idx="2693">
                  <c:v>1.6</c:v>
                </c:pt>
                <c:pt idx="2694">
                  <c:v>1.6</c:v>
                </c:pt>
                <c:pt idx="2695">
                  <c:v>1.6</c:v>
                </c:pt>
                <c:pt idx="2696">
                  <c:v>1.6</c:v>
                </c:pt>
                <c:pt idx="2697">
                  <c:v>1.6</c:v>
                </c:pt>
                <c:pt idx="2698">
                  <c:v>1.6</c:v>
                </c:pt>
                <c:pt idx="2699">
                  <c:v>1.6</c:v>
                </c:pt>
                <c:pt idx="2700">
                  <c:v>1.6</c:v>
                </c:pt>
                <c:pt idx="2701">
                  <c:v>1.6</c:v>
                </c:pt>
                <c:pt idx="2702">
                  <c:v>1.6</c:v>
                </c:pt>
                <c:pt idx="2703">
                  <c:v>1.6</c:v>
                </c:pt>
                <c:pt idx="2704">
                  <c:v>1.6</c:v>
                </c:pt>
                <c:pt idx="2705">
                  <c:v>1.6</c:v>
                </c:pt>
                <c:pt idx="2706">
                  <c:v>1.6</c:v>
                </c:pt>
                <c:pt idx="2707">
                  <c:v>1.6</c:v>
                </c:pt>
                <c:pt idx="2708">
                  <c:v>1.6</c:v>
                </c:pt>
                <c:pt idx="2709">
                  <c:v>1.6</c:v>
                </c:pt>
                <c:pt idx="2710">
                  <c:v>1.6</c:v>
                </c:pt>
                <c:pt idx="2711">
                  <c:v>1.6</c:v>
                </c:pt>
                <c:pt idx="2712">
                  <c:v>1.7</c:v>
                </c:pt>
                <c:pt idx="2713">
                  <c:v>1.6</c:v>
                </c:pt>
                <c:pt idx="2714">
                  <c:v>1.6</c:v>
                </c:pt>
                <c:pt idx="2715">
                  <c:v>1.6</c:v>
                </c:pt>
                <c:pt idx="2716">
                  <c:v>1.6</c:v>
                </c:pt>
                <c:pt idx="2717">
                  <c:v>1.6</c:v>
                </c:pt>
                <c:pt idx="2718">
                  <c:v>1.6</c:v>
                </c:pt>
                <c:pt idx="2719">
                  <c:v>1.6</c:v>
                </c:pt>
                <c:pt idx="2720">
                  <c:v>1.6</c:v>
                </c:pt>
                <c:pt idx="2721">
                  <c:v>1.6</c:v>
                </c:pt>
                <c:pt idx="2722">
                  <c:v>1.6</c:v>
                </c:pt>
                <c:pt idx="2723">
                  <c:v>1.6</c:v>
                </c:pt>
                <c:pt idx="2724">
                  <c:v>1.6</c:v>
                </c:pt>
                <c:pt idx="2725">
                  <c:v>1.6</c:v>
                </c:pt>
                <c:pt idx="2726">
                  <c:v>1.6</c:v>
                </c:pt>
                <c:pt idx="2727">
                  <c:v>1.6</c:v>
                </c:pt>
                <c:pt idx="2728">
                  <c:v>1.6</c:v>
                </c:pt>
                <c:pt idx="2729">
                  <c:v>1.7</c:v>
                </c:pt>
                <c:pt idx="2730">
                  <c:v>1.6</c:v>
                </c:pt>
                <c:pt idx="2731">
                  <c:v>1.6</c:v>
                </c:pt>
                <c:pt idx="2732">
                  <c:v>1.6</c:v>
                </c:pt>
                <c:pt idx="2733">
                  <c:v>1.6</c:v>
                </c:pt>
                <c:pt idx="2734">
                  <c:v>1.6</c:v>
                </c:pt>
                <c:pt idx="2735">
                  <c:v>1.6</c:v>
                </c:pt>
                <c:pt idx="2736">
                  <c:v>1.6</c:v>
                </c:pt>
                <c:pt idx="2737">
                  <c:v>1.6</c:v>
                </c:pt>
                <c:pt idx="2738">
                  <c:v>1.6</c:v>
                </c:pt>
                <c:pt idx="2739">
                  <c:v>1.6</c:v>
                </c:pt>
                <c:pt idx="2740">
                  <c:v>1.6</c:v>
                </c:pt>
                <c:pt idx="2741">
                  <c:v>1.6</c:v>
                </c:pt>
                <c:pt idx="2742">
                  <c:v>1.6</c:v>
                </c:pt>
                <c:pt idx="2743">
                  <c:v>1.6</c:v>
                </c:pt>
                <c:pt idx="2744">
                  <c:v>1.6</c:v>
                </c:pt>
                <c:pt idx="2745">
                  <c:v>1.7</c:v>
                </c:pt>
                <c:pt idx="2746">
                  <c:v>4.3</c:v>
                </c:pt>
                <c:pt idx="2747">
                  <c:v>1.8</c:v>
                </c:pt>
                <c:pt idx="2748">
                  <c:v>1.7</c:v>
                </c:pt>
                <c:pt idx="2749">
                  <c:v>1.6</c:v>
                </c:pt>
                <c:pt idx="2750">
                  <c:v>1.8</c:v>
                </c:pt>
                <c:pt idx="2751">
                  <c:v>2</c:v>
                </c:pt>
                <c:pt idx="2752">
                  <c:v>1.9</c:v>
                </c:pt>
                <c:pt idx="2753">
                  <c:v>1.6</c:v>
                </c:pt>
                <c:pt idx="2754">
                  <c:v>1.6</c:v>
                </c:pt>
                <c:pt idx="2755">
                  <c:v>1.6</c:v>
                </c:pt>
                <c:pt idx="2756">
                  <c:v>1.6</c:v>
                </c:pt>
                <c:pt idx="2757">
                  <c:v>1.6</c:v>
                </c:pt>
                <c:pt idx="2758">
                  <c:v>1.6</c:v>
                </c:pt>
                <c:pt idx="2759">
                  <c:v>1.6</c:v>
                </c:pt>
                <c:pt idx="2760">
                  <c:v>1.6</c:v>
                </c:pt>
                <c:pt idx="2761">
                  <c:v>1.6</c:v>
                </c:pt>
                <c:pt idx="2762">
                  <c:v>1.6</c:v>
                </c:pt>
                <c:pt idx="2763">
                  <c:v>1.6</c:v>
                </c:pt>
                <c:pt idx="2764">
                  <c:v>1.6</c:v>
                </c:pt>
                <c:pt idx="2765">
                  <c:v>1.6</c:v>
                </c:pt>
                <c:pt idx="2766">
                  <c:v>1.6</c:v>
                </c:pt>
                <c:pt idx="2767">
                  <c:v>1.6</c:v>
                </c:pt>
                <c:pt idx="2768">
                  <c:v>1.6</c:v>
                </c:pt>
                <c:pt idx="2769">
                  <c:v>1.6</c:v>
                </c:pt>
                <c:pt idx="2770">
                  <c:v>1.6</c:v>
                </c:pt>
                <c:pt idx="2771">
                  <c:v>1.6</c:v>
                </c:pt>
                <c:pt idx="2772">
                  <c:v>1.5</c:v>
                </c:pt>
                <c:pt idx="2773">
                  <c:v>1.4</c:v>
                </c:pt>
                <c:pt idx="2774">
                  <c:v>1.4</c:v>
                </c:pt>
                <c:pt idx="2775">
                  <c:v>1.4</c:v>
                </c:pt>
                <c:pt idx="2776">
                  <c:v>1.4</c:v>
                </c:pt>
                <c:pt idx="2777">
                  <c:v>1.5</c:v>
                </c:pt>
                <c:pt idx="2778">
                  <c:v>1.4</c:v>
                </c:pt>
                <c:pt idx="2779">
                  <c:v>1.4</c:v>
                </c:pt>
                <c:pt idx="2780">
                  <c:v>1.4</c:v>
                </c:pt>
                <c:pt idx="2781">
                  <c:v>1.4</c:v>
                </c:pt>
                <c:pt idx="2782">
                  <c:v>1.4</c:v>
                </c:pt>
                <c:pt idx="2783">
                  <c:v>1.4</c:v>
                </c:pt>
                <c:pt idx="2784">
                  <c:v>1.4</c:v>
                </c:pt>
                <c:pt idx="2785">
                  <c:v>1.4</c:v>
                </c:pt>
                <c:pt idx="2786">
                  <c:v>1.4</c:v>
                </c:pt>
                <c:pt idx="2787">
                  <c:v>1.4</c:v>
                </c:pt>
                <c:pt idx="2788">
                  <c:v>1.4</c:v>
                </c:pt>
                <c:pt idx="2789">
                  <c:v>1.4</c:v>
                </c:pt>
                <c:pt idx="2790">
                  <c:v>1.4</c:v>
                </c:pt>
                <c:pt idx="2791">
                  <c:v>1.4</c:v>
                </c:pt>
                <c:pt idx="2792">
                  <c:v>1.4</c:v>
                </c:pt>
                <c:pt idx="2793">
                  <c:v>1.4</c:v>
                </c:pt>
                <c:pt idx="2794">
                  <c:v>1.4</c:v>
                </c:pt>
                <c:pt idx="2795">
                  <c:v>1.4</c:v>
                </c:pt>
                <c:pt idx="2796">
                  <c:v>1.4</c:v>
                </c:pt>
                <c:pt idx="2797">
                  <c:v>1.4</c:v>
                </c:pt>
                <c:pt idx="2798">
                  <c:v>1.4</c:v>
                </c:pt>
                <c:pt idx="2799">
                  <c:v>1.4</c:v>
                </c:pt>
                <c:pt idx="2800">
                  <c:v>1.4</c:v>
                </c:pt>
                <c:pt idx="2801">
                  <c:v>1.4</c:v>
                </c:pt>
                <c:pt idx="2802">
                  <c:v>1.4</c:v>
                </c:pt>
                <c:pt idx="2803">
                  <c:v>1.4</c:v>
                </c:pt>
                <c:pt idx="2804">
                  <c:v>1.4</c:v>
                </c:pt>
                <c:pt idx="2805">
                  <c:v>1.4</c:v>
                </c:pt>
                <c:pt idx="2806">
                  <c:v>1.4</c:v>
                </c:pt>
                <c:pt idx="2807">
                  <c:v>1.4</c:v>
                </c:pt>
                <c:pt idx="2808">
                  <c:v>1.4</c:v>
                </c:pt>
                <c:pt idx="2809">
                  <c:v>1.4</c:v>
                </c:pt>
                <c:pt idx="2810">
                  <c:v>1.4</c:v>
                </c:pt>
                <c:pt idx="2811">
                  <c:v>1.4</c:v>
                </c:pt>
                <c:pt idx="2812">
                  <c:v>1.5</c:v>
                </c:pt>
                <c:pt idx="2813">
                  <c:v>1.5</c:v>
                </c:pt>
                <c:pt idx="2814">
                  <c:v>1.5</c:v>
                </c:pt>
                <c:pt idx="2815">
                  <c:v>1.5</c:v>
                </c:pt>
                <c:pt idx="2816">
                  <c:v>1.5</c:v>
                </c:pt>
                <c:pt idx="2817">
                  <c:v>1.5</c:v>
                </c:pt>
                <c:pt idx="2818">
                  <c:v>1.6</c:v>
                </c:pt>
                <c:pt idx="2819">
                  <c:v>1.5</c:v>
                </c:pt>
                <c:pt idx="2820">
                  <c:v>1.4</c:v>
                </c:pt>
                <c:pt idx="2821">
                  <c:v>1.4</c:v>
                </c:pt>
                <c:pt idx="2822">
                  <c:v>1.4</c:v>
                </c:pt>
                <c:pt idx="2823">
                  <c:v>1.4</c:v>
                </c:pt>
                <c:pt idx="2824">
                  <c:v>1.4</c:v>
                </c:pt>
                <c:pt idx="2825">
                  <c:v>1.4</c:v>
                </c:pt>
                <c:pt idx="2826">
                  <c:v>1.4</c:v>
                </c:pt>
                <c:pt idx="2827">
                  <c:v>1.4</c:v>
                </c:pt>
                <c:pt idx="2828">
                  <c:v>1.4</c:v>
                </c:pt>
                <c:pt idx="2829">
                  <c:v>1.4</c:v>
                </c:pt>
                <c:pt idx="2830">
                  <c:v>1.4</c:v>
                </c:pt>
                <c:pt idx="2831">
                  <c:v>1.4</c:v>
                </c:pt>
                <c:pt idx="2832">
                  <c:v>1.4</c:v>
                </c:pt>
                <c:pt idx="2833">
                  <c:v>1.4</c:v>
                </c:pt>
                <c:pt idx="2834">
                  <c:v>1.4</c:v>
                </c:pt>
                <c:pt idx="2835">
                  <c:v>1.4</c:v>
                </c:pt>
                <c:pt idx="2836">
                  <c:v>1.4</c:v>
                </c:pt>
                <c:pt idx="2837">
                  <c:v>1.4</c:v>
                </c:pt>
                <c:pt idx="2838">
                  <c:v>1.4</c:v>
                </c:pt>
                <c:pt idx="2839">
                  <c:v>1.4</c:v>
                </c:pt>
                <c:pt idx="2840">
                  <c:v>1.4</c:v>
                </c:pt>
                <c:pt idx="2841">
                  <c:v>1.4</c:v>
                </c:pt>
                <c:pt idx="2842">
                  <c:v>1.4</c:v>
                </c:pt>
                <c:pt idx="2843">
                  <c:v>1.4</c:v>
                </c:pt>
                <c:pt idx="2844">
                  <c:v>1.4</c:v>
                </c:pt>
                <c:pt idx="2845">
                  <c:v>1.4</c:v>
                </c:pt>
                <c:pt idx="2846">
                  <c:v>1.4</c:v>
                </c:pt>
                <c:pt idx="2847">
                  <c:v>1.4</c:v>
                </c:pt>
                <c:pt idx="2848">
                  <c:v>1.4</c:v>
                </c:pt>
                <c:pt idx="2849">
                  <c:v>1.4</c:v>
                </c:pt>
                <c:pt idx="2850">
                  <c:v>1.4</c:v>
                </c:pt>
                <c:pt idx="2851">
                  <c:v>1.4</c:v>
                </c:pt>
                <c:pt idx="2852">
                  <c:v>1.4</c:v>
                </c:pt>
                <c:pt idx="2853">
                  <c:v>1.4</c:v>
                </c:pt>
                <c:pt idx="2854">
                  <c:v>1.4</c:v>
                </c:pt>
                <c:pt idx="2855">
                  <c:v>1.4</c:v>
                </c:pt>
                <c:pt idx="2856">
                  <c:v>1.4</c:v>
                </c:pt>
                <c:pt idx="2857">
                  <c:v>1.4</c:v>
                </c:pt>
                <c:pt idx="2858">
                  <c:v>1.4</c:v>
                </c:pt>
                <c:pt idx="2859">
                  <c:v>1.4</c:v>
                </c:pt>
                <c:pt idx="2860">
                  <c:v>1.4</c:v>
                </c:pt>
                <c:pt idx="2861">
                  <c:v>1.4</c:v>
                </c:pt>
                <c:pt idx="2862">
                  <c:v>1.5</c:v>
                </c:pt>
                <c:pt idx="2863">
                  <c:v>1.4</c:v>
                </c:pt>
                <c:pt idx="2864">
                  <c:v>1.4</c:v>
                </c:pt>
                <c:pt idx="2865">
                  <c:v>1.4</c:v>
                </c:pt>
                <c:pt idx="2866">
                  <c:v>1.4</c:v>
                </c:pt>
                <c:pt idx="2867">
                  <c:v>1.4</c:v>
                </c:pt>
                <c:pt idx="2868">
                  <c:v>1.5</c:v>
                </c:pt>
                <c:pt idx="2869">
                  <c:v>1.4</c:v>
                </c:pt>
                <c:pt idx="2870">
                  <c:v>1.4</c:v>
                </c:pt>
                <c:pt idx="2871">
                  <c:v>1.4</c:v>
                </c:pt>
                <c:pt idx="2872">
                  <c:v>1.4</c:v>
                </c:pt>
                <c:pt idx="2873">
                  <c:v>1.4</c:v>
                </c:pt>
                <c:pt idx="2874">
                  <c:v>1.4</c:v>
                </c:pt>
                <c:pt idx="2875">
                  <c:v>1.4</c:v>
                </c:pt>
                <c:pt idx="2876">
                  <c:v>1.4</c:v>
                </c:pt>
                <c:pt idx="2877">
                  <c:v>1.4</c:v>
                </c:pt>
                <c:pt idx="2878">
                  <c:v>1.4</c:v>
                </c:pt>
                <c:pt idx="2879">
                  <c:v>1.4</c:v>
                </c:pt>
                <c:pt idx="2880">
                  <c:v>1.4</c:v>
                </c:pt>
                <c:pt idx="2881">
                  <c:v>1.4</c:v>
                </c:pt>
                <c:pt idx="2882">
                  <c:v>1.4</c:v>
                </c:pt>
                <c:pt idx="2883">
                  <c:v>1.4</c:v>
                </c:pt>
                <c:pt idx="2884">
                  <c:v>1.4</c:v>
                </c:pt>
                <c:pt idx="2885">
                  <c:v>1.4</c:v>
                </c:pt>
                <c:pt idx="2886">
                  <c:v>1.5</c:v>
                </c:pt>
                <c:pt idx="2887">
                  <c:v>1.4</c:v>
                </c:pt>
                <c:pt idx="2888">
                  <c:v>1.4</c:v>
                </c:pt>
                <c:pt idx="2889">
                  <c:v>1.4</c:v>
                </c:pt>
                <c:pt idx="2890">
                  <c:v>1.5</c:v>
                </c:pt>
                <c:pt idx="2891">
                  <c:v>1.6</c:v>
                </c:pt>
                <c:pt idx="2892">
                  <c:v>1.6</c:v>
                </c:pt>
                <c:pt idx="2893">
                  <c:v>1.6</c:v>
                </c:pt>
                <c:pt idx="2894">
                  <c:v>1.6</c:v>
                </c:pt>
                <c:pt idx="2895">
                  <c:v>1.6</c:v>
                </c:pt>
                <c:pt idx="2896">
                  <c:v>1.6</c:v>
                </c:pt>
                <c:pt idx="2897">
                  <c:v>1.6</c:v>
                </c:pt>
                <c:pt idx="2898">
                  <c:v>1.6</c:v>
                </c:pt>
                <c:pt idx="2899">
                  <c:v>1.6</c:v>
                </c:pt>
                <c:pt idx="2900">
                  <c:v>1.6</c:v>
                </c:pt>
                <c:pt idx="2901">
                  <c:v>1.6</c:v>
                </c:pt>
                <c:pt idx="2902">
                  <c:v>1.6</c:v>
                </c:pt>
                <c:pt idx="2903">
                  <c:v>1.6</c:v>
                </c:pt>
                <c:pt idx="2904">
                  <c:v>1.6</c:v>
                </c:pt>
                <c:pt idx="2905">
                  <c:v>1.6</c:v>
                </c:pt>
                <c:pt idx="2906">
                  <c:v>1.6</c:v>
                </c:pt>
                <c:pt idx="2907">
                  <c:v>1.6</c:v>
                </c:pt>
                <c:pt idx="2908">
                  <c:v>1.6</c:v>
                </c:pt>
                <c:pt idx="2909">
                  <c:v>1.6</c:v>
                </c:pt>
                <c:pt idx="2910">
                  <c:v>1.6</c:v>
                </c:pt>
                <c:pt idx="2911">
                  <c:v>1.6</c:v>
                </c:pt>
                <c:pt idx="2912">
                  <c:v>1.6</c:v>
                </c:pt>
                <c:pt idx="2913">
                  <c:v>1.6</c:v>
                </c:pt>
                <c:pt idx="2914">
                  <c:v>1.6</c:v>
                </c:pt>
                <c:pt idx="2915">
                  <c:v>1.6</c:v>
                </c:pt>
                <c:pt idx="2916">
                  <c:v>1.6</c:v>
                </c:pt>
                <c:pt idx="2917">
                  <c:v>1.6</c:v>
                </c:pt>
                <c:pt idx="2918">
                  <c:v>1.6</c:v>
                </c:pt>
                <c:pt idx="2919">
                  <c:v>1.6</c:v>
                </c:pt>
                <c:pt idx="2920">
                  <c:v>1.6</c:v>
                </c:pt>
                <c:pt idx="2921">
                  <c:v>1.6</c:v>
                </c:pt>
                <c:pt idx="2922">
                  <c:v>1.6</c:v>
                </c:pt>
                <c:pt idx="2923">
                  <c:v>1.6</c:v>
                </c:pt>
                <c:pt idx="2924">
                  <c:v>1.6</c:v>
                </c:pt>
                <c:pt idx="2925">
                  <c:v>1.6</c:v>
                </c:pt>
                <c:pt idx="2926">
                  <c:v>1.6</c:v>
                </c:pt>
                <c:pt idx="2927">
                  <c:v>1.6</c:v>
                </c:pt>
                <c:pt idx="2928">
                  <c:v>1.6</c:v>
                </c:pt>
                <c:pt idx="2929">
                  <c:v>1.6</c:v>
                </c:pt>
                <c:pt idx="2930">
                  <c:v>1.6</c:v>
                </c:pt>
                <c:pt idx="2931">
                  <c:v>1.6</c:v>
                </c:pt>
                <c:pt idx="2932">
                  <c:v>1.6</c:v>
                </c:pt>
                <c:pt idx="2933">
                  <c:v>1.6</c:v>
                </c:pt>
                <c:pt idx="2934">
                  <c:v>1.6</c:v>
                </c:pt>
                <c:pt idx="2935">
                  <c:v>1.6</c:v>
                </c:pt>
                <c:pt idx="2936">
                  <c:v>1.6</c:v>
                </c:pt>
                <c:pt idx="2937">
                  <c:v>1.6</c:v>
                </c:pt>
                <c:pt idx="2938">
                  <c:v>1.6</c:v>
                </c:pt>
                <c:pt idx="2939">
                  <c:v>1.6</c:v>
                </c:pt>
                <c:pt idx="2940">
                  <c:v>1.6</c:v>
                </c:pt>
                <c:pt idx="2941">
                  <c:v>1.6</c:v>
                </c:pt>
                <c:pt idx="2942">
                  <c:v>1.6</c:v>
                </c:pt>
                <c:pt idx="2943">
                  <c:v>1.6</c:v>
                </c:pt>
                <c:pt idx="2944">
                  <c:v>1.6</c:v>
                </c:pt>
                <c:pt idx="2945">
                  <c:v>1.6</c:v>
                </c:pt>
                <c:pt idx="2946">
                  <c:v>1.6</c:v>
                </c:pt>
                <c:pt idx="2947">
                  <c:v>1.6</c:v>
                </c:pt>
                <c:pt idx="2948">
                  <c:v>1.6</c:v>
                </c:pt>
                <c:pt idx="2949">
                  <c:v>1.6</c:v>
                </c:pt>
                <c:pt idx="2950">
                  <c:v>1.6</c:v>
                </c:pt>
                <c:pt idx="2951">
                  <c:v>1.6</c:v>
                </c:pt>
                <c:pt idx="2952">
                  <c:v>1.6</c:v>
                </c:pt>
                <c:pt idx="2953">
                  <c:v>1.6</c:v>
                </c:pt>
                <c:pt idx="2954">
                  <c:v>1.6</c:v>
                </c:pt>
                <c:pt idx="2955">
                  <c:v>1.6</c:v>
                </c:pt>
                <c:pt idx="2956">
                  <c:v>1.6</c:v>
                </c:pt>
                <c:pt idx="2957">
                  <c:v>1.6</c:v>
                </c:pt>
                <c:pt idx="2958">
                  <c:v>1.6</c:v>
                </c:pt>
                <c:pt idx="2959">
                  <c:v>1.6</c:v>
                </c:pt>
                <c:pt idx="2960">
                  <c:v>1.6</c:v>
                </c:pt>
                <c:pt idx="2961">
                  <c:v>1.6</c:v>
                </c:pt>
                <c:pt idx="2962">
                  <c:v>1.6</c:v>
                </c:pt>
                <c:pt idx="2963">
                  <c:v>1.6</c:v>
                </c:pt>
                <c:pt idx="2964">
                  <c:v>1.6</c:v>
                </c:pt>
                <c:pt idx="2965">
                  <c:v>1.6</c:v>
                </c:pt>
                <c:pt idx="2966">
                  <c:v>1.6</c:v>
                </c:pt>
                <c:pt idx="2967">
                  <c:v>1.6</c:v>
                </c:pt>
                <c:pt idx="2968">
                  <c:v>1.6</c:v>
                </c:pt>
                <c:pt idx="2969">
                  <c:v>1.6</c:v>
                </c:pt>
                <c:pt idx="2970">
                  <c:v>1.6</c:v>
                </c:pt>
                <c:pt idx="2971">
                  <c:v>1.6</c:v>
                </c:pt>
                <c:pt idx="2972">
                  <c:v>1.6</c:v>
                </c:pt>
                <c:pt idx="2973">
                  <c:v>1.6</c:v>
                </c:pt>
                <c:pt idx="2974">
                  <c:v>1.6</c:v>
                </c:pt>
                <c:pt idx="2975">
                  <c:v>1.6</c:v>
                </c:pt>
                <c:pt idx="2976">
                  <c:v>1.6</c:v>
                </c:pt>
                <c:pt idx="2977">
                  <c:v>1.6</c:v>
                </c:pt>
                <c:pt idx="2978">
                  <c:v>1.6</c:v>
                </c:pt>
                <c:pt idx="2979">
                  <c:v>1.6</c:v>
                </c:pt>
                <c:pt idx="2980">
                  <c:v>1.6</c:v>
                </c:pt>
                <c:pt idx="2981">
                  <c:v>1.6</c:v>
                </c:pt>
                <c:pt idx="2982">
                  <c:v>1.6</c:v>
                </c:pt>
                <c:pt idx="2983">
                  <c:v>1.6</c:v>
                </c:pt>
                <c:pt idx="2984">
                  <c:v>1.6</c:v>
                </c:pt>
                <c:pt idx="2985">
                  <c:v>1.6</c:v>
                </c:pt>
                <c:pt idx="2986">
                  <c:v>1.6</c:v>
                </c:pt>
                <c:pt idx="2987">
                  <c:v>1.6</c:v>
                </c:pt>
                <c:pt idx="2988">
                  <c:v>1.6</c:v>
                </c:pt>
                <c:pt idx="2989">
                  <c:v>1.6</c:v>
                </c:pt>
                <c:pt idx="2990">
                  <c:v>1.6</c:v>
                </c:pt>
                <c:pt idx="2991">
                  <c:v>1.6</c:v>
                </c:pt>
                <c:pt idx="2992">
                  <c:v>1.6</c:v>
                </c:pt>
                <c:pt idx="2993">
                  <c:v>1.6</c:v>
                </c:pt>
                <c:pt idx="2994">
                  <c:v>1.6</c:v>
                </c:pt>
                <c:pt idx="2995">
                  <c:v>1.7</c:v>
                </c:pt>
                <c:pt idx="2996">
                  <c:v>1.6</c:v>
                </c:pt>
                <c:pt idx="2997">
                  <c:v>1.6</c:v>
                </c:pt>
                <c:pt idx="2998">
                  <c:v>1.6</c:v>
                </c:pt>
                <c:pt idx="2999">
                  <c:v>1.6</c:v>
                </c:pt>
                <c:pt idx="3000">
                  <c:v>1.6</c:v>
                </c:pt>
                <c:pt idx="3001">
                  <c:v>1.6</c:v>
                </c:pt>
                <c:pt idx="3002">
                  <c:v>1.6</c:v>
                </c:pt>
                <c:pt idx="3003">
                  <c:v>1.6</c:v>
                </c:pt>
                <c:pt idx="3004">
                  <c:v>1.6</c:v>
                </c:pt>
                <c:pt idx="3005">
                  <c:v>1.6</c:v>
                </c:pt>
                <c:pt idx="3006">
                  <c:v>1.6</c:v>
                </c:pt>
                <c:pt idx="3007">
                  <c:v>1.6</c:v>
                </c:pt>
                <c:pt idx="3008">
                  <c:v>1.6</c:v>
                </c:pt>
                <c:pt idx="3009">
                  <c:v>1.6</c:v>
                </c:pt>
                <c:pt idx="3010">
                  <c:v>1.6</c:v>
                </c:pt>
                <c:pt idx="3011">
                  <c:v>1.6</c:v>
                </c:pt>
                <c:pt idx="3012">
                  <c:v>1.6</c:v>
                </c:pt>
                <c:pt idx="3013">
                  <c:v>1.6</c:v>
                </c:pt>
                <c:pt idx="3014">
                  <c:v>1.6</c:v>
                </c:pt>
                <c:pt idx="3015">
                  <c:v>1.6</c:v>
                </c:pt>
                <c:pt idx="3016">
                  <c:v>1.6</c:v>
                </c:pt>
                <c:pt idx="3017">
                  <c:v>1.6</c:v>
                </c:pt>
                <c:pt idx="3018">
                  <c:v>1.6</c:v>
                </c:pt>
                <c:pt idx="3019">
                  <c:v>1.6</c:v>
                </c:pt>
                <c:pt idx="3020">
                  <c:v>1.6</c:v>
                </c:pt>
                <c:pt idx="3021">
                  <c:v>1.6</c:v>
                </c:pt>
                <c:pt idx="3022">
                  <c:v>1.6</c:v>
                </c:pt>
                <c:pt idx="3023">
                  <c:v>1.6</c:v>
                </c:pt>
                <c:pt idx="3024">
                  <c:v>1.6</c:v>
                </c:pt>
                <c:pt idx="3025">
                  <c:v>1.6</c:v>
                </c:pt>
                <c:pt idx="3026">
                  <c:v>1.6</c:v>
                </c:pt>
                <c:pt idx="3027">
                  <c:v>1.6</c:v>
                </c:pt>
                <c:pt idx="3028">
                  <c:v>1.6</c:v>
                </c:pt>
                <c:pt idx="3029">
                  <c:v>1.6</c:v>
                </c:pt>
                <c:pt idx="3030">
                  <c:v>1.6</c:v>
                </c:pt>
                <c:pt idx="3031">
                  <c:v>1.6</c:v>
                </c:pt>
                <c:pt idx="3032">
                  <c:v>1.6</c:v>
                </c:pt>
                <c:pt idx="3033">
                  <c:v>1.6</c:v>
                </c:pt>
                <c:pt idx="3034">
                  <c:v>1.8</c:v>
                </c:pt>
                <c:pt idx="3035">
                  <c:v>1.7</c:v>
                </c:pt>
                <c:pt idx="3036">
                  <c:v>1.6</c:v>
                </c:pt>
                <c:pt idx="3037">
                  <c:v>1.6</c:v>
                </c:pt>
                <c:pt idx="3038">
                  <c:v>1.6</c:v>
                </c:pt>
                <c:pt idx="3039">
                  <c:v>1.6</c:v>
                </c:pt>
                <c:pt idx="3040">
                  <c:v>1.6</c:v>
                </c:pt>
                <c:pt idx="3041">
                  <c:v>1.6</c:v>
                </c:pt>
                <c:pt idx="3042">
                  <c:v>1.7</c:v>
                </c:pt>
                <c:pt idx="3043">
                  <c:v>1.7</c:v>
                </c:pt>
                <c:pt idx="3044">
                  <c:v>1.6</c:v>
                </c:pt>
                <c:pt idx="3045">
                  <c:v>1.6</c:v>
                </c:pt>
                <c:pt idx="3046">
                  <c:v>1.6</c:v>
                </c:pt>
                <c:pt idx="3047">
                  <c:v>1.6</c:v>
                </c:pt>
                <c:pt idx="3048">
                  <c:v>1.6</c:v>
                </c:pt>
                <c:pt idx="3049">
                  <c:v>1.6</c:v>
                </c:pt>
                <c:pt idx="3050">
                  <c:v>1.6</c:v>
                </c:pt>
                <c:pt idx="3051">
                  <c:v>1.6</c:v>
                </c:pt>
                <c:pt idx="3052">
                  <c:v>1.6</c:v>
                </c:pt>
                <c:pt idx="3053">
                  <c:v>1.6</c:v>
                </c:pt>
                <c:pt idx="3054">
                  <c:v>1.6</c:v>
                </c:pt>
                <c:pt idx="3055">
                  <c:v>1.6</c:v>
                </c:pt>
                <c:pt idx="3056">
                  <c:v>1.6</c:v>
                </c:pt>
                <c:pt idx="3057">
                  <c:v>1.7</c:v>
                </c:pt>
                <c:pt idx="3058">
                  <c:v>1.6</c:v>
                </c:pt>
                <c:pt idx="3059">
                  <c:v>1.6</c:v>
                </c:pt>
                <c:pt idx="3060">
                  <c:v>1.6</c:v>
                </c:pt>
                <c:pt idx="3061">
                  <c:v>1.6</c:v>
                </c:pt>
                <c:pt idx="3062">
                  <c:v>1.6</c:v>
                </c:pt>
                <c:pt idx="3063">
                  <c:v>1.6</c:v>
                </c:pt>
                <c:pt idx="3064">
                  <c:v>1.6</c:v>
                </c:pt>
                <c:pt idx="3065">
                  <c:v>1.7</c:v>
                </c:pt>
                <c:pt idx="3066">
                  <c:v>1.7</c:v>
                </c:pt>
                <c:pt idx="3067">
                  <c:v>1.7</c:v>
                </c:pt>
                <c:pt idx="3068">
                  <c:v>1.7</c:v>
                </c:pt>
                <c:pt idx="3069">
                  <c:v>1.6</c:v>
                </c:pt>
                <c:pt idx="3070">
                  <c:v>1.6</c:v>
                </c:pt>
                <c:pt idx="3071">
                  <c:v>1.6</c:v>
                </c:pt>
                <c:pt idx="3072">
                  <c:v>1.6</c:v>
                </c:pt>
                <c:pt idx="3073">
                  <c:v>1.6</c:v>
                </c:pt>
                <c:pt idx="3074">
                  <c:v>1.6</c:v>
                </c:pt>
                <c:pt idx="3075">
                  <c:v>1.6</c:v>
                </c:pt>
                <c:pt idx="3076">
                  <c:v>1.6</c:v>
                </c:pt>
                <c:pt idx="3077">
                  <c:v>1.6</c:v>
                </c:pt>
                <c:pt idx="3078">
                  <c:v>1.6</c:v>
                </c:pt>
                <c:pt idx="3079">
                  <c:v>1.6</c:v>
                </c:pt>
                <c:pt idx="3080">
                  <c:v>1.6</c:v>
                </c:pt>
                <c:pt idx="3081">
                  <c:v>1.6</c:v>
                </c:pt>
                <c:pt idx="3082">
                  <c:v>1.6</c:v>
                </c:pt>
                <c:pt idx="3083">
                  <c:v>1.6</c:v>
                </c:pt>
                <c:pt idx="3084">
                  <c:v>1.7</c:v>
                </c:pt>
                <c:pt idx="3085">
                  <c:v>1.6</c:v>
                </c:pt>
                <c:pt idx="3086">
                  <c:v>1.6</c:v>
                </c:pt>
                <c:pt idx="3087">
                  <c:v>1.6</c:v>
                </c:pt>
                <c:pt idx="3088">
                  <c:v>1.6</c:v>
                </c:pt>
                <c:pt idx="3089">
                  <c:v>1.6</c:v>
                </c:pt>
                <c:pt idx="3090">
                  <c:v>1.6</c:v>
                </c:pt>
                <c:pt idx="3091">
                  <c:v>1.6</c:v>
                </c:pt>
                <c:pt idx="3092">
                  <c:v>1.6</c:v>
                </c:pt>
                <c:pt idx="3093">
                  <c:v>1.6</c:v>
                </c:pt>
                <c:pt idx="3094">
                  <c:v>1.6</c:v>
                </c:pt>
                <c:pt idx="3095">
                  <c:v>1.6</c:v>
                </c:pt>
                <c:pt idx="3096">
                  <c:v>2.1</c:v>
                </c:pt>
                <c:pt idx="3097">
                  <c:v>2.2000000000000002</c:v>
                </c:pt>
                <c:pt idx="3098">
                  <c:v>2.2000000000000002</c:v>
                </c:pt>
                <c:pt idx="3099">
                  <c:v>2.2000000000000002</c:v>
                </c:pt>
                <c:pt idx="3100">
                  <c:v>2.2000000000000002</c:v>
                </c:pt>
                <c:pt idx="3101">
                  <c:v>2.2000000000000002</c:v>
                </c:pt>
                <c:pt idx="3102">
                  <c:v>2.2000000000000002</c:v>
                </c:pt>
                <c:pt idx="3103">
                  <c:v>2.2000000000000002</c:v>
                </c:pt>
                <c:pt idx="3104">
                  <c:v>2.2000000000000002</c:v>
                </c:pt>
                <c:pt idx="3105">
                  <c:v>2.2000000000000002</c:v>
                </c:pt>
                <c:pt idx="3106">
                  <c:v>2.2000000000000002</c:v>
                </c:pt>
                <c:pt idx="3107">
                  <c:v>2.2000000000000002</c:v>
                </c:pt>
                <c:pt idx="3108">
                  <c:v>2.2000000000000002</c:v>
                </c:pt>
                <c:pt idx="3109">
                  <c:v>2.2000000000000002</c:v>
                </c:pt>
                <c:pt idx="3110">
                  <c:v>2.2000000000000002</c:v>
                </c:pt>
                <c:pt idx="3111">
                  <c:v>2.2000000000000002</c:v>
                </c:pt>
                <c:pt idx="3112">
                  <c:v>2.2000000000000002</c:v>
                </c:pt>
                <c:pt idx="3113">
                  <c:v>2.2000000000000002</c:v>
                </c:pt>
                <c:pt idx="3114">
                  <c:v>2.2000000000000002</c:v>
                </c:pt>
                <c:pt idx="3115">
                  <c:v>2.2000000000000002</c:v>
                </c:pt>
                <c:pt idx="3116">
                  <c:v>2.2000000000000002</c:v>
                </c:pt>
                <c:pt idx="3117">
                  <c:v>2.2000000000000002</c:v>
                </c:pt>
                <c:pt idx="3118">
                  <c:v>2.2000000000000002</c:v>
                </c:pt>
                <c:pt idx="3119">
                  <c:v>2.2000000000000002</c:v>
                </c:pt>
                <c:pt idx="3120">
                  <c:v>2.2000000000000002</c:v>
                </c:pt>
                <c:pt idx="3121">
                  <c:v>2.2000000000000002</c:v>
                </c:pt>
                <c:pt idx="3122">
                  <c:v>2.2000000000000002</c:v>
                </c:pt>
                <c:pt idx="3123">
                  <c:v>2.2000000000000002</c:v>
                </c:pt>
                <c:pt idx="3124">
                  <c:v>2.2000000000000002</c:v>
                </c:pt>
                <c:pt idx="3125">
                  <c:v>2.2000000000000002</c:v>
                </c:pt>
                <c:pt idx="3126">
                  <c:v>2.2000000000000002</c:v>
                </c:pt>
                <c:pt idx="3127">
                  <c:v>2.2000000000000002</c:v>
                </c:pt>
                <c:pt idx="3128">
                  <c:v>2.2000000000000002</c:v>
                </c:pt>
                <c:pt idx="3129">
                  <c:v>2.2000000000000002</c:v>
                </c:pt>
                <c:pt idx="3130">
                  <c:v>2.2000000000000002</c:v>
                </c:pt>
                <c:pt idx="3131">
                  <c:v>2.2000000000000002</c:v>
                </c:pt>
                <c:pt idx="3132">
                  <c:v>2.2000000000000002</c:v>
                </c:pt>
                <c:pt idx="3133">
                  <c:v>2.2000000000000002</c:v>
                </c:pt>
                <c:pt idx="3134">
                  <c:v>2.2000000000000002</c:v>
                </c:pt>
                <c:pt idx="3135">
                  <c:v>2.2000000000000002</c:v>
                </c:pt>
                <c:pt idx="3136">
                  <c:v>2.2000000000000002</c:v>
                </c:pt>
                <c:pt idx="3137">
                  <c:v>2.2000000000000002</c:v>
                </c:pt>
                <c:pt idx="3138">
                  <c:v>2.2000000000000002</c:v>
                </c:pt>
                <c:pt idx="3139">
                  <c:v>2.2000000000000002</c:v>
                </c:pt>
                <c:pt idx="3140">
                  <c:v>2.2000000000000002</c:v>
                </c:pt>
                <c:pt idx="3141">
                  <c:v>2.2000000000000002</c:v>
                </c:pt>
                <c:pt idx="3142">
                  <c:v>2.2000000000000002</c:v>
                </c:pt>
                <c:pt idx="3143">
                  <c:v>2.2000000000000002</c:v>
                </c:pt>
                <c:pt idx="3144">
                  <c:v>2.2000000000000002</c:v>
                </c:pt>
                <c:pt idx="3145">
                  <c:v>2.2000000000000002</c:v>
                </c:pt>
                <c:pt idx="3146">
                  <c:v>2.2000000000000002</c:v>
                </c:pt>
                <c:pt idx="3147">
                  <c:v>2.2000000000000002</c:v>
                </c:pt>
                <c:pt idx="3148">
                  <c:v>2.2000000000000002</c:v>
                </c:pt>
                <c:pt idx="3149">
                  <c:v>2.2000000000000002</c:v>
                </c:pt>
                <c:pt idx="3150">
                  <c:v>2.2000000000000002</c:v>
                </c:pt>
                <c:pt idx="3151">
                  <c:v>2.2000000000000002</c:v>
                </c:pt>
                <c:pt idx="3152">
                  <c:v>2.2000000000000002</c:v>
                </c:pt>
                <c:pt idx="3153">
                  <c:v>2.2000000000000002</c:v>
                </c:pt>
                <c:pt idx="3154">
                  <c:v>2.2000000000000002</c:v>
                </c:pt>
                <c:pt idx="3155">
                  <c:v>2.2000000000000002</c:v>
                </c:pt>
                <c:pt idx="3156">
                  <c:v>2.2000000000000002</c:v>
                </c:pt>
                <c:pt idx="3157">
                  <c:v>2.2000000000000002</c:v>
                </c:pt>
                <c:pt idx="3158">
                  <c:v>2.2000000000000002</c:v>
                </c:pt>
                <c:pt idx="3159">
                  <c:v>2.2000000000000002</c:v>
                </c:pt>
                <c:pt idx="3160">
                  <c:v>2.2000000000000002</c:v>
                </c:pt>
                <c:pt idx="3161">
                  <c:v>2.2000000000000002</c:v>
                </c:pt>
                <c:pt idx="3162">
                  <c:v>2.2000000000000002</c:v>
                </c:pt>
                <c:pt idx="3163">
                  <c:v>2.2000000000000002</c:v>
                </c:pt>
                <c:pt idx="3164">
                  <c:v>2.2000000000000002</c:v>
                </c:pt>
                <c:pt idx="3165">
                  <c:v>2.2000000000000002</c:v>
                </c:pt>
                <c:pt idx="3166">
                  <c:v>2.2000000000000002</c:v>
                </c:pt>
                <c:pt idx="3167">
                  <c:v>2.2000000000000002</c:v>
                </c:pt>
                <c:pt idx="3168">
                  <c:v>4.2</c:v>
                </c:pt>
                <c:pt idx="3169">
                  <c:v>4.4000000000000004</c:v>
                </c:pt>
                <c:pt idx="3170">
                  <c:v>4.4000000000000004</c:v>
                </c:pt>
                <c:pt idx="3171">
                  <c:v>4.4000000000000004</c:v>
                </c:pt>
                <c:pt idx="3172">
                  <c:v>4.5</c:v>
                </c:pt>
                <c:pt idx="3173">
                  <c:v>4.4000000000000004</c:v>
                </c:pt>
                <c:pt idx="3174">
                  <c:v>4.5</c:v>
                </c:pt>
                <c:pt idx="3175">
                  <c:v>4.4000000000000004</c:v>
                </c:pt>
                <c:pt idx="3176">
                  <c:v>4.4000000000000004</c:v>
                </c:pt>
                <c:pt idx="3177">
                  <c:v>4.4000000000000004</c:v>
                </c:pt>
                <c:pt idx="3178">
                  <c:v>4.4000000000000004</c:v>
                </c:pt>
                <c:pt idx="3179">
                  <c:v>4.4000000000000004</c:v>
                </c:pt>
                <c:pt idx="3180">
                  <c:v>4.4000000000000004</c:v>
                </c:pt>
                <c:pt idx="3181">
                  <c:v>4.4000000000000004</c:v>
                </c:pt>
                <c:pt idx="3182">
                  <c:v>4.5</c:v>
                </c:pt>
                <c:pt idx="3183">
                  <c:v>4.4000000000000004</c:v>
                </c:pt>
                <c:pt idx="3184">
                  <c:v>4.4000000000000004</c:v>
                </c:pt>
                <c:pt idx="3185">
                  <c:v>4.4000000000000004</c:v>
                </c:pt>
                <c:pt idx="3186">
                  <c:v>4.5</c:v>
                </c:pt>
                <c:pt idx="3187">
                  <c:v>4.5</c:v>
                </c:pt>
                <c:pt idx="3188">
                  <c:v>4.4000000000000004</c:v>
                </c:pt>
                <c:pt idx="3189">
                  <c:v>4.4000000000000004</c:v>
                </c:pt>
                <c:pt idx="3190">
                  <c:v>4.4000000000000004</c:v>
                </c:pt>
                <c:pt idx="3191">
                  <c:v>4.4000000000000004</c:v>
                </c:pt>
                <c:pt idx="3192">
                  <c:v>5.3</c:v>
                </c:pt>
                <c:pt idx="3193">
                  <c:v>5.4</c:v>
                </c:pt>
                <c:pt idx="3194">
                  <c:v>5.4</c:v>
                </c:pt>
                <c:pt idx="3195">
                  <c:v>5.5</c:v>
                </c:pt>
                <c:pt idx="3196">
                  <c:v>5.4</c:v>
                </c:pt>
                <c:pt idx="3197">
                  <c:v>5.5</c:v>
                </c:pt>
                <c:pt idx="3198">
                  <c:v>5.4</c:v>
                </c:pt>
                <c:pt idx="3199">
                  <c:v>5.4</c:v>
                </c:pt>
                <c:pt idx="3200">
                  <c:v>5.4</c:v>
                </c:pt>
                <c:pt idx="3201">
                  <c:v>5.4</c:v>
                </c:pt>
                <c:pt idx="3202">
                  <c:v>5.4</c:v>
                </c:pt>
                <c:pt idx="3203">
                  <c:v>5.4</c:v>
                </c:pt>
                <c:pt idx="3204">
                  <c:v>5.5</c:v>
                </c:pt>
                <c:pt idx="3205">
                  <c:v>5.4</c:v>
                </c:pt>
                <c:pt idx="3206">
                  <c:v>5.4</c:v>
                </c:pt>
                <c:pt idx="3207">
                  <c:v>5.4</c:v>
                </c:pt>
                <c:pt idx="3208">
                  <c:v>5.4</c:v>
                </c:pt>
                <c:pt idx="3209">
                  <c:v>5.4</c:v>
                </c:pt>
                <c:pt idx="3210">
                  <c:v>5.4</c:v>
                </c:pt>
                <c:pt idx="3211">
                  <c:v>5.4</c:v>
                </c:pt>
                <c:pt idx="3212">
                  <c:v>5.4</c:v>
                </c:pt>
                <c:pt idx="3213">
                  <c:v>5.4</c:v>
                </c:pt>
                <c:pt idx="3214">
                  <c:v>5.4</c:v>
                </c:pt>
                <c:pt idx="3215">
                  <c:v>5.4</c:v>
                </c:pt>
                <c:pt idx="3216">
                  <c:v>5.4</c:v>
                </c:pt>
                <c:pt idx="3217">
                  <c:v>5.4</c:v>
                </c:pt>
                <c:pt idx="3218">
                  <c:v>5.4</c:v>
                </c:pt>
                <c:pt idx="3219">
                  <c:v>5.4</c:v>
                </c:pt>
                <c:pt idx="3220">
                  <c:v>5.4</c:v>
                </c:pt>
                <c:pt idx="3221">
                  <c:v>5.4</c:v>
                </c:pt>
                <c:pt idx="3222">
                  <c:v>5.4</c:v>
                </c:pt>
                <c:pt idx="3223">
                  <c:v>5.4</c:v>
                </c:pt>
                <c:pt idx="3224">
                  <c:v>5.4</c:v>
                </c:pt>
                <c:pt idx="3225">
                  <c:v>5.4</c:v>
                </c:pt>
                <c:pt idx="3226">
                  <c:v>5.4</c:v>
                </c:pt>
                <c:pt idx="3227">
                  <c:v>5.4</c:v>
                </c:pt>
                <c:pt idx="3228">
                  <c:v>5.4</c:v>
                </c:pt>
                <c:pt idx="3229">
                  <c:v>5.4</c:v>
                </c:pt>
                <c:pt idx="3230">
                  <c:v>5.4</c:v>
                </c:pt>
                <c:pt idx="3231">
                  <c:v>5.4</c:v>
                </c:pt>
                <c:pt idx="3232">
                  <c:v>5.4</c:v>
                </c:pt>
                <c:pt idx="3233">
                  <c:v>5.4</c:v>
                </c:pt>
                <c:pt idx="3234">
                  <c:v>5.4</c:v>
                </c:pt>
                <c:pt idx="3235">
                  <c:v>5.4</c:v>
                </c:pt>
                <c:pt idx="3236">
                  <c:v>5.4</c:v>
                </c:pt>
                <c:pt idx="3237">
                  <c:v>5.4</c:v>
                </c:pt>
                <c:pt idx="3238">
                  <c:v>5.4</c:v>
                </c:pt>
                <c:pt idx="3239">
                  <c:v>5.4</c:v>
                </c:pt>
                <c:pt idx="3240">
                  <c:v>5.4</c:v>
                </c:pt>
                <c:pt idx="3241">
                  <c:v>5.4</c:v>
                </c:pt>
                <c:pt idx="3242">
                  <c:v>5.4</c:v>
                </c:pt>
                <c:pt idx="3243">
                  <c:v>5.4</c:v>
                </c:pt>
                <c:pt idx="3244">
                  <c:v>5.4</c:v>
                </c:pt>
                <c:pt idx="3245">
                  <c:v>5.4</c:v>
                </c:pt>
                <c:pt idx="3246">
                  <c:v>5.5</c:v>
                </c:pt>
                <c:pt idx="3247">
                  <c:v>4.5</c:v>
                </c:pt>
                <c:pt idx="3248">
                  <c:v>4.4000000000000004</c:v>
                </c:pt>
                <c:pt idx="3249">
                  <c:v>4.4000000000000004</c:v>
                </c:pt>
                <c:pt idx="3250">
                  <c:v>4.4000000000000004</c:v>
                </c:pt>
                <c:pt idx="3251">
                  <c:v>4.4000000000000004</c:v>
                </c:pt>
                <c:pt idx="3252">
                  <c:v>4.4000000000000004</c:v>
                </c:pt>
                <c:pt idx="3253">
                  <c:v>4.4000000000000004</c:v>
                </c:pt>
                <c:pt idx="3254">
                  <c:v>4.4000000000000004</c:v>
                </c:pt>
                <c:pt idx="3255">
                  <c:v>4.3</c:v>
                </c:pt>
                <c:pt idx="3256">
                  <c:v>4.4000000000000004</c:v>
                </c:pt>
                <c:pt idx="3257">
                  <c:v>7.7</c:v>
                </c:pt>
                <c:pt idx="3258">
                  <c:v>9.6</c:v>
                </c:pt>
                <c:pt idx="3259">
                  <c:v>9.6999999999999993</c:v>
                </c:pt>
                <c:pt idx="3260">
                  <c:v>9.6999999999999993</c:v>
                </c:pt>
                <c:pt idx="3261">
                  <c:v>9.6</c:v>
                </c:pt>
                <c:pt idx="3262">
                  <c:v>9.6999999999999993</c:v>
                </c:pt>
                <c:pt idx="3263">
                  <c:v>9.6</c:v>
                </c:pt>
                <c:pt idx="3264">
                  <c:v>9.6</c:v>
                </c:pt>
                <c:pt idx="3265">
                  <c:v>9.6</c:v>
                </c:pt>
                <c:pt idx="3266">
                  <c:v>9.6</c:v>
                </c:pt>
                <c:pt idx="3267">
                  <c:v>9.6</c:v>
                </c:pt>
                <c:pt idx="3268">
                  <c:v>9.6999999999999993</c:v>
                </c:pt>
                <c:pt idx="3269">
                  <c:v>9.6999999999999993</c:v>
                </c:pt>
                <c:pt idx="3270">
                  <c:v>9.6</c:v>
                </c:pt>
                <c:pt idx="3271">
                  <c:v>9.6</c:v>
                </c:pt>
                <c:pt idx="3272">
                  <c:v>9.6</c:v>
                </c:pt>
                <c:pt idx="3273">
                  <c:v>9.6999999999999993</c:v>
                </c:pt>
                <c:pt idx="3274">
                  <c:v>9.6999999999999993</c:v>
                </c:pt>
                <c:pt idx="3275">
                  <c:v>9.6</c:v>
                </c:pt>
                <c:pt idx="3276">
                  <c:v>9.6999999999999993</c:v>
                </c:pt>
                <c:pt idx="3277">
                  <c:v>9.6</c:v>
                </c:pt>
                <c:pt idx="3278">
                  <c:v>9.6</c:v>
                </c:pt>
                <c:pt idx="3279">
                  <c:v>9.6999999999999993</c:v>
                </c:pt>
                <c:pt idx="3280">
                  <c:v>9.6999999999999993</c:v>
                </c:pt>
                <c:pt idx="3281">
                  <c:v>9.6999999999999993</c:v>
                </c:pt>
                <c:pt idx="3282">
                  <c:v>9.6999999999999993</c:v>
                </c:pt>
                <c:pt idx="3283">
                  <c:v>9.8000000000000007</c:v>
                </c:pt>
                <c:pt idx="3284">
                  <c:v>9.6999999999999993</c:v>
                </c:pt>
                <c:pt idx="3285">
                  <c:v>9.6</c:v>
                </c:pt>
                <c:pt idx="3286">
                  <c:v>9.6</c:v>
                </c:pt>
                <c:pt idx="3287">
                  <c:v>9.6</c:v>
                </c:pt>
                <c:pt idx="3288">
                  <c:v>9.6</c:v>
                </c:pt>
                <c:pt idx="3289">
                  <c:v>9.6</c:v>
                </c:pt>
                <c:pt idx="3290">
                  <c:v>9.6</c:v>
                </c:pt>
                <c:pt idx="3291">
                  <c:v>9.6</c:v>
                </c:pt>
                <c:pt idx="3292">
                  <c:v>9.6999999999999993</c:v>
                </c:pt>
                <c:pt idx="3293">
                  <c:v>9.6999999999999993</c:v>
                </c:pt>
                <c:pt idx="3294">
                  <c:v>9.6999999999999993</c:v>
                </c:pt>
                <c:pt idx="3295">
                  <c:v>9.6999999999999993</c:v>
                </c:pt>
                <c:pt idx="3296">
                  <c:v>9.6999999999999993</c:v>
                </c:pt>
                <c:pt idx="3297">
                  <c:v>9.6999999999999993</c:v>
                </c:pt>
                <c:pt idx="3298">
                  <c:v>9.6999999999999993</c:v>
                </c:pt>
                <c:pt idx="3299">
                  <c:v>9.8000000000000007</c:v>
                </c:pt>
                <c:pt idx="3300">
                  <c:v>9.6999999999999993</c:v>
                </c:pt>
                <c:pt idx="3301">
                  <c:v>9.6999999999999993</c:v>
                </c:pt>
                <c:pt idx="3302">
                  <c:v>9.8000000000000007</c:v>
                </c:pt>
                <c:pt idx="3303">
                  <c:v>9.6999999999999993</c:v>
                </c:pt>
                <c:pt idx="3304">
                  <c:v>9.6</c:v>
                </c:pt>
                <c:pt idx="3305">
                  <c:v>9.6</c:v>
                </c:pt>
                <c:pt idx="3306">
                  <c:v>9.6</c:v>
                </c:pt>
                <c:pt idx="3307">
                  <c:v>9.6999999999999993</c:v>
                </c:pt>
                <c:pt idx="3308">
                  <c:v>9.6</c:v>
                </c:pt>
                <c:pt idx="3309">
                  <c:v>9.6999999999999993</c:v>
                </c:pt>
                <c:pt idx="3310">
                  <c:v>9.6999999999999993</c:v>
                </c:pt>
                <c:pt idx="3311">
                  <c:v>9.6999999999999993</c:v>
                </c:pt>
                <c:pt idx="3312">
                  <c:v>9.6999999999999993</c:v>
                </c:pt>
                <c:pt idx="3313">
                  <c:v>9.6</c:v>
                </c:pt>
                <c:pt idx="3314">
                  <c:v>9.6</c:v>
                </c:pt>
                <c:pt idx="3315">
                  <c:v>9.6999999999999993</c:v>
                </c:pt>
                <c:pt idx="3316">
                  <c:v>9.6999999999999993</c:v>
                </c:pt>
                <c:pt idx="3317">
                  <c:v>9.6999999999999993</c:v>
                </c:pt>
                <c:pt idx="3318">
                  <c:v>9.6999999999999993</c:v>
                </c:pt>
                <c:pt idx="3319">
                  <c:v>9.6</c:v>
                </c:pt>
                <c:pt idx="3320">
                  <c:v>9.6</c:v>
                </c:pt>
                <c:pt idx="3321">
                  <c:v>9.6</c:v>
                </c:pt>
                <c:pt idx="3322">
                  <c:v>9.6999999999999993</c:v>
                </c:pt>
                <c:pt idx="3323">
                  <c:v>9.6999999999999993</c:v>
                </c:pt>
                <c:pt idx="3324">
                  <c:v>9.6999999999999993</c:v>
                </c:pt>
                <c:pt idx="3325">
                  <c:v>9.6999999999999993</c:v>
                </c:pt>
                <c:pt idx="3326">
                  <c:v>9.6999999999999993</c:v>
                </c:pt>
                <c:pt idx="3327">
                  <c:v>9.6999999999999993</c:v>
                </c:pt>
                <c:pt idx="3328">
                  <c:v>9.6999999999999993</c:v>
                </c:pt>
                <c:pt idx="3329">
                  <c:v>9.6</c:v>
                </c:pt>
                <c:pt idx="3330">
                  <c:v>9.6999999999999993</c:v>
                </c:pt>
                <c:pt idx="3331">
                  <c:v>9.6</c:v>
                </c:pt>
                <c:pt idx="3332">
                  <c:v>9.6999999999999993</c:v>
                </c:pt>
                <c:pt idx="3333">
                  <c:v>9.6999999999999993</c:v>
                </c:pt>
                <c:pt idx="3334">
                  <c:v>9.6</c:v>
                </c:pt>
                <c:pt idx="3335">
                  <c:v>9.6</c:v>
                </c:pt>
                <c:pt idx="3336">
                  <c:v>9.6</c:v>
                </c:pt>
                <c:pt idx="3337">
                  <c:v>9.6</c:v>
                </c:pt>
                <c:pt idx="3338">
                  <c:v>9.6</c:v>
                </c:pt>
                <c:pt idx="3339">
                  <c:v>9.6</c:v>
                </c:pt>
                <c:pt idx="3340">
                  <c:v>9.6</c:v>
                </c:pt>
                <c:pt idx="3341">
                  <c:v>9.6</c:v>
                </c:pt>
                <c:pt idx="3342">
                  <c:v>9.6999999999999993</c:v>
                </c:pt>
                <c:pt idx="3343">
                  <c:v>9.6</c:v>
                </c:pt>
                <c:pt idx="3344">
                  <c:v>9.6</c:v>
                </c:pt>
                <c:pt idx="3345">
                  <c:v>9.6999999999999993</c:v>
                </c:pt>
                <c:pt idx="3346">
                  <c:v>9.6999999999999993</c:v>
                </c:pt>
                <c:pt idx="3347">
                  <c:v>9.6999999999999993</c:v>
                </c:pt>
                <c:pt idx="3348">
                  <c:v>9.6999999999999993</c:v>
                </c:pt>
                <c:pt idx="3349">
                  <c:v>9.6999999999999993</c:v>
                </c:pt>
                <c:pt idx="3350">
                  <c:v>9.6999999999999993</c:v>
                </c:pt>
                <c:pt idx="3351">
                  <c:v>9.6999999999999993</c:v>
                </c:pt>
                <c:pt idx="3352">
                  <c:v>9.6999999999999993</c:v>
                </c:pt>
                <c:pt idx="3353">
                  <c:v>9.6999999999999993</c:v>
                </c:pt>
                <c:pt idx="3354">
                  <c:v>9.8000000000000007</c:v>
                </c:pt>
                <c:pt idx="3355">
                  <c:v>9.6999999999999993</c:v>
                </c:pt>
                <c:pt idx="3356">
                  <c:v>9.6999999999999993</c:v>
                </c:pt>
                <c:pt idx="3357">
                  <c:v>9.6999999999999993</c:v>
                </c:pt>
                <c:pt idx="3358">
                  <c:v>9.6999999999999993</c:v>
                </c:pt>
                <c:pt idx="3359">
                  <c:v>9.6999999999999993</c:v>
                </c:pt>
                <c:pt idx="3360">
                  <c:v>9.6</c:v>
                </c:pt>
                <c:pt idx="3361">
                  <c:v>9.6</c:v>
                </c:pt>
                <c:pt idx="3362">
                  <c:v>9.6</c:v>
                </c:pt>
                <c:pt idx="3363">
                  <c:v>9.6</c:v>
                </c:pt>
                <c:pt idx="3364">
                  <c:v>9.6</c:v>
                </c:pt>
                <c:pt idx="3365">
                  <c:v>9.6999999999999993</c:v>
                </c:pt>
                <c:pt idx="3366">
                  <c:v>9.6999999999999993</c:v>
                </c:pt>
                <c:pt idx="3367">
                  <c:v>9.6999999999999993</c:v>
                </c:pt>
                <c:pt idx="3368">
                  <c:v>9.6999999999999993</c:v>
                </c:pt>
                <c:pt idx="3369">
                  <c:v>9.6999999999999993</c:v>
                </c:pt>
                <c:pt idx="3370">
                  <c:v>9.6999999999999993</c:v>
                </c:pt>
                <c:pt idx="3371">
                  <c:v>9.6999999999999993</c:v>
                </c:pt>
                <c:pt idx="3372">
                  <c:v>9.6999999999999993</c:v>
                </c:pt>
                <c:pt idx="3373">
                  <c:v>9.6999999999999993</c:v>
                </c:pt>
                <c:pt idx="3374">
                  <c:v>9.6999999999999993</c:v>
                </c:pt>
                <c:pt idx="3375">
                  <c:v>9.6999999999999993</c:v>
                </c:pt>
                <c:pt idx="3376">
                  <c:v>9.6999999999999993</c:v>
                </c:pt>
                <c:pt idx="3377">
                  <c:v>9.6999999999999993</c:v>
                </c:pt>
                <c:pt idx="3378">
                  <c:v>9.6999999999999993</c:v>
                </c:pt>
                <c:pt idx="3379">
                  <c:v>9.8000000000000007</c:v>
                </c:pt>
                <c:pt idx="3380">
                  <c:v>9.6999999999999993</c:v>
                </c:pt>
                <c:pt idx="3381">
                  <c:v>9.6999999999999993</c:v>
                </c:pt>
                <c:pt idx="3382">
                  <c:v>9.6999999999999993</c:v>
                </c:pt>
                <c:pt idx="3383">
                  <c:v>9.6999999999999993</c:v>
                </c:pt>
                <c:pt idx="3384">
                  <c:v>9.6</c:v>
                </c:pt>
                <c:pt idx="3385">
                  <c:v>9.6</c:v>
                </c:pt>
                <c:pt idx="3386">
                  <c:v>9.6</c:v>
                </c:pt>
                <c:pt idx="3387">
                  <c:v>9.6999999999999993</c:v>
                </c:pt>
                <c:pt idx="3388">
                  <c:v>9.6999999999999993</c:v>
                </c:pt>
                <c:pt idx="3389">
                  <c:v>9.6999999999999993</c:v>
                </c:pt>
                <c:pt idx="3390">
                  <c:v>9.6999999999999993</c:v>
                </c:pt>
                <c:pt idx="3391">
                  <c:v>9.6999999999999993</c:v>
                </c:pt>
                <c:pt idx="3392">
                  <c:v>9.6999999999999993</c:v>
                </c:pt>
                <c:pt idx="3393">
                  <c:v>7.8</c:v>
                </c:pt>
                <c:pt idx="3394">
                  <c:v>5.6</c:v>
                </c:pt>
                <c:pt idx="3395">
                  <c:v>5.4</c:v>
                </c:pt>
                <c:pt idx="3396">
                  <c:v>5.4</c:v>
                </c:pt>
                <c:pt idx="3397">
                  <c:v>5.4</c:v>
                </c:pt>
                <c:pt idx="3398">
                  <c:v>5.4</c:v>
                </c:pt>
                <c:pt idx="3399">
                  <c:v>5.4</c:v>
                </c:pt>
                <c:pt idx="3400">
                  <c:v>5.4</c:v>
                </c:pt>
                <c:pt idx="3401">
                  <c:v>5.4</c:v>
                </c:pt>
                <c:pt idx="3402">
                  <c:v>5.5</c:v>
                </c:pt>
                <c:pt idx="3403">
                  <c:v>5.4</c:v>
                </c:pt>
                <c:pt idx="3404">
                  <c:v>5.4</c:v>
                </c:pt>
                <c:pt idx="3405">
                  <c:v>5.4</c:v>
                </c:pt>
                <c:pt idx="3406">
                  <c:v>5.4</c:v>
                </c:pt>
                <c:pt idx="3407">
                  <c:v>5.4</c:v>
                </c:pt>
                <c:pt idx="3408">
                  <c:v>5.4</c:v>
                </c:pt>
                <c:pt idx="3409">
                  <c:v>5.4</c:v>
                </c:pt>
                <c:pt idx="3410">
                  <c:v>5.4</c:v>
                </c:pt>
                <c:pt idx="3411">
                  <c:v>5.4</c:v>
                </c:pt>
                <c:pt idx="3412">
                  <c:v>5.4</c:v>
                </c:pt>
                <c:pt idx="3413">
                  <c:v>5.4</c:v>
                </c:pt>
                <c:pt idx="3414">
                  <c:v>5.4</c:v>
                </c:pt>
                <c:pt idx="3415">
                  <c:v>5.4</c:v>
                </c:pt>
                <c:pt idx="3416">
                  <c:v>5.4</c:v>
                </c:pt>
                <c:pt idx="3417">
                  <c:v>5.4</c:v>
                </c:pt>
                <c:pt idx="3418">
                  <c:v>5.4</c:v>
                </c:pt>
                <c:pt idx="3419">
                  <c:v>5.4</c:v>
                </c:pt>
                <c:pt idx="3420">
                  <c:v>5.4</c:v>
                </c:pt>
                <c:pt idx="3421">
                  <c:v>5.4</c:v>
                </c:pt>
                <c:pt idx="3422">
                  <c:v>5.4</c:v>
                </c:pt>
                <c:pt idx="3423">
                  <c:v>5.4</c:v>
                </c:pt>
                <c:pt idx="3424">
                  <c:v>5.4</c:v>
                </c:pt>
                <c:pt idx="3425">
                  <c:v>5.5</c:v>
                </c:pt>
                <c:pt idx="3426">
                  <c:v>5.5</c:v>
                </c:pt>
                <c:pt idx="3427">
                  <c:v>5.5</c:v>
                </c:pt>
                <c:pt idx="3428">
                  <c:v>5.4</c:v>
                </c:pt>
                <c:pt idx="3429">
                  <c:v>5.4</c:v>
                </c:pt>
                <c:pt idx="3430">
                  <c:v>5.4</c:v>
                </c:pt>
                <c:pt idx="3431">
                  <c:v>5.4</c:v>
                </c:pt>
                <c:pt idx="3432">
                  <c:v>5.4</c:v>
                </c:pt>
                <c:pt idx="3433">
                  <c:v>5.4</c:v>
                </c:pt>
                <c:pt idx="3434">
                  <c:v>5.4</c:v>
                </c:pt>
                <c:pt idx="3435">
                  <c:v>5.4</c:v>
                </c:pt>
                <c:pt idx="3436">
                  <c:v>5.5</c:v>
                </c:pt>
                <c:pt idx="3437">
                  <c:v>5.5</c:v>
                </c:pt>
                <c:pt idx="3438">
                  <c:v>5.4</c:v>
                </c:pt>
                <c:pt idx="3439">
                  <c:v>5.4</c:v>
                </c:pt>
                <c:pt idx="3440">
                  <c:v>5.4</c:v>
                </c:pt>
                <c:pt idx="3441">
                  <c:v>5.4</c:v>
                </c:pt>
                <c:pt idx="3442">
                  <c:v>5.4</c:v>
                </c:pt>
                <c:pt idx="3443">
                  <c:v>5.4</c:v>
                </c:pt>
                <c:pt idx="3444">
                  <c:v>5.4</c:v>
                </c:pt>
                <c:pt idx="3445">
                  <c:v>5.4</c:v>
                </c:pt>
                <c:pt idx="3446">
                  <c:v>5.4</c:v>
                </c:pt>
                <c:pt idx="3447">
                  <c:v>5.5</c:v>
                </c:pt>
                <c:pt idx="3448">
                  <c:v>5.4</c:v>
                </c:pt>
                <c:pt idx="3449">
                  <c:v>5.5</c:v>
                </c:pt>
                <c:pt idx="3450">
                  <c:v>5.5</c:v>
                </c:pt>
                <c:pt idx="3451">
                  <c:v>5.5</c:v>
                </c:pt>
                <c:pt idx="3452">
                  <c:v>5.5</c:v>
                </c:pt>
                <c:pt idx="3453">
                  <c:v>5.5</c:v>
                </c:pt>
                <c:pt idx="3454">
                  <c:v>5.4</c:v>
                </c:pt>
                <c:pt idx="3455">
                  <c:v>5.4</c:v>
                </c:pt>
                <c:pt idx="3456">
                  <c:v>5.4</c:v>
                </c:pt>
                <c:pt idx="3457">
                  <c:v>5.4</c:v>
                </c:pt>
                <c:pt idx="3458">
                  <c:v>5.4</c:v>
                </c:pt>
                <c:pt idx="3459">
                  <c:v>5.5</c:v>
                </c:pt>
                <c:pt idx="3460">
                  <c:v>5.5</c:v>
                </c:pt>
                <c:pt idx="3461">
                  <c:v>5.5</c:v>
                </c:pt>
                <c:pt idx="3462">
                  <c:v>5.5</c:v>
                </c:pt>
                <c:pt idx="3463">
                  <c:v>5.5</c:v>
                </c:pt>
                <c:pt idx="3464">
                  <c:v>5.5</c:v>
                </c:pt>
                <c:pt idx="3465">
                  <c:v>5.5</c:v>
                </c:pt>
                <c:pt idx="3466">
                  <c:v>5.5</c:v>
                </c:pt>
                <c:pt idx="3467">
                  <c:v>5.4</c:v>
                </c:pt>
                <c:pt idx="3468">
                  <c:v>5.4</c:v>
                </c:pt>
                <c:pt idx="3469">
                  <c:v>5.5</c:v>
                </c:pt>
                <c:pt idx="3470">
                  <c:v>5.5</c:v>
                </c:pt>
                <c:pt idx="3471">
                  <c:v>5.5</c:v>
                </c:pt>
                <c:pt idx="3472">
                  <c:v>5.5</c:v>
                </c:pt>
                <c:pt idx="3473">
                  <c:v>5.4</c:v>
                </c:pt>
                <c:pt idx="3474">
                  <c:v>5.5</c:v>
                </c:pt>
                <c:pt idx="3475">
                  <c:v>5.5</c:v>
                </c:pt>
                <c:pt idx="3476">
                  <c:v>5.5</c:v>
                </c:pt>
                <c:pt idx="3477">
                  <c:v>5.4</c:v>
                </c:pt>
                <c:pt idx="3478">
                  <c:v>5.4</c:v>
                </c:pt>
                <c:pt idx="3479">
                  <c:v>5.4</c:v>
                </c:pt>
                <c:pt idx="3480">
                  <c:v>5.4</c:v>
                </c:pt>
                <c:pt idx="3481">
                  <c:v>5.3</c:v>
                </c:pt>
                <c:pt idx="3482">
                  <c:v>5.4</c:v>
                </c:pt>
                <c:pt idx="3483">
                  <c:v>5.5</c:v>
                </c:pt>
                <c:pt idx="3484">
                  <c:v>5.5</c:v>
                </c:pt>
                <c:pt idx="3485">
                  <c:v>5.5</c:v>
                </c:pt>
                <c:pt idx="3486">
                  <c:v>5.4</c:v>
                </c:pt>
                <c:pt idx="3487">
                  <c:v>5.5</c:v>
                </c:pt>
                <c:pt idx="3488">
                  <c:v>5.5</c:v>
                </c:pt>
                <c:pt idx="3489">
                  <c:v>5.5</c:v>
                </c:pt>
                <c:pt idx="3490">
                  <c:v>5.4</c:v>
                </c:pt>
                <c:pt idx="3491">
                  <c:v>5.5</c:v>
                </c:pt>
                <c:pt idx="3492">
                  <c:v>5.5</c:v>
                </c:pt>
                <c:pt idx="3493">
                  <c:v>5.5</c:v>
                </c:pt>
                <c:pt idx="3494">
                  <c:v>5.5</c:v>
                </c:pt>
                <c:pt idx="3495">
                  <c:v>5.5</c:v>
                </c:pt>
                <c:pt idx="3496">
                  <c:v>5.5</c:v>
                </c:pt>
                <c:pt idx="3497">
                  <c:v>5.4</c:v>
                </c:pt>
                <c:pt idx="3498">
                  <c:v>5.5</c:v>
                </c:pt>
                <c:pt idx="3499">
                  <c:v>5.5</c:v>
                </c:pt>
                <c:pt idx="3500">
                  <c:v>5.5</c:v>
                </c:pt>
                <c:pt idx="3501">
                  <c:v>5.5</c:v>
                </c:pt>
                <c:pt idx="3502">
                  <c:v>5.5</c:v>
                </c:pt>
                <c:pt idx="3503">
                  <c:v>5.5</c:v>
                </c:pt>
                <c:pt idx="3504">
                  <c:v>5.4</c:v>
                </c:pt>
                <c:pt idx="3505">
                  <c:v>5.4</c:v>
                </c:pt>
                <c:pt idx="3506">
                  <c:v>5.4</c:v>
                </c:pt>
                <c:pt idx="3507">
                  <c:v>5.5</c:v>
                </c:pt>
                <c:pt idx="3508">
                  <c:v>5.5</c:v>
                </c:pt>
                <c:pt idx="3509">
                  <c:v>5.5</c:v>
                </c:pt>
                <c:pt idx="3510">
                  <c:v>5.5</c:v>
                </c:pt>
                <c:pt idx="3511">
                  <c:v>5.4</c:v>
                </c:pt>
                <c:pt idx="3512">
                  <c:v>5.5</c:v>
                </c:pt>
                <c:pt idx="3513">
                  <c:v>5.5</c:v>
                </c:pt>
                <c:pt idx="3514">
                  <c:v>5.5</c:v>
                </c:pt>
                <c:pt idx="3515">
                  <c:v>5.5</c:v>
                </c:pt>
                <c:pt idx="3516">
                  <c:v>5.5</c:v>
                </c:pt>
                <c:pt idx="3517">
                  <c:v>5.5</c:v>
                </c:pt>
                <c:pt idx="3518">
                  <c:v>5.5</c:v>
                </c:pt>
                <c:pt idx="3519">
                  <c:v>5.5</c:v>
                </c:pt>
                <c:pt idx="3520">
                  <c:v>5.5</c:v>
                </c:pt>
                <c:pt idx="3521">
                  <c:v>5.5</c:v>
                </c:pt>
                <c:pt idx="3522">
                  <c:v>5.5</c:v>
                </c:pt>
                <c:pt idx="3523">
                  <c:v>5.5</c:v>
                </c:pt>
                <c:pt idx="3524">
                  <c:v>5.5</c:v>
                </c:pt>
                <c:pt idx="3525">
                  <c:v>5.5</c:v>
                </c:pt>
                <c:pt idx="3526">
                  <c:v>5.5</c:v>
                </c:pt>
                <c:pt idx="3527">
                  <c:v>5.5</c:v>
                </c:pt>
                <c:pt idx="3528">
                  <c:v>5.5</c:v>
                </c:pt>
                <c:pt idx="3529">
                  <c:v>5.5</c:v>
                </c:pt>
                <c:pt idx="3530">
                  <c:v>5.5</c:v>
                </c:pt>
                <c:pt idx="3531">
                  <c:v>5.5</c:v>
                </c:pt>
                <c:pt idx="3532">
                  <c:v>5.5</c:v>
                </c:pt>
                <c:pt idx="3533">
                  <c:v>5.5</c:v>
                </c:pt>
                <c:pt idx="3534">
                  <c:v>5.5</c:v>
                </c:pt>
                <c:pt idx="3535">
                  <c:v>5.5</c:v>
                </c:pt>
                <c:pt idx="3536">
                  <c:v>5.5</c:v>
                </c:pt>
                <c:pt idx="3537">
                  <c:v>5.5</c:v>
                </c:pt>
                <c:pt idx="3538">
                  <c:v>5.5</c:v>
                </c:pt>
                <c:pt idx="3539">
                  <c:v>5.5</c:v>
                </c:pt>
                <c:pt idx="3540">
                  <c:v>5.5</c:v>
                </c:pt>
                <c:pt idx="3541">
                  <c:v>5.5</c:v>
                </c:pt>
                <c:pt idx="3542">
                  <c:v>5.5</c:v>
                </c:pt>
                <c:pt idx="3543">
                  <c:v>5.5</c:v>
                </c:pt>
                <c:pt idx="3544">
                  <c:v>5.5</c:v>
                </c:pt>
                <c:pt idx="3545">
                  <c:v>5.5</c:v>
                </c:pt>
                <c:pt idx="3546">
                  <c:v>5.6</c:v>
                </c:pt>
                <c:pt idx="3547">
                  <c:v>5.5</c:v>
                </c:pt>
                <c:pt idx="3548">
                  <c:v>5.5</c:v>
                </c:pt>
                <c:pt idx="3549">
                  <c:v>5.5</c:v>
                </c:pt>
                <c:pt idx="3550">
                  <c:v>5.5</c:v>
                </c:pt>
                <c:pt idx="3551">
                  <c:v>5.5</c:v>
                </c:pt>
                <c:pt idx="3552">
                  <c:v>5.5</c:v>
                </c:pt>
                <c:pt idx="3553">
                  <c:v>5.5</c:v>
                </c:pt>
                <c:pt idx="3554">
                  <c:v>5.5</c:v>
                </c:pt>
                <c:pt idx="3555">
                  <c:v>5.5</c:v>
                </c:pt>
                <c:pt idx="3556">
                  <c:v>5.5</c:v>
                </c:pt>
                <c:pt idx="3557">
                  <c:v>5.5</c:v>
                </c:pt>
                <c:pt idx="3558">
                  <c:v>5.5</c:v>
                </c:pt>
                <c:pt idx="3559">
                  <c:v>5.5</c:v>
                </c:pt>
                <c:pt idx="3560">
                  <c:v>5.5</c:v>
                </c:pt>
                <c:pt idx="3561">
                  <c:v>5.5</c:v>
                </c:pt>
                <c:pt idx="3562">
                  <c:v>5.6</c:v>
                </c:pt>
                <c:pt idx="3563">
                  <c:v>5.5</c:v>
                </c:pt>
                <c:pt idx="3564">
                  <c:v>5.5</c:v>
                </c:pt>
                <c:pt idx="3565">
                  <c:v>5.5</c:v>
                </c:pt>
                <c:pt idx="3566">
                  <c:v>5.5</c:v>
                </c:pt>
                <c:pt idx="3567">
                  <c:v>5.5</c:v>
                </c:pt>
                <c:pt idx="3568">
                  <c:v>5.5</c:v>
                </c:pt>
                <c:pt idx="3569">
                  <c:v>5.5</c:v>
                </c:pt>
                <c:pt idx="3570">
                  <c:v>5.6</c:v>
                </c:pt>
                <c:pt idx="3571">
                  <c:v>5.6</c:v>
                </c:pt>
                <c:pt idx="3572">
                  <c:v>5.5</c:v>
                </c:pt>
                <c:pt idx="3573">
                  <c:v>5.6</c:v>
                </c:pt>
                <c:pt idx="3574">
                  <c:v>5.6</c:v>
                </c:pt>
                <c:pt idx="3575">
                  <c:v>7.6</c:v>
                </c:pt>
                <c:pt idx="3576">
                  <c:v>9.8000000000000007</c:v>
                </c:pt>
                <c:pt idx="3577">
                  <c:v>9.8000000000000007</c:v>
                </c:pt>
                <c:pt idx="3578">
                  <c:v>9.8000000000000007</c:v>
                </c:pt>
                <c:pt idx="3579">
                  <c:v>9.8000000000000007</c:v>
                </c:pt>
                <c:pt idx="3580">
                  <c:v>9.9</c:v>
                </c:pt>
                <c:pt idx="3581">
                  <c:v>9.9</c:v>
                </c:pt>
                <c:pt idx="3582">
                  <c:v>10</c:v>
                </c:pt>
                <c:pt idx="3583">
                  <c:v>9.9</c:v>
                </c:pt>
                <c:pt idx="3584">
                  <c:v>10</c:v>
                </c:pt>
                <c:pt idx="3585">
                  <c:v>9.9</c:v>
                </c:pt>
                <c:pt idx="3586">
                  <c:v>9.9</c:v>
                </c:pt>
                <c:pt idx="3587">
                  <c:v>9.9</c:v>
                </c:pt>
                <c:pt idx="3588">
                  <c:v>9.9</c:v>
                </c:pt>
                <c:pt idx="3589">
                  <c:v>9.9</c:v>
                </c:pt>
                <c:pt idx="3590">
                  <c:v>9.9</c:v>
                </c:pt>
                <c:pt idx="3591">
                  <c:v>9.9</c:v>
                </c:pt>
                <c:pt idx="3592">
                  <c:v>9.9</c:v>
                </c:pt>
                <c:pt idx="3593">
                  <c:v>10</c:v>
                </c:pt>
                <c:pt idx="3594">
                  <c:v>9.9</c:v>
                </c:pt>
                <c:pt idx="3595">
                  <c:v>10</c:v>
                </c:pt>
                <c:pt idx="3596">
                  <c:v>9.9</c:v>
                </c:pt>
                <c:pt idx="3597">
                  <c:v>9.9</c:v>
                </c:pt>
                <c:pt idx="3598">
                  <c:v>9.9</c:v>
                </c:pt>
                <c:pt idx="3599">
                  <c:v>9.9</c:v>
                </c:pt>
                <c:pt idx="3600">
                  <c:v>9.9</c:v>
                </c:pt>
                <c:pt idx="3601">
                  <c:v>9.8000000000000007</c:v>
                </c:pt>
                <c:pt idx="3602">
                  <c:v>9.8000000000000007</c:v>
                </c:pt>
                <c:pt idx="3603">
                  <c:v>9.9</c:v>
                </c:pt>
                <c:pt idx="3604">
                  <c:v>9.9</c:v>
                </c:pt>
                <c:pt idx="3605">
                  <c:v>9.9</c:v>
                </c:pt>
                <c:pt idx="3606">
                  <c:v>9.8000000000000007</c:v>
                </c:pt>
                <c:pt idx="3607">
                  <c:v>9.8000000000000007</c:v>
                </c:pt>
                <c:pt idx="3608">
                  <c:v>9.9</c:v>
                </c:pt>
                <c:pt idx="3609">
                  <c:v>9.9</c:v>
                </c:pt>
                <c:pt idx="3610">
                  <c:v>9.9</c:v>
                </c:pt>
                <c:pt idx="3611">
                  <c:v>9.9</c:v>
                </c:pt>
                <c:pt idx="3612">
                  <c:v>9.9</c:v>
                </c:pt>
                <c:pt idx="3613">
                  <c:v>10</c:v>
                </c:pt>
                <c:pt idx="3614">
                  <c:v>9.9</c:v>
                </c:pt>
                <c:pt idx="3615">
                  <c:v>10</c:v>
                </c:pt>
                <c:pt idx="3616">
                  <c:v>9.6999999999999993</c:v>
                </c:pt>
                <c:pt idx="3617">
                  <c:v>9.8000000000000007</c:v>
                </c:pt>
                <c:pt idx="3618">
                  <c:v>9.8000000000000007</c:v>
                </c:pt>
                <c:pt idx="3619">
                  <c:v>9.9</c:v>
                </c:pt>
                <c:pt idx="3620">
                  <c:v>9.9</c:v>
                </c:pt>
                <c:pt idx="3621">
                  <c:v>9.8000000000000007</c:v>
                </c:pt>
                <c:pt idx="3622">
                  <c:v>9.8000000000000007</c:v>
                </c:pt>
                <c:pt idx="3623">
                  <c:v>9.9</c:v>
                </c:pt>
                <c:pt idx="3624">
                  <c:v>9.8000000000000007</c:v>
                </c:pt>
                <c:pt idx="3625">
                  <c:v>9.8000000000000007</c:v>
                </c:pt>
                <c:pt idx="3626">
                  <c:v>9.8000000000000007</c:v>
                </c:pt>
                <c:pt idx="3627">
                  <c:v>9.8000000000000007</c:v>
                </c:pt>
                <c:pt idx="3628">
                  <c:v>9.9</c:v>
                </c:pt>
                <c:pt idx="3629">
                  <c:v>9.9</c:v>
                </c:pt>
                <c:pt idx="3630">
                  <c:v>9.8000000000000007</c:v>
                </c:pt>
                <c:pt idx="3631">
                  <c:v>9.9</c:v>
                </c:pt>
                <c:pt idx="3632">
                  <c:v>9.9</c:v>
                </c:pt>
                <c:pt idx="3633">
                  <c:v>9.8000000000000007</c:v>
                </c:pt>
                <c:pt idx="3634">
                  <c:v>9.9</c:v>
                </c:pt>
                <c:pt idx="3635">
                  <c:v>9.8000000000000007</c:v>
                </c:pt>
                <c:pt idx="3636">
                  <c:v>9.8000000000000007</c:v>
                </c:pt>
                <c:pt idx="3637">
                  <c:v>9.8000000000000007</c:v>
                </c:pt>
                <c:pt idx="3638">
                  <c:v>9.8000000000000007</c:v>
                </c:pt>
                <c:pt idx="3639">
                  <c:v>9.9</c:v>
                </c:pt>
                <c:pt idx="3640">
                  <c:v>9.8000000000000007</c:v>
                </c:pt>
                <c:pt idx="3641">
                  <c:v>9.8000000000000007</c:v>
                </c:pt>
                <c:pt idx="3642">
                  <c:v>9.9</c:v>
                </c:pt>
                <c:pt idx="3643">
                  <c:v>9.8000000000000007</c:v>
                </c:pt>
                <c:pt idx="3644">
                  <c:v>9.8000000000000007</c:v>
                </c:pt>
                <c:pt idx="3645">
                  <c:v>9.9</c:v>
                </c:pt>
                <c:pt idx="3646">
                  <c:v>9.8000000000000007</c:v>
                </c:pt>
                <c:pt idx="3647">
                  <c:v>9.9</c:v>
                </c:pt>
                <c:pt idx="3648">
                  <c:v>14.8</c:v>
                </c:pt>
                <c:pt idx="3649">
                  <c:v>15.1</c:v>
                </c:pt>
                <c:pt idx="3650">
                  <c:v>15</c:v>
                </c:pt>
                <c:pt idx="3651">
                  <c:v>15.1</c:v>
                </c:pt>
                <c:pt idx="3652">
                  <c:v>15.1</c:v>
                </c:pt>
                <c:pt idx="3653">
                  <c:v>15.1</c:v>
                </c:pt>
                <c:pt idx="3654">
                  <c:v>14.6</c:v>
                </c:pt>
                <c:pt idx="3655">
                  <c:v>15.1</c:v>
                </c:pt>
                <c:pt idx="3656">
                  <c:v>15.1</c:v>
                </c:pt>
                <c:pt idx="3657">
                  <c:v>15</c:v>
                </c:pt>
                <c:pt idx="3658">
                  <c:v>15</c:v>
                </c:pt>
                <c:pt idx="3659">
                  <c:v>15</c:v>
                </c:pt>
                <c:pt idx="3660">
                  <c:v>15</c:v>
                </c:pt>
                <c:pt idx="3661">
                  <c:v>15.1</c:v>
                </c:pt>
                <c:pt idx="3662">
                  <c:v>15</c:v>
                </c:pt>
                <c:pt idx="3663">
                  <c:v>15.1</c:v>
                </c:pt>
                <c:pt idx="3664">
                  <c:v>15.1</c:v>
                </c:pt>
                <c:pt idx="3665">
                  <c:v>15</c:v>
                </c:pt>
                <c:pt idx="3666">
                  <c:v>15</c:v>
                </c:pt>
                <c:pt idx="3667">
                  <c:v>15</c:v>
                </c:pt>
                <c:pt idx="3668">
                  <c:v>15</c:v>
                </c:pt>
                <c:pt idx="3669">
                  <c:v>15</c:v>
                </c:pt>
                <c:pt idx="3670">
                  <c:v>15</c:v>
                </c:pt>
                <c:pt idx="3671">
                  <c:v>15</c:v>
                </c:pt>
                <c:pt idx="3672">
                  <c:v>15</c:v>
                </c:pt>
                <c:pt idx="3673">
                  <c:v>15</c:v>
                </c:pt>
                <c:pt idx="3674">
                  <c:v>15</c:v>
                </c:pt>
                <c:pt idx="3675">
                  <c:v>15.1</c:v>
                </c:pt>
                <c:pt idx="3676">
                  <c:v>15.1</c:v>
                </c:pt>
                <c:pt idx="3677">
                  <c:v>15.1</c:v>
                </c:pt>
                <c:pt idx="3678">
                  <c:v>15</c:v>
                </c:pt>
                <c:pt idx="3679">
                  <c:v>15</c:v>
                </c:pt>
                <c:pt idx="3680">
                  <c:v>12</c:v>
                </c:pt>
                <c:pt idx="3681">
                  <c:v>11.5</c:v>
                </c:pt>
                <c:pt idx="3682">
                  <c:v>11.5</c:v>
                </c:pt>
                <c:pt idx="3683">
                  <c:v>11.3</c:v>
                </c:pt>
                <c:pt idx="3684">
                  <c:v>10.9</c:v>
                </c:pt>
                <c:pt idx="3685">
                  <c:v>10.5</c:v>
                </c:pt>
                <c:pt idx="3686">
                  <c:v>14.1</c:v>
                </c:pt>
                <c:pt idx="3687">
                  <c:v>14.7</c:v>
                </c:pt>
                <c:pt idx="3688">
                  <c:v>14.7</c:v>
                </c:pt>
                <c:pt idx="3689">
                  <c:v>14.8</c:v>
                </c:pt>
                <c:pt idx="3690">
                  <c:v>14.7</c:v>
                </c:pt>
                <c:pt idx="3691">
                  <c:v>14.7</c:v>
                </c:pt>
                <c:pt idx="3692">
                  <c:v>14.8</c:v>
                </c:pt>
                <c:pt idx="3693">
                  <c:v>14.7</c:v>
                </c:pt>
                <c:pt idx="3694">
                  <c:v>14.7</c:v>
                </c:pt>
                <c:pt idx="3695">
                  <c:v>14.7</c:v>
                </c:pt>
                <c:pt idx="3696">
                  <c:v>14.7</c:v>
                </c:pt>
                <c:pt idx="3697">
                  <c:v>14.7</c:v>
                </c:pt>
                <c:pt idx="3698">
                  <c:v>14.7</c:v>
                </c:pt>
                <c:pt idx="3699">
                  <c:v>14.8</c:v>
                </c:pt>
                <c:pt idx="3700">
                  <c:v>14.9</c:v>
                </c:pt>
                <c:pt idx="3701">
                  <c:v>14.9</c:v>
                </c:pt>
                <c:pt idx="3702">
                  <c:v>14.8</c:v>
                </c:pt>
                <c:pt idx="3703">
                  <c:v>14.5</c:v>
                </c:pt>
                <c:pt idx="3704">
                  <c:v>10.5</c:v>
                </c:pt>
                <c:pt idx="3705">
                  <c:v>10.4</c:v>
                </c:pt>
                <c:pt idx="3706">
                  <c:v>10</c:v>
                </c:pt>
                <c:pt idx="3707">
                  <c:v>9.8000000000000007</c:v>
                </c:pt>
                <c:pt idx="3708">
                  <c:v>9.3000000000000007</c:v>
                </c:pt>
                <c:pt idx="3709">
                  <c:v>8.9</c:v>
                </c:pt>
                <c:pt idx="3710">
                  <c:v>7.7</c:v>
                </c:pt>
                <c:pt idx="3711">
                  <c:v>15.1</c:v>
                </c:pt>
                <c:pt idx="3712">
                  <c:v>15</c:v>
                </c:pt>
                <c:pt idx="3713">
                  <c:v>15.1</c:v>
                </c:pt>
                <c:pt idx="3714">
                  <c:v>15.1</c:v>
                </c:pt>
                <c:pt idx="3715">
                  <c:v>15</c:v>
                </c:pt>
                <c:pt idx="3716">
                  <c:v>15</c:v>
                </c:pt>
                <c:pt idx="3717">
                  <c:v>15</c:v>
                </c:pt>
                <c:pt idx="3718">
                  <c:v>15.1</c:v>
                </c:pt>
                <c:pt idx="3719">
                  <c:v>15</c:v>
                </c:pt>
                <c:pt idx="3720">
                  <c:v>14.9</c:v>
                </c:pt>
                <c:pt idx="3721">
                  <c:v>15</c:v>
                </c:pt>
                <c:pt idx="3722">
                  <c:v>15</c:v>
                </c:pt>
                <c:pt idx="3723">
                  <c:v>14.7</c:v>
                </c:pt>
                <c:pt idx="3724">
                  <c:v>15</c:v>
                </c:pt>
                <c:pt idx="3725">
                  <c:v>15</c:v>
                </c:pt>
                <c:pt idx="3726">
                  <c:v>15</c:v>
                </c:pt>
                <c:pt idx="3727">
                  <c:v>15.1</c:v>
                </c:pt>
                <c:pt idx="3728">
                  <c:v>14.9</c:v>
                </c:pt>
                <c:pt idx="3729">
                  <c:v>14.8</c:v>
                </c:pt>
                <c:pt idx="3730">
                  <c:v>14.9</c:v>
                </c:pt>
                <c:pt idx="3731">
                  <c:v>15</c:v>
                </c:pt>
                <c:pt idx="3732">
                  <c:v>14.9</c:v>
                </c:pt>
                <c:pt idx="3733">
                  <c:v>14.9</c:v>
                </c:pt>
                <c:pt idx="3734">
                  <c:v>14.9</c:v>
                </c:pt>
                <c:pt idx="3735">
                  <c:v>15</c:v>
                </c:pt>
                <c:pt idx="3736">
                  <c:v>15</c:v>
                </c:pt>
                <c:pt idx="3737">
                  <c:v>15.1</c:v>
                </c:pt>
                <c:pt idx="3738">
                  <c:v>15</c:v>
                </c:pt>
                <c:pt idx="3739">
                  <c:v>15</c:v>
                </c:pt>
                <c:pt idx="3740">
                  <c:v>15</c:v>
                </c:pt>
                <c:pt idx="3741">
                  <c:v>15</c:v>
                </c:pt>
                <c:pt idx="3742">
                  <c:v>15</c:v>
                </c:pt>
                <c:pt idx="3743">
                  <c:v>15</c:v>
                </c:pt>
                <c:pt idx="3744">
                  <c:v>15</c:v>
                </c:pt>
                <c:pt idx="3745">
                  <c:v>15</c:v>
                </c:pt>
                <c:pt idx="3746">
                  <c:v>14.9</c:v>
                </c:pt>
                <c:pt idx="3747">
                  <c:v>14.5</c:v>
                </c:pt>
                <c:pt idx="3748">
                  <c:v>14.3</c:v>
                </c:pt>
                <c:pt idx="3749">
                  <c:v>15</c:v>
                </c:pt>
                <c:pt idx="3750">
                  <c:v>15</c:v>
                </c:pt>
                <c:pt idx="3751">
                  <c:v>14.9</c:v>
                </c:pt>
                <c:pt idx="3752">
                  <c:v>15</c:v>
                </c:pt>
                <c:pt idx="3753">
                  <c:v>14.8</c:v>
                </c:pt>
                <c:pt idx="3754">
                  <c:v>14.9</c:v>
                </c:pt>
                <c:pt idx="3755">
                  <c:v>14.9</c:v>
                </c:pt>
                <c:pt idx="3756">
                  <c:v>14.9</c:v>
                </c:pt>
                <c:pt idx="3757">
                  <c:v>15.1</c:v>
                </c:pt>
                <c:pt idx="3758">
                  <c:v>15</c:v>
                </c:pt>
                <c:pt idx="3759">
                  <c:v>15</c:v>
                </c:pt>
                <c:pt idx="3760">
                  <c:v>14.9</c:v>
                </c:pt>
                <c:pt idx="3761">
                  <c:v>15</c:v>
                </c:pt>
                <c:pt idx="3762">
                  <c:v>15.1</c:v>
                </c:pt>
                <c:pt idx="3763">
                  <c:v>15</c:v>
                </c:pt>
                <c:pt idx="3764">
                  <c:v>15.1</c:v>
                </c:pt>
                <c:pt idx="3765">
                  <c:v>15</c:v>
                </c:pt>
                <c:pt idx="3766">
                  <c:v>15</c:v>
                </c:pt>
                <c:pt idx="3767">
                  <c:v>15</c:v>
                </c:pt>
                <c:pt idx="3768">
                  <c:v>14.9</c:v>
                </c:pt>
                <c:pt idx="3769">
                  <c:v>14.9</c:v>
                </c:pt>
                <c:pt idx="3770">
                  <c:v>15</c:v>
                </c:pt>
                <c:pt idx="3771">
                  <c:v>15.1</c:v>
                </c:pt>
                <c:pt idx="3772">
                  <c:v>15.1</c:v>
                </c:pt>
                <c:pt idx="3773">
                  <c:v>15.2</c:v>
                </c:pt>
                <c:pt idx="3774">
                  <c:v>15.1</c:v>
                </c:pt>
                <c:pt idx="3775">
                  <c:v>15.1</c:v>
                </c:pt>
                <c:pt idx="3776">
                  <c:v>15.1</c:v>
                </c:pt>
                <c:pt idx="3777">
                  <c:v>15</c:v>
                </c:pt>
                <c:pt idx="3778">
                  <c:v>15</c:v>
                </c:pt>
                <c:pt idx="3779">
                  <c:v>15.1</c:v>
                </c:pt>
                <c:pt idx="3780">
                  <c:v>15</c:v>
                </c:pt>
                <c:pt idx="3781">
                  <c:v>15</c:v>
                </c:pt>
                <c:pt idx="3782">
                  <c:v>15</c:v>
                </c:pt>
                <c:pt idx="3783">
                  <c:v>15</c:v>
                </c:pt>
                <c:pt idx="3784">
                  <c:v>15</c:v>
                </c:pt>
                <c:pt idx="3785">
                  <c:v>15</c:v>
                </c:pt>
                <c:pt idx="3786">
                  <c:v>15</c:v>
                </c:pt>
                <c:pt idx="3787">
                  <c:v>15</c:v>
                </c:pt>
                <c:pt idx="3788">
                  <c:v>15</c:v>
                </c:pt>
                <c:pt idx="3789">
                  <c:v>14.9</c:v>
                </c:pt>
                <c:pt idx="3790">
                  <c:v>15</c:v>
                </c:pt>
                <c:pt idx="3791">
                  <c:v>15.2</c:v>
                </c:pt>
                <c:pt idx="3792">
                  <c:v>15.2</c:v>
                </c:pt>
                <c:pt idx="3793">
                  <c:v>15.1</c:v>
                </c:pt>
                <c:pt idx="3794">
                  <c:v>15.1</c:v>
                </c:pt>
                <c:pt idx="3795">
                  <c:v>15.1</c:v>
                </c:pt>
                <c:pt idx="3796">
                  <c:v>15.2</c:v>
                </c:pt>
                <c:pt idx="3797">
                  <c:v>15.1</c:v>
                </c:pt>
                <c:pt idx="3798">
                  <c:v>15.2</c:v>
                </c:pt>
                <c:pt idx="3799">
                  <c:v>15.2</c:v>
                </c:pt>
                <c:pt idx="3800">
                  <c:v>15.1</c:v>
                </c:pt>
                <c:pt idx="3801">
                  <c:v>15.1</c:v>
                </c:pt>
                <c:pt idx="3802">
                  <c:v>15.1</c:v>
                </c:pt>
                <c:pt idx="3803">
                  <c:v>15.1</c:v>
                </c:pt>
                <c:pt idx="3804">
                  <c:v>15.2</c:v>
                </c:pt>
                <c:pt idx="3805">
                  <c:v>15.2</c:v>
                </c:pt>
                <c:pt idx="3806">
                  <c:v>15.2</c:v>
                </c:pt>
                <c:pt idx="3807">
                  <c:v>15.2</c:v>
                </c:pt>
                <c:pt idx="3808">
                  <c:v>15.1</c:v>
                </c:pt>
                <c:pt idx="3809">
                  <c:v>15.1</c:v>
                </c:pt>
                <c:pt idx="3810">
                  <c:v>15.2</c:v>
                </c:pt>
                <c:pt idx="3811">
                  <c:v>15.1</c:v>
                </c:pt>
                <c:pt idx="3812">
                  <c:v>15.1</c:v>
                </c:pt>
                <c:pt idx="3813">
                  <c:v>15.1</c:v>
                </c:pt>
                <c:pt idx="3814">
                  <c:v>15.1</c:v>
                </c:pt>
                <c:pt idx="3815">
                  <c:v>15</c:v>
                </c:pt>
                <c:pt idx="3816">
                  <c:v>15</c:v>
                </c:pt>
                <c:pt idx="3817">
                  <c:v>15</c:v>
                </c:pt>
                <c:pt idx="3818">
                  <c:v>15</c:v>
                </c:pt>
                <c:pt idx="3819">
                  <c:v>15.1</c:v>
                </c:pt>
                <c:pt idx="3820">
                  <c:v>15</c:v>
                </c:pt>
                <c:pt idx="3821">
                  <c:v>15.1</c:v>
                </c:pt>
                <c:pt idx="3822">
                  <c:v>15</c:v>
                </c:pt>
                <c:pt idx="3823">
                  <c:v>15</c:v>
                </c:pt>
                <c:pt idx="3824">
                  <c:v>15</c:v>
                </c:pt>
                <c:pt idx="3825">
                  <c:v>15</c:v>
                </c:pt>
                <c:pt idx="3826">
                  <c:v>15</c:v>
                </c:pt>
                <c:pt idx="3827">
                  <c:v>15</c:v>
                </c:pt>
                <c:pt idx="3828">
                  <c:v>15</c:v>
                </c:pt>
                <c:pt idx="3829">
                  <c:v>15</c:v>
                </c:pt>
                <c:pt idx="3830">
                  <c:v>15</c:v>
                </c:pt>
                <c:pt idx="3831">
                  <c:v>15</c:v>
                </c:pt>
                <c:pt idx="3832">
                  <c:v>15</c:v>
                </c:pt>
                <c:pt idx="3833">
                  <c:v>14.9</c:v>
                </c:pt>
                <c:pt idx="3834">
                  <c:v>15</c:v>
                </c:pt>
                <c:pt idx="3835">
                  <c:v>14.9</c:v>
                </c:pt>
                <c:pt idx="3836">
                  <c:v>15</c:v>
                </c:pt>
                <c:pt idx="3837">
                  <c:v>14.9</c:v>
                </c:pt>
                <c:pt idx="3838">
                  <c:v>14.9</c:v>
                </c:pt>
                <c:pt idx="3839">
                  <c:v>14.9</c:v>
                </c:pt>
                <c:pt idx="3840">
                  <c:v>16.100000000000001</c:v>
                </c:pt>
                <c:pt idx="3841">
                  <c:v>16.2</c:v>
                </c:pt>
                <c:pt idx="3842">
                  <c:v>16.100000000000001</c:v>
                </c:pt>
                <c:pt idx="3843">
                  <c:v>16.100000000000001</c:v>
                </c:pt>
                <c:pt idx="3844">
                  <c:v>16.100000000000001</c:v>
                </c:pt>
                <c:pt idx="3845">
                  <c:v>16.100000000000001</c:v>
                </c:pt>
                <c:pt idx="3846">
                  <c:v>16.2</c:v>
                </c:pt>
                <c:pt idx="3847">
                  <c:v>16.2</c:v>
                </c:pt>
                <c:pt idx="3848">
                  <c:v>16.3</c:v>
                </c:pt>
                <c:pt idx="3849">
                  <c:v>16.2</c:v>
                </c:pt>
                <c:pt idx="3850">
                  <c:v>16.2</c:v>
                </c:pt>
                <c:pt idx="3851">
                  <c:v>16.100000000000001</c:v>
                </c:pt>
                <c:pt idx="3852">
                  <c:v>16.2</c:v>
                </c:pt>
                <c:pt idx="3853">
                  <c:v>16.100000000000001</c:v>
                </c:pt>
                <c:pt idx="3854">
                  <c:v>16.100000000000001</c:v>
                </c:pt>
                <c:pt idx="3855">
                  <c:v>16.100000000000001</c:v>
                </c:pt>
                <c:pt idx="3856">
                  <c:v>16.100000000000001</c:v>
                </c:pt>
                <c:pt idx="3857">
                  <c:v>16.100000000000001</c:v>
                </c:pt>
                <c:pt idx="3858">
                  <c:v>16.100000000000001</c:v>
                </c:pt>
                <c:pt idx="3859">
                  <c:v>16.100000000000001</c:v>
                </c:pt>
                <c:pt idx="3860">
                  <c:v>16.100000000000001</c:v>
                </c:pt>
                <c:pt idx="3861">
                  <c:v>16.100000000000001</c:v>
                </c:pt>
                <c:pt idx="3862">
                  <c:v>16.100000000000001</c:v>
                </c:pt>
                <c:pt idx="3863">
                  <c:v>16.100000000000001</c:v>
                </c:pt>
                <c:pt idx="3864">
                  <c:v>16.100000000000001</c:v>
                </c:pt>
                <c:pt idx="3865">
                  <c:v>16.100000000000001</c:v>
                </c:pt>
                <c:pt idx="3866">
                  <c:v>16</c:v>
                </c:pt>
                <c:pt idx="3867">
                  <c:v>16</c:v>
                </c:pt>
                <c:pt idx="3868">
                  <c:v>16.100000000000001</c:v>
                </c:pt>
                <c:pt idx="3869">
                  <c:v>16</c:v>
                </c:pt>
                <c:pt idx="3870">
                  <c:v>16.100000000000001</c:v>
                </c:pt>
                <c:pt idx="3871">
                  <c:v>16.100000000000001</c:v>
                </c:pt>
                <c:pt idx="3872">
                  <c:v>16</c:v>
                </c:pt>
                <c:pt idx="3873">
                  <c:v>16</c:v>
                </c:pt>
                <c:pt idx="3874">
                  <c:v>16.100000000000001</c:v>
                </c:pt>
                <c:pt idx="3875">
                  <c:v>16.100000000000001</c:v>
                </c:pt>
                <c:pt idx="3876">
                  <c:v>16.100000000000001</c:v>
                </c:pt>
                <c:pt idx="3877">
                  <c:v>16.100000000000001</c:v>
                </c:pt>
                <c:pt idx="3878">
                  <c:v>16.100000000000001</c:v>
                </c:pt>
                <c:pt idx="3879">
                  <c:v>16.100000000000001</c:v>
                </c:pt>
                <c:pt idx="3880">
                  <c:v>16</c:v>
                </c:pt>
                <c:pt idx="3881">
                  <c:v>16</c:v>
                </c:pt>
                <c:pt idx="3882">
                  <c:v>16.2</c:v>
                </c:pt>
                <c:pt idx="3883">
                  <c:v>16.100000000000001</c:v>
                </c:pt>
                <c:pt idx="3884">
                  <c:v>16</c:v>
                </c:pt>
                <c:pt idx="3885">
                  <c:v>16.100000000000001</c:v>
                </c:pt>
                <c:pt idx="3886">
                  <c:v>16</c:v>
                </c:pt>
                <c:pt idx="3887">
                  <c:v>16</c:v>
                </c:pt>
                <c:pt idx="3888">
                  <c:v>16</c:v>
                </c:pt>
                <c:pt idx="3889">
                  <c:v>16</c:v>
                </c:pt>
                <c:pt idx="3890">
                  <c:v>16</c:v>
                </c:pt>
                <c:pt idx="3891">
                  <c:v>16</c:v>
                </c:pt>
                <c:pt idx="3892">
                  <c:v>16.100000000000001</c:v>
                </c:pt>
                <c:pt idx="3893">
                  <c:v>16</c:v>
                </c:pt>
                <c:pt idx="3894">
                  <c:v>16.100000000000001</c:v>
                </c:pt>
                <c:pt idx="3895">
                  <c:v>16</c:v>
                </c:pt>
                <c:pt idx="3896">
                  <c:v>16</c:v>
                </c:pt>
                <c:pt idx="3897">
                  <c:v>15.8</c:v>
                </c:pt>
                <c:pt idx="3898">
                  <c:v>16.399999999999999</c:v>
                </c:pt>
                <c:pt idx="3899">
                  <c:v>16.600000000000001</c:v>
                </c:pt>
                <c:pt idx="3900">
                  <c:v>16.600000000000001</c:v>
                </c:pt>
                <c:pt idx="3901">
                  <c:v>16.7</c:v>
                </c:pt>
                <c:pt idx="3902">
                  <c:v>16.7</c:v>
                </c:pt>
                <c:pt idx="3903">
                  <c:v>16.8</c:v>
                </c:pt>
                <c:pt idx="3904">
                  <c:v>16.7</c:v>
                </c:pt>
                <c:pt idx="3905">
                  <c:v>16.8</c:v>
                </c:pt>
                <c:pt idx="3906">
                  <c:v>16.8</c:v>
                </c:pt>
                <c:pt idx="3907">
                  <c:v>16.8</c:v>
                </c:pt>
                <c:pt idx="3908">
                  <c:v>16.8</c:v>
                </c:pt>
                <c:pt idx="3909">
                  <c:v>16.8</c:v>
                </c:pt>
                <c:pt idx="3910">
                  <c:v>16.8</c:v>
                </c:pt>
                <c:pt idx="3911">
                  <c:v>16.8</c:v>
                </c:pt>
                <c:pt idx="3912">
                  <c:v>16.8</c:v>
                </c:pt>
                <c:pt idx="3913">
                  <c:v>16.7</c:v>
                </c:pt>
                <c:pt idx="3914">
                  <c:v>16.7</c:v>
                </c:pt>
                <c:pt idx="3915">
                  <c:v>16.7</c:v>
                </c:pt>
                <c:pt idx="3916">
                  <c:v>16.7</c:v>
                </c:pt>
                <c:pt idx="3917">
                  <c:v>16.7</c:v>
                </c:pt>
                <c:pt idx="3918">
                  <c:v>16.7</c:v>
                </c:pt>
                <c:pt idx="3919">
                  <c:v>16.600000000000001</c:v>
                </c:pt>
                <c:pt idx="3920">
                  <c:v>16.600000000000001</c:v>
                </c:pt>
                <c:pt idx="3921">
                  <c:v>16.600000000000001</c:v>
                </c:pt>
                <c:pt idx="3922">
                  <c:v>16.600000000000001</c:v>
                </c:pt>
                <c:pt idx="3923">
                  <c:v>13.7</c:v>
                </c:pt>
                <c:pt idx="3924">
                  <c:v>9.1</c:v>
                </c:pt>
                <c:pt idx="3925">
                  <c:v>8.3000000000000007</c:v>
                </c:pt>
                <c:pt idx="3926">
                  <c:v>8.3000000000000007</c:v>
                </c:pt>
                <c:pt idx="3927">
                  <c:v>8.4</c:v>
                </c:pt>
                <c:pt idx="3928">
                  <c:v>8.4</c:v>
                </c:pt>
                <c:pt idx="3929">
                  <c:v>8.6999999999999993</c:v>
                </c:pt>
                <c:pt idx="3930">
                  <c:v>14</c:v>
                </c:pt>
                <c:pt idx="3931">
                  <c:v>16</c:v>
                </c:pt>
                <c:pt idx="3932">
                  <c:v>16.600000000000001</c:v>
                </c:pt>
                <c:pt idx="3933">
                  <c:v>16.5</c:v>
                </c:pt>
                <c:pt idx="3934">
                  <c:v>16.5</c:v>
                </c:pt>
                <c:pt idx="3935">
                  <c:v>16.600000000000001</c:v>
                </c:pt>
                <c:pt idx="3936">
                  <c:v>16.5</c:v>
                </c:pt>
                <c:pt idx="3937">
                  <c:v>16.399999999999999</c:v>
                </c:pt>
                <c:pt idx="3938">
                  <c:v>16.5</c:v>
                </c:pt>
                <c:pt idx="3939">
                  <c:v>16.399999999999999</c:v>
                </c:pt>
                <c:pt idx="3940">
                  <c:v>16.5</c:v>
                </c:pt>
                <c:pt idx="3941">
                  <c:v>16.5</c:v>
                </c:pt>
                <c:pt idx="3942">
                  <c:v>16.5</c:v>
                </c:pt>
                <c:pt idx="3943">
                  <c:v>16.5</c:v>
                </c:pt>
                <c:pt idx="3944">
                  <c:v>16.600000000000001</c:v>
                </c:pt>
                <c:pt idx="3945">
                  <c:v>16.399999999999999</c:v>
                </c:pt>
                <c:pt idx="3946">
                  <c:v>16.399999999999999</c:v>
                </c:pt>
                <c:pt idx="3947">
                  <c:v>16.399999999999999</c:v>
                </c:pt>
                <c:pt idx="3948">
                  <c:v>16.5</c:v>
                </c:pt>
                <c:pt idx="3949">
                  <c:v>16.600000000000001</c:v>
                </c:pt>
                <c:pt idx="3950">
                  <c:v>16.600000000000001</c:v>
                </c:pt>
                <c:pt idx="3951">
                  <c:v>16.5</c:v>
                </c:pt>
                <c:pt idx="3952">
                  <c:v>16.5</c:v>
                </c:pt>
                <c:pt idx="3953">
                  <c:v>16.5</c:v>
                </c:pt>
                <c:pt idx="3954">
                  <c:v>16.600000000000001</c:v>
                </c:pt>
                <c:pt idx="3955">
                  <c:v>16.600000000000001</c:v>
                </c:pt>
                <c:pt idx="3956">
                  <c:v>16.600000000000001</c:v>
                </c:pt>
                <c:pt idx="3957">
                  <c:v>16.600000000000001</c:v>
                </c:pt>
                <c:pt idx="3958">
                  <c:v>16.7</c:v>
                </c:pt>
                <c:pt idx="3959">
                  <c:v>16.600000000000001</c:v>
                </c:pt>
                <c:pt idx="3960">
                  <c:v>16.600000000000001</c:v>
                </c:pt>
                <c:pt idx="3961">
                  <c:v>16.5</c:v>
                </c:pt>
                <c:pt idx="3962">
                  <c:v>16.5</c:v>
                </c:pt>
                <c:pt idx="3963">
                  <c:v>16.5</c:v>
                </c:pt>
                <c:pt idx="3964">
                  <c:v>16.5</c:v>
                </c:pt>
                <c:pt idx="3965">
                  <c:v>16.5</c:v>
                </c:pt>
                <c:pt idx="3966">
                  <c:v>16.600000000000001</c:v>
                </c:pt>
                <c:pt idx="3967">
                  <c:v>16.600000000000001</c:v>
                </c:pt>
                <c:pt idx="3968">
                  <c:v>16.600000000000001</c:v>
                </c:pt>
                <c:pt idx="3969">
                  <c:v>16.5</c:v>
                </c:pt>
                <c:pt idx="3970">
                  <c:v>16.5</c:v>
                </c:pt>
                <c:pt idx="3971">
                  <c:v>16.600000000000001</c:v>
                </c:pt>
                <c:pt idx="3972">
                  <c:v>16.600000000000001</c:v>
                </c:pt>
                <c:pt idx="3973">
                  <c:v>16.600000000000001</c:v>
                </c:pt>
                <c:pt idx="3974">
                  <c:v>16.600000000000001</c:v>
                </c:pt>
                <c:pt idx="3975">
                  <c:v>16.5</c:v>
                </c:pt>
                <c:pt idx="3976">
                  <c:v>16.600000000000001</c:v>
                </c:pt>
                <c:pt idx="3977">
                  <c:v>16.5</c:v>
                </c:pt>
                <c:pt idx="3978">
                  <c:v>16.5</c:v>
                </c:pt>
                <c:pt idx="3979">
                  <c:v>16.600000000000001</c:v>
                </c:pt>
                <c:pt idx="3980">
                  <c:v>16.5</c:v>
                </c:pt>
                <c:pt idx="3981">
                  <c:v>16.5</c:v>
                </c:pt>
                <c:pt idx="3982">
                  <c:v>16.600000000000001</c:v>
                </c:pt>
                <c:pt idx="3983">
                  <c:v>16.600000000000001</c:v>
                </c:pt>
                <c:pt idx="3984">
                  <c:v>16.600000000000001</c:v>
                </c:pt>
                <c:pt idx="3985">
                  <c:v>16.600000000000001</c:v>
                </c:pt>
                <c:pt idx="3986">
                  <c:v>16.600000000000001</c:v>
                </c:pt>
                <c:pt idx="3987">
                  <c:v>16.600000000000001</c:v>
                </c:pt>
                <c:pt idx="3988">
                  <c:v>16.600000000000001</c:v>
                </c:pt>
                <c:pt idx="3989">
                  <c:v>16.600000000000001</c:v>
                </c:pt>
                <c:pt idx="3990">
                  <c:v>16.600000000000001</c:v>
                </c:pt>
                <c:pt idx="3991">
                  <c:v>16.600000000000001</c:v>
                </c:pt>
                <c:pt idx="3992">
                  <c:v>16.600000000000001</c:v>
                </c:pt>
                <c:pt idx="3993">
                  <c:v>16.600000000000001</c:v>
                </c:pt>
                <c:pt idx="3994">
                  <c:v>16.5</c:v>
                </c:pt>
                <c:pt idx="3995">
                  <c:v>16.600000000000001</c:v>
                </c:pt>
                <c:pt idx="3996">
                  <c:v>16.7</c:v>
                </c:pt>
                <c:pt idx="3997">
                  <c:v>16.7</c:v>
                </c:pt>
                <c:pt idx="3998">
                  <c:v>16.7</c:v>
                </c:pt>
                <c:pt idx="3999">
                  <c:v>16.600000000000001</c:v>
                </c:pt>
                <c:pt idx="4000">
                  <c:v>16.7</c:v>
                </c:pt>
                <c:pt idx="4001">
                  <c:v>16.7</c:v>
                </c:pt>
                <c:pt idx="4002">
                  <c:v>16.7</c:v>
                </c:pt>
                <c:pt idx="4003">
                  <c:v>16.7</c:v>
                </c:pt>
                <c:pt idx="4004">
                  <c:v>16.7</c:v>
                </c:pt>
                <c:pt idx="4005">
                  <c:v>16.7</c:v>
                </c:pt>
                <c:pt idx="4006">
                  <c:v>16.7</c:v>
                </c:pt>
                <c:pt idx="4007">
                  <c:v>16.8</c:v>
                </c:pt>
                <c:pt idx="4008">
                  <c:v>16.600000000000001</c:v>
                </c:pt>
                <c:pt idx="4009">
                  <c:v>16.7</c:v>
                </c:pt>
                <c:pt idx="4010">
                  <c:v>16.7</c:v>
                </c:pt>
                <c:pt idx="4011">
                  <c:v>16.7</c:v>
                </c:pt>
                <c:pt idx="4012">
                  <c:v>16.8</c:v>
                </c:pt>
                <c:pt idx="4013">
                  <c:v>16.8</c:v>
                </c:pt>
                <c:pt idx="4014">
                  <c:v>16.7</c:v>
                </c:pt>
                <c:pt idx="4015">
                  <c:v>16.7</c:v>
                </c:pt>
                <c:pt idx="4016">
                  <c:v>16.7</c:v>
                </c:pt>
                <c:pt idx="4017">
                  <c:v>16.7</c:v>
                </c:pt>
                <c:pt idx="4018">
                  <c:v>16.7</c:v>
                </c:pt>
                <c:pt idx="4019">
                  <c:v>16.8</c:v>
                </c:pt>
                <c:pt idx="4020">
                  <c:v>16.8</c:v>
                </c:pt>
                <c:pt idx="4021">
                  <c:v>16.8</c:v>
                </c:pt>
                <c:pt idx="4022">
                  <c:v>16.7</c:v>
                </c:pt>
                <c:pt idx="4023">
                  <c:v>16.7</c:v>
                </c:pt>
                <c:pt idx="4024">
                  <c:v>16.7</c:v>
                </c:pt>
                <c:pt idx="4025">
                  <c:v>16.8</c:v>
                </c:pt>
                <c:pt idx="4026">
                  <c:v>16.8</c:v>
                </c:pt>
                <c:pt idx="4027">
                  <c:v>16.8</c:v>
                </c:pt>
                <c:pt idx="4028">
                  <c:v>16.7</c:v>
                </c:pt>
                <c:pt idx="4029">
                  <c:v>16.7</c:v>
                </c:pt>
                <c:pt idx="4030">
                  <c:v>16.600000000000001</c:v>
                </c:pt>
                <c:pt idx="4031">
                  <c:v>16.7</c:v>
                </c:pt>
                <c:pt idx="4032">
                  <c:v>16.600000000000001</c:v>
                </c:pt>
                <c:pt idx="4033">
                  <c:v>16.7</c:v>
                </c:pt>
                <c:pt idx="4034">
                  <c:v>16.7</c:v>
                </c:pt>
                <c:pt idx="4035">
                  <c:v>16.7</c:v>
                </c:pt>
                <c:pt idx="4036">
                  <c:v>16.899999999999999</c:v>
                </c:pt>
                <c:pt idx="4037">
                  <c:v>16.8</c:v>
                </c:pt>
                <c:pt idx="4038">
                  <c:v>16.899999999999999</c:v>
                </c:pt>
                <c:pt idx="4039">
                  <c:v>16.8</c:v>
                </c:pt>
                <c:pt idx="4040">
                  <c:v>16.8</c:v>
                </c:pt>
                <c:pt idx="4041">
                  <c:v>16.8</c:v>
                </c:pt>
                <c:pt idx="4042">
                  <c:v>16.7</c:v>
                </c:pt>
                <c:pt idx="4043">
                  <c:v>16.7</c:v>
                </c:pt>
                <c:pt idx="4044">
                  <c:v>16.7</c:v>
                </c:pt>
                <c:pt idx="4045">
                  <c:v>16.7</c:v>
                </c:pt>
                <c:pt idx="4046">
                  <c:v>16.7</c:v>
                </c:pt>
                <c:pt idx="4047">
                  <c:v>16.8</c:v>
                </c:pt>
                <c:pt idx="4048">
                  <c:v>16.7</c:v>
                </c:pt>
                <c:pt idx="4049">
                  <c:v>16.8</c:v>
                </c:pt>
                <c:pt idx="4050">
                  <c:v>16.8</c:v>
                </c:pt>
                <c:pt idx="4051">
                  <c:v>16.7</c:v>
                </c:pt>
                <c:pt idx="4052">
                  <c:v>16.7</c:v>
                </c:pt>
                <c:pt idx="4053">
                  <c:v>16.7</c:v>
                </c:pt>
                <c:pt idx="4054">
                  <c:v>16.7</c:v>
                </c:pt>
                <c:pt idx="4055">
                  <c:v>16.7</c:v>
                </c:pt>
                <c:pt idx="4056">
                  <c:v>16.7</c:v>
                </c:pt>
                <c:pt idx="4057">
                  <c:v>16.7</c:v>
                </c:pt>
                <c:pt idx="4058">
                  <c:v>16.7</c:v>
                </c:pt>
                <c:pt idx="4059">
                  <c:v>16.7</c:v>
                </c:pt>
                <c:pt idx="4060">
                  <c:v>16.8</c:v>
                </c:pt>
                <c:pt idx="4061">
                  <c:v>16.8</c:v>
                </c:pt>
                <c:pt idx="4062">
                  <c:v>16.8</c:v>
                </c:pt>
                <c:pt idx="4063">
                  <c:v>16.7</c:v>
                </c:pt>
                <c:pt idx="4064">
                  <c:v>16.7</c:v>
                </c:pt>
                <c:pt idx="4065">
                  <c:v>16.7</c:v>
                </c:pt>
                <c:pt idx="4066">
                  <c:v>16.7</c:v>
                </c:pt>
                <c:pt idx="4067">
                  <c:v>16.7</c:v>
                </c:pt>
                <c:pt idx="4068">
                  <c:v>16.7</c:v>
                </c:pt>
                <c:pt idx="4069">
                  <c:v>16.7</c:v>
                </c:pt>
                <c:pt idx="4070">
                  <c:v>16.7</c:v>
                </c:pt>
                <c:pt idx="4071">
                  <c:v>16.7</c:v>
                </c:pt>
                <c:pt idx="4072">
                  <c:v>16.7</c:v>
                </c:pt>
                <c:pt idx="4073">
                  <c:v>16.7</c:v>
                </c:pt>
                <c:pt idx="4074">
                  <c:v>16.8</c:v>
                </c:pt>
                <c:pt idx="4075">
                  <c:v>16.8</c:v>
                </c:pt>
                <c:pt idx="4076">
                  <c:v>16.7</c:v>
                </c:pt>
                <c:pt idx="4077">
                  <c:v>16.7</c:v>
                </c:pt>
                <c:pt idx="4078">
                  <c:v>16.7</c:v>
                </c:pt>
                <c:pt idx="4079">
                  <c:v>16.600000000000001</c:v>
                </c:pt>
                <c:pt idx="4080">
                  <c:v>16.600000000000001</c:v>
                </c:pt>
                <c:pt idx="4081">
                  <c:v>16.7</c:v>
                </c:pt>
                <c:pt idx="4082">
                  <c:v>16.7</c:v>
                </c:pt>
                <c:pt idx="4083">
                  <c:v>16.600000000000001</c:v>
                </c:pt>
                <c:pt idx="4084">
                  <c:v>16.7</c:v>
                </c:pt>
                <c:pt idx="4085">
                  <c:v>16.7</c:v>
                </c:pt>
                <c:pt idx="4086">
                  <c:v>16.7</c:v>
                </c:pt>
                <c:pt idx="4087">
                  <c:v>16.7</c:v>
                </c:pt>
                <c:pt idx="4088">
                  <c:v>16.3</c:v>
                </c:pt>
                <c:pt idx="4089">
                  <c:v>16.3</c:v>
                </c:pt>
                <c:pt idx="4090">
                  <c:v>16.2</c:v>
                </c:pt>
                <c:pt idx="4091">
                  <c:v>16.3</c:v>
                </c:pt>
                <c:pt idx="4092">
                  <c:v>16.3</c:v>
                </c:pt>
                <c:pt idx="4093">
                  <c:v>16.3</c:v>
                </c:pt>
                <c:pt idx="4094">
                  <c:v>16.3</c:v>
                </c:pt>
                <c:pt idx="4095">
                  <c:v>16.2</c:v>
                </c:pt>
                <c:pt idx="4096">
                  <c:v>16.3</c:v>
                </c:pt>
                <c:pt idx="4097">
                  <c:v>16.3</c:v>
                </c:pt>
                <c:pt idx="4098">
                  <c:v>16.399999999999999</c:v>
                </c:pt>
                <c:pt idx="4099">
                  <c:v>16.3</c:v>
                </c:pt>
                <c:pt idx="4100">
                  <c:v>16.3</c:v>
                </c:pt>
                <c:pt idx="4101">
                  <c:v>16.399999999999999</c:v>
                </c:pt>
                <c:pt idx="4102">
                  <c:v>16.3</c:v>
                </c:pt>
                <c:pt idx="4103">
                  <c:v>16.3</c:v>
                </c:pt>
                <c:pt idx="4104">
                  <c:v>16.3</c:v>
                </c:pt>
                <c:pt idx="4105">
                  <c:v>16.100000000000001</c:v>
                </c:pt>
                <c:pt idx="4106">
                  <c:v>16.100000000000001</c:v>
                </c:pt>
                <c:pt idx="4107">
                  <c:v>16.100000000000001</c:v>
                </c:pt>
                <c:pt idx="4108">
                  <c:v>16.2</c:v>
                </c:pt>
                <c:pt idx="4109">
                  <c:v>16.100000000000001</c:v>
                </c:pt>
                <c:pt idx="4110">
                  <c:v>16.100000000000001</c:v>
                </c:pt>
                <c:pt idx="4111">
                  <c:v>16.100000000000001</c:v>
                </c:pt>
                <c:pt idx="4112">
                  <c:v>16.100000000000001</c:v>
                </c:pt>
                <c:pt idx="4113">
                  <c:v>16.100000000000001</c:v>
                </c:pt>
                <c:pt idx="4114">
                  <c:v>16.2</c:v>
                </c:pt>
                <c:pt idx="4115">
                  <c:v>16.100000000000001</c:v>
                </c:pt>
                <c:pt idx="4116">
                  <c:v>16.2</c:v>
                </c:pt>
                <c:pt idx="4117">
                  <c:v>16.3</c:v>
                </c:pt>
                <c:pt idx="4118">
                  <c:v>16.3</c:v>
                </c:pt>
                <c:pt idx="4119">
                  <c:v>16.2</c:v>
                </c:pt>
                <c:pt idx="4120">
                  <c:v>16.2</c:v>
                </c:pt>
                <c:pt idx="4121">
                  <c:v>16.399999999999999</c:v>
                </c:pt>
                <c:pt idx="4122">
                  <c:v>16.399999999999999</c:v>
                </c:pt>
                <c:pt idx="4123">
                  <c:v>16.3</c:v>
                </c:pt>
                <c:pt idx="4124">
                  <c:v>16.2</c:v>
                </c:pt>
                <c:pt idx="4125">
                  <c:v>16.3</c:v>
                </c:pt>
                <c:pt idx="4126">
                  <c:v>16.3</c:v>
                </c:pt>
                <c:pt idx="4127">
                  <c:v>16.3</c:v>
                </c:pt>
                <c:pt idx="4128">
                  <c:v>16.3</c:v>
                </c:pt>
                <c:pt idx="4129">
                  <c:v>16.2</c:v>
                </c:pt>
                <c:pt idx="4130">
                  <c:v>16.100000000000001</c:v>
                </c:pt>
                <c:pt idx="4131">
                  <c:v>16.2</c:v>
                </c:pt>
                <c:pt idx="4132">
                  <c:v>16.2</c:v>
                </c:pt>
                <c:pt idx="4133">
                  <c:v>16.2</c:v>
                </c:pt>
                <c:pt idx="4134">
                  <c:v>16.2</c:v>
                </c:pt>
                <c:pt idx="4135">
                  <c:v>16.100000000000001</c:v>
                </c:pt>
                <c:pt idx="4136">
                  <c:v>16.100000000000001</c:v>
                </c:pt>
                <c:pt idx="4137">
                  <c:v>16.2</c:v>
                </c:pt>
                <c:pt idx="4138">
                  <c:v>16.100000000000001</c:v>
                </c:pt>
                <c:pt idx="4139">
                  <c:v>16.100000000000001</c:v>
                </c:pt>
                <c:pt idx="4140">
                  <c:v>16.2</c:v>
                </c:pt>
                <c:pt idx="4141">
                  <c:v>16.2</c:v>
                </c:pt>
                <c:pt idx="4142">
                  <c:v>16.3</c:v>
                </c:pt>
                <c:pt idx="4143">
                  <c:v>16.3</c:v>
                </c:pt>
                <c:pt idx="4144">
                  <c:v>16.3</c:v>
                </c:pt>
                <c:pt idx="4145">
                  <c:v>16.399999999999999</c:v>
                </c:pt>
                <c:pt idx="4146">
                  <c:v>16.3</c:v>
                </c:pt>
                <c:pt idx="4147">
                  <c:v>16.399999999999999</c:v>
                </c:pt>
                <c:pt idx="4148">
                  <c:v>16.3</c:v>
                </c:pt>
                <c:pt idx="4149">
                  <c:v>16.3</c:v>
                </c:pt>
                <c:pt idx="4150">
                  <c:v>16.2</c:v>
                </c:pt>
                <c:pt idx="4151">
                  <c:v>16.3</c:v>
                </c:pt>
                <c:pt idx="4152">
                  <c:v>16.3</c:v>
                </c:pt>
                <c:pt idx="4153">
                  <c:v>16.100000000000001</c:v>
                </c:pt>
                <c:pt idx="4154">
                  <c:v>16.100000000000001</c:v>
                </c:pt>
                <c:pt idx="4155">
                  <c:v>16.2</c:v>
                </c:pt>
                <c:pt idx="4156">
                  <c:v>16.2</c:v>
                </c:pt>
                <c:pt idx="4157">
                  <c:v>16.2</c:v>
                </c:pt>
                <c:pt idx="4158">
                  <c:v>16.2</c:v>
                </c:pt>
                <c:pt idx="4159">
                  <c:v>16.2</c:v>
                </c:pt>
                <c:pt idx="4160">
                  <c:v>16.3</c:v>
                </c:pt>
                <c:pt idx="4161">
                  <c:v>16.2</c:v>
                </c:pt>
                <c:pt idx="4162">
                  <c:v>16.2</c:v>
                </c:pt>
                <c:pt idx="4163">
                  <c:v>16.2</c:v>
                </c:pt>
                <c:pt idx="4164">
                  <c:v>16.3</c:v>
                </c:pt>
                <c:pt idx="4165">
                  <c:v>16.3</c:v>
                </c:pt>
                <c:pt idx="4166">
                  <c:v>16.3</c:v>
                </c:pt>
                <c:pt idx="4167">
                  <c:v>16.3</c:v>
                </c:pt>
                <c:pt idx="4168">
                  <c:v>16.3</c:v>
                </c:pt>
                <c:pt idx="4169">
                  <c:v>16.3</c:v>
                </c:pt>
                <c:pt idx="4170">
                  <c:v>16.3</c:v>
                </c:pt>
                <c:pt idx="4171">
                  <c:v>16.2</c:v>
                </c:pt>
                <c:pt idx="4172">
                  <c:v>16.2</c:v>
                </c:pt>
                <c:pt idx="4173">
                  <c:v>16.2</c:v>
                </c:pt>
                <c:pt idx="4174">
                  <c:v>16.2</c:v>
                </c:pt>
                <c:pt idx="4175">
                  <c:v>16.3</c:v>
                </c:pt>
                <c:pt idx="4176">
                  <c:v>16.3</c:v>
                </c:pt>
                <c:pt idx="4177">
                  <c:v>16.2</c:v>
                </c:pt>
                <c:pt idx="4178">
                  <c:v>16.3</c:v>
                </c:pt>
                <c:pt idx="4179">
                  <c:v>16.2</c:v>
                </c:pt>
                <c:pt idx="4180">
                  <c:v>16.2</c:v>
                </c:pt>
                <c:pt idx="4181">
                  <c:v>16.2</c:v>
                </c:pt>
                <c:pt idx="4182">
                  <c:v>16.3</c:v>
                </c:pt>
                <c:pt idx="4183">
                  <c:v>16.2</c:v>
                </c:pt>
                <c:pt idx="4184">
                  <c:v>16.2</c:v>
                </c:pt>
                <c:pt idx="4185">
                  <c:v>16.2</c:v>
                </c:pt>
                <c:pt idx="4186">
                  <c:v>16.399999999999999</c:v>
                </c:pt>
                <c:pt idx="4187">
                  <c:v>16.2</c:v>
                </c:pt>
                <c:pt idx="4188">
                  <c:v>16.3</c:v>
                </c:pt>
                <c:pt idx="4189">
                  <c:v>16.3</c:v>
                </c:pt>
                <c:pt idx="4190">
                  <c:v>16.3</c:v>
                </c:pt>
                <c:pt idx="4191">
                  <c:v>16.3</c:v>
                </c:pt>
                <c:pt idx="4192">
                  <c:v>16.399999999999999</c:v>
                </c:pt>
                <c:pt idx="4193">
                  <c:v>16.399999999999999</c:v>
                </c:pt>
                <c:pt idx="4194">
                  <c:v>16.3</c:v>
                </c:pt>
                <c:pt idx="4195">
                  <c:v>16.399999999999999</c:v>
                </c:pt>
                <c:pt idx="4196">
                  <c:v>16.399999999999999</c:v>
                </c:pt>
                <c:pt idx="4197">
                  <c:v>16.399999999999999</c:v>
                </c:pt>
                <c:pt idx="4198">
                  <c:v>16.399999999999999</c:v>
                </c:pt>
                <c:pt idx="4199">
                  <c:v>16.3</c:v>
                </c:pt>
                <c:pt idx="4200">
                  <c:v>16.3</c:v>
                </c:pt>
                <c:pt idx="4201">
                  <c:v>16.399999999999999</c:v>
                </c:pt>
                <c:pt idx="4202">
                  <c:v>16.399999999999999</c:v>
                </c:pt>
                <c:pt idx="4203">
                  <c:v>16.3</c:v>
                </c:pt>
                <c:pt idx="4204">
                  <c:v>16.3</c:v>
                </c:pt>
                <c:pt idx="4205">
                  <c:v>16.399999999999999</c:v>
                </c:pt>
                <c:pt idx="4206">
                  <c:v>16.3</c:v>
                </c:pt>
                <c:pt idx="4207">
                  <c:v>16.3</c:v>
                </c:pt>
                <c:pt idx="4208">
                  <c:v>16.399999999999999</c:v>
                </c:pt>
                <c:pt idx="4209">
                  <c:v>16.5</c:v>
                </c:pt>
                <c:pt idx="4210">
                  <c:v>16.399999999999999</c:v>
                </c:pt>
                <c:pt idx="4211">
                  <c:v>16.5</c:v>
                </c:pt>
                <c:pt idx="4212">
                  <c:v>16.5</c:v>
                </c:pt>
                <c:pt idx="4213">
                  <c:v>16.5</c:v>
                </c:pt>
                <c:pt idx="4214">
                  <c:v>16.5</c:v>
                </c:pt>
                <c:pt idx="4215">
                  <c:v>16.5</c:v>
                </c:pt>
                <c:pt idx="4216">
                  <c:v>16.5</c:v>
                </c:pt>
                <c:pt idx="4217">
                  <c:v>16.5</c:v>
                </c:pt>
                <c:pt idx="4218">
                  <c:v>16.5</c:v>
                </c:pt>
                <c:pt idx="4219">
                  <c:v>16.5</c:v>
                </c:pt>
                <c:pt idx="4220">
                  <c:v>16.399999999999999</c:v>
                </c:pt>
                <c:pt idx="4221">
                  <c:v>16.399999999999999</c:v>
                </c:pt>
                <c:pt idx="4222">
                  <c:v>16.5</c:v>
                </c:pt>
                <c:pt idx="4223">
                  <c:v>16.600000000000001</c:v>
                </c:pt>
                <c:pt idx="4224">
                  <c:v>16.5</c:v>
                </c:pt>
                <c:pt idx="4225">
                  <c:v>16.5</c:v>
                </c:pt>
                <c:pt idx="4226">
                  <c:v>16.399999999999999</c:v>
                </c:pt>
                <c:pt idx="4227">
                  <c:v>16.5</c:v>
                </c:pt>
                <c:pt idx="4228">
                  <c:v>16.5</c:v>
                </c:pt>
                <c:pt idx="4229">
                  <c:v>16.399999999999999</c:v>
                </c:pt>
                <c:pt idx="4230">
                  <c:v>16.5</c:v>
                </c:pt>
                <c:pt idx="4231">
                  <c:v>16.399999999999999</c:v>
                </c:pt>
                <c:pt idx="4232">
                  <c:v>16.5</c:v>
                </c:pt>
                <c:pt idx="4233">
                  <c:v>16.5</c:v>
                </c:pt>
                <c:pt idx="4234">
                  <c:v>16.5</c:v>
                </c:pt>
                <c:pt idx="4235">
                  <c:v>16.5</c:v>
                </c:pt>
                <c:pt idx="4236">
                  <c:v>16.5</c:v>
                </c:pt>
                <c:pt idx="4237">
                  <c:v>16.5</c:v>
                </c:pt>
                <c:pt idx="4238">
                  <c:v>16.399999999999999</c:v>
                </c:pt>
                <c:pt idx="4239">
                  <c:v>16.399999999999999</c:v>
                </c:pt>
                <c:pt idx="4240">
                  <c:v>16.399999999999999</c:v>
                </c:pt>
                <c:pt idx="4241">
                  <c:v>16.5</c:v>
                </c:pt>
                <c:pt idx="4242">
                  <c:v>16.5</c:v>
                </c:pt>
                <c:pt idx="4243">
                  <c:v>16.5</c:v>
                </c:pt>
                <c:pt idx="4244">
                  <c:v>16.600000000000001</c:v>
                </c:pt>
                <c:pt idx="4245">
                  <c:v>16.5</c:v>
                </c:pt>
                <c:pt idx="4246">
                  <c:v>16.399999999999999</c:v>
                </c:pt>
                <c:pt idx="4247">
                  <c:v>16.5</c:v>
                </c:pt>
                <c:pt idx="4248">
                  <c:v>16.5</c:v>
                </c:pt>
                <c:pt idx="4249">
                  <c:v>16.5</c:v>
                </c:pt>
                <c:pt idx="4250">
                  <c:v>16.5</c:v>
                </c:pt>
                <c:pt idx="4251">
                  <c:v>16.600000000000001</c:v>
                </c:pt>
                <c:pt idx="4252">
                  <c:v>16</c:v>
                </c:pt>
                <c:pt idx="4253">
                  <c:v>16.100000000000001</c:v>
                </c:pt>
                <c:pt idx="4254">
                  <c:v>16.100000000000001</c:v>
                </c:pt>
                <c:pt idx="4255">
                  <c:v>15.5</c:v>
                </c:pt>
                <c:pt idx="4256">
                  <c:v>15.4</c:v>
                </c:pt>
                <c:pt idx="4257">
                  <c:v>15.4</c:v>
                </c:pt>
                <c:pt idx="4258">
                  <c:v>15.4</c:v>
                </c:pt>
                <c:pt idx="4259">
                  <c:v>15.5</c:v>
                </c:pt>
                <c:pt idx="4260">
                  <c:v>15.5</c:v>
                </c:pt>
                <c:pt idx="4261">
                  <c:v>15.5</c:v>
                </c:pt>
                <c:pt idx="4262">
                  <c:v>15.4</c:v>
                </c:pt>
                <c:pt idx="4263">
                  <c:v>15.3</c:v>
                </c:pt>
                <c:pt idx="4264">
                  <c:v>15.4</c:v>
                </c:pt>
                <c:pt idx="4265">
                  <c:v>15.4</c:v>
                </c:pt>
                <c:pt idx="4266">
                  <c:v>15.4</c:v>
                </c:pt>
                <c:pt idx="4267">
                  <c:v>15.4</c:v>
                </c:pt>
                <c:pt idx="4268">
                  <c:v>15.4</c:v>
                </c:pt>
                <c:pt idx="4269">
                  <c:v>15.3</c:v>
                </c:pt>
                <c:pt idx="4270">
                  <c:v>15.4</c:v>
                </c:pt>
                <c:pt idx="4271">
                  <c:v>15.4</c:v>
                </c:pt>
                <c:pt idx="4272">
                  <c:v>15.3</c:v>
                </c:pt>
                <c:pt idx="4273">
                  <c:v>15.3</c:v>
                </c:pt>
                <c:pt idx="4274">
                  <c:v>15.3</c:v>
                </c:pt>
                <c:pt idx="4275">
                  <c:v>15.3</c:v>
                </c:pt>
                <c:pt idx="4276">
                  <c:v>15.5</c:v>
                </c:pt>
                <c:pt idx="4277">
                  <c:v>15.6</c:v>
                </c:pt>
                <c:pt idx="4278">
                  <c:v>15.5</c:v>
                </c:pt>
                <c:pt idx="4279">
                  <c:v>15.5</c:v>
                </c:pt>
                <c:pt idx="4280">
                  <c:v>15.5</c:v>
                </c:pt>
                <c:pt idx="4281">
                  <c:v>15.1</c:v>
                </c:pt>
                <c:pt idx="4282">
                  <c:v>15.1</c:v>
                </c:pt>
                <c:pt idx="4283">
                  <c:v>15.1</c:v>
                </c:pt>
                <c:pt idx="4284">
                  <c:v>15</c:v>
                </c:pt>
                <c:pt idx="4285">
                  <c:v>15.1</c:v>
                </c:pt>
                <c:pt idx="4286">
                  <c:v>15</c:v>
                </c:pt>
                <c:pt idx="4287">
                  <c:v>15</c:v>
                </c:pt>
                <c:pt idx="4288">
                  <c:v>15</c:v>
                </c:pt>
                <c:pt idx="4289">
                  <c:v>15</c:v>
                </c:pt>
                <c:pt idx="4290">
                  <c:v>15</c:v>
                </c:pt>
                <c:pt idx="4291">
                  <c:v>15.1</c:v>
                </c:pt>
                <c:pt idx="4292">
                  <c:v>15.1</c:v>
                </c:pt>
                <c:pt idx="4293">
                  <c:v>15.1</c:v>
                </c:pt>
                <c:pt idx="4294">
                  <c:v>15</c:v>
                </c:pt>
                <c:pt idx="4295">
                  <c:v>15.1</c:v>
                </c:pt>
                <c:pt idx="4296">
                  <c:v>15</c:v>
                </c:pt>
                <c:pt idx="4297">
                  <c:v>15</c:v>
                </c:pt>
                <c:pt idx="4298">
                  <c:v>15</c:v>
                </c:pt>
                <c:pt idx="4299">
                  <c:v>15</c:v>
                </c:pt>
                <c:pt idx="4300">
                  <c:v>15</c:v>
                </c:pt>
                <c:pt idx="4301">
                  <c:v>15</c:v>
                </c:pt>
                <c:pt idx="4302">
                  <c:v>15.1</c:v>
                </c:pt>
                <c:pt idx="4303">
                  <c:v>15</c:v>
                </c:pt>
                <c:pt idx="4304">
                  <c:v>15</c:v>
                </c:pt>
                <c:pt idx="4305">
                  <c:v>15</c:v>
                </c:pt>
                <c:pt idx="4306">
                  <c:v>15</c:v>
                </c:pt>
                <c:pt idx="4307">
                  <c:v>15</c:v>
                </c:pt>
                <c:pt idx="4308">
                  <c:v>15.1</c:v>
                </c:pt>
                <c:pt idx="4309">
                  <c:v>15.1</c:v>
                </c:pt>
                <c:pt idx="4310">
                  <c:v>15.1</c:v>
                </c:pt>
                <c:pt idx="4311">
                  <c:v>15.1</c:v>
                </c:pt>
                <c:pt idx="4312">
                  <c:v>15</c:v>
                </c:pt>
                <c:pt idx="4313">
                  <c:v>15</c:v>
                </c:pt>
                <c:pt idx="4314">
                  <c:v>15.1</c:v>
                </c:pt>
                <c:pt idx="4315">
                  <c:v>15.1</c:v>
                </c:pt>
                <c:pt idx="4316">
                  <c:v>15.1</c:v>
                </c:pt>
                <c:pt idx="4317">
                  <c:v>15.1</c:v>
                </c:pt>
                <c:pt idx="4318">
                  <c:v>15.1</c:v>
                </c:pt>
                <c:pt idx="4319">
                  <c:v>15.1</c:v>
                </c:pt>
                <c:pt idx="4320">
                  <c:v>15</c:v>
                </c:pt>
                <c:pt idx="4321">
                  <c:v>15.1</c:v>
                </c:pt>
                <c:pt idx="4322">
                  <c:v>15.1</c:v>
                </c:pt>
                <c:pt idx="4323">
                  <c:v>15.1</c:v>
                </c:pt>
                <c:pt idx="4324">
                  <c:v>15.2</c:v>
                </c:pt>
                <c:pt idx="4325">
                  <c:v>15.2</c:v>
                </c:pt>
                <c:pt idx="4326">
                  <c:v>15.2</c:v>
                </c:pt>
                <c:pt idx="4327">
                  <c:v>15.1</c:v>
                </c:pt>
                <c:pt idx="4328">
                  <c:v>15.1</c:v>
                </c:pt>
                <c:pt idx="4329">
                  <c:v>15.1</c:v>
                </c:pt>
                <c:pt idx="4330">
                  <c:v>15.1</c:v>
                </c:pt>
                <c:pt idx="4331">
                  <c:v>15.1</c:v>
                </c:pt>
                <c:pt idx="4332">
                  <c:v>15.1</c:v>
                </c:pt>
                <c:pt idx="4333">
                  <c:v>15.1</c:v>
                </c:pt>
                <c:pt idx="4334">
                  <c:v>15.2</c:v>
                </c:pt>
                <c:pt idx="4335">
                  <c:v>15.1</c:v>
                </c:pt>
                <c:pt idx="4336">
                  <c:v>15</c:v>
                </c:pt>
                <c:pt idx="4337">
                  <c:v>15.1</c:v>
                </c:pt>
                <c:pt idx="4338">
                  <c:v>15.1</c:v>
                </c:pt>
                <c:pt idx="4339">
                  <c:v>15.1</c:v>
                </c:pt>
                <c:pt idx="4340">
                  <c:v>15.1</c:v>
                </c:pt>
                <c:pt idx="4341">
                  <c:v>15</c:v>
                </c:pt>
                <c:pt idx="4342">
                  <c:v>15.1</c:v>
                </c:pt>
                <c:pt idx="4343">
                  <c:v>15.1</c:v>
                </c:pt>
                <c:pt idx="4344">
                  <c:v>15.2</c:v>
                </c:pt>
                <c:pt idx="4345">
                  <c:v>15.2</c:v>
                </c:pt>
                <c:pt idx="4346">
                  <c:v>15.2</c:v>
                </c:pt>
                <c:pt idx="4347">
                  <c:v>15.2</c:v>
                </c:pt>
                <c:pt idx="4348">
                  <c:v>15.2</c:v>
                </c:pt>
                <c:pt idx="4349">
                  <c:v>15.2</c:v>
                </c:pt>
                <c:pt idx="4350">
                  <c:v>15.2</c:v>
                </c:pt>
                <c:pt idx="4351">
                  <c:v>15.1</c:v>
                </c:pt>
                <c:pt idx="4352">
                  <c:v>14.6</c:v>
                </c:pt>
                <c:pt idx="4353">
                  <c:v>14.5</c:v>
                </c:pt>
                <c:pt idx="4354">
                  <c:v>14.4</c:v>
                </c:pt>
                <c:pt idx="4355">
                  <c:v>14.5</c:v>
                </c:pt>
                <c:pt idx="4356">
                  <c:v>14.5</c:v>
                </c:pt>
                <c:pt idx="4357">
                  <c:v>14.1</c:v>
                </c:pt>
                <c:pt idx="4358">
                  <c:v>14</c:v>
                </c:pt>
                <c:pt idx="4359">
                  <c:v>13.9</c:v>
                </c:pt>
                <c:pt idx="4360">
                  <c:v>14</c:v>
                </c:pt>
                <c:pt idx="4361">
                  <c:v>14</c:v>
                </c:pt>
                <c:pt idx="4362">
                  <c:v>14.1</c:v>
                </c:pt>
                <c:pt idx="4363">
                  <c:v>14.1</c:v>
                </c:pt>
                <c:pt idx="4364">
                  <c:v>14.1</c:v>
                </c:pt>
                <c:pt idx="4365">
                  <c:v>14</c:v>
                </c:pt>
                <c:pt idx="4366">
                  <c:v>14</c:v>
                </c:pt>
                <c:pt idx="4367">
                  <c:v>14</c:v>
                </c:pt>
                <c:pt idx="4368">
                  <c:v>14.1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472616"/>
        <c:axId val="224472224"/>
      </c:scatterChart>
      <c:valAx>
        <c:axId val="65536152"/>
        <c:scaling>
          <c:orientation val="minMax"/>
          <c:max val="42643"/>
          <c:min val="4246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36544"/>
        <c:crosses val="autoZero"/>
        <c:crossBetween val="midCat"/>
      </c:valAx>
      <c:valAx>
        <c:axId val="65536544"/>
        <c:scaling>
          <c:orientation val="minMax"/>
          <c:max val="125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36152"/>
        <c:crosses val="autoZero"/>
        <c:crossBetween val="midCat"/>
      </c:valAx>
      <c:valAx>
        <c:axId val="224472224"/>
        <c:scaling>
          <c:orientation val="minMax"/>
          <c:max val="3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472616"/>
        <c:crosses val="max"/>
        <c:crossBetween val="midCat"/>
      </c:valAx>
      <c:valAx>
        <c:axId val="224472616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extTo"/>
        <c:crossAx val="224472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4111152"/>
        <c:axId val="544111544"/>
      </c:barChart>
      <c:catAx>
        <c:axId val="544111152"/>
        <c:scaling>
          <c:orientation val="minMax"/>
        </c:scaling>
        <c:delete val="0"/>
        <c:axPos val="b"/>
        <c:majorTickMark val="out"/>
        <c:minorTickMark val="none"/>
        <c:tickLblPos val="nextTo"/>
        <c:crossAx val="544111544"/>
        <c:crosses val="autoZero"/>
        <c:auto val="1"/>
        <c:lblAlgn val="ctr"/>
        <c:lblOffset val="100"/>
        <c:noMultiLvlLbl val="0"/>
      </c:catAx>
      <c:valAx>
        <c:axId val="544111544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44111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4112328"/>
        <c:axId val="544112720"/>
      </c:barChart>
      <c:catAx>
        <c:axId val="544112328"/>
        <c:scaling>
          <c:orientation val="minMax"/>
        </c:scaling>
        <c:delete val="0"/>
        <c:axPos val="b"/>
        <c:majorTickMark val="out"/>
        <c:minorTickMark val="none"/>
        <c:tickLblPos val="nextTo"/>
        <c:crossAx val="544112720"/>
        <c:crosses val="autoZero"/>
        <c:auto val="1"/>
        <c:lblAlgn val="ctr"/>
        <c:lblOffset val="100"/>
        <c:noMultiLvlLbl val="0"/>
      </c:catAx>
      <c:valAx>
        <c:axId val="54411272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44112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0041136"/>
        <c:axId val="570042704"/>
      </c:barChart>
      <c:catAx>
        <c:axId val="57004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570042704"/>
        <c:crosses val="autoZero"/>
        <c:auto val="1"/>
        <c:lblAlgn val="ctr"/>
        <c:lblOffset val="100"/>
        <c:noMultiLvlLbl val="0"/>
      </c:catAx>
      <c:valAx>
        <c:axId val="570042704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5700411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0.65138</cdr:x>
      <cdr:y>0.68421</cdr:y>
    </cdr:from>
    <cdr:to>
      <cdr:x>0.81651</cdr:x>
      <cdr:y>0.73684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10199" y="3962400"/>
          <a:ext cx="1371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Nez Perce 1520 ft.</a:t>
          </a:r>
          <a:endParaRPr lang="en-US" sz="14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0724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0724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0.06063</cdr:x>
      <cdr:y>0.1875</cdr:y>
    </cdr:from>
    <cdr:to>
      <cdr:x>0.93937</cdr:x>
      <cdr:y>0.1875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25780" y="1143000"/>
          <a:ext cx="76200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0.0536</cdr:x>
      <cdr:y>0.32203</cdr:y>
    </cdr:from>
    <cdr:to>
      <cdr:x>0.94112</cdr:x>
      <cdr:y>0.32324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464820" y="2026920"/>
          <a:ext cx="7696200" cy="762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0724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0724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0100" cy="6995160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07240" cy="699516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122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122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fld id="{7B2DF8FE-C407-41A0-A87A-AD62C59F98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63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122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122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BACED2EE-C9E7-41D8-AC81-D2DB959D25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414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8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002E2-6FD0-4F4D-BDF3-9CA3AB2996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0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D3666-60E0-4A31-B36B-0BE0E48BAC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4076-4AFA-4640-9A24-2371BA150B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4D396-8B04-43F1-94F5-E0DCDAA739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B58E-BAEC-40ED-9A07-89F388C4C036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6797-8FD4-49B1-89EF-EA2CCF6EA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1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37A44-DA72-45C7-913B-B7F63E45B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6338C-E076-4B4F-A78C-6C3AE62DB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79A9D-5FE1-469B-B722-2A4476F6E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B9743-504C-48A2-BD23-60D390E0BF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515ED-0CE1-4063-B073-3196DB6A28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CAE1-E46A-4AF6-AFF5-EF4244AC8F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738EF-1C05-4CA4-AF15-FDDC8BA34E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B8EF0-A004-4923-8035-FEAD439292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7B3F3DA-10E8-4696-BA8B-AC50DC6A8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9" descr="ppt_camo_bkgrnd-0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oleObject" Target="../embeddings/Microsoft_PowerPoint_97-2003_Presentation1.ppt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-47625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47625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1"/>
          <p:cNvSpPr>
            <a:spLocks noChangeArrowheads="1"/>
          </p:cNvSpPr>
          <p:nvPr/>
        </p:nvSpPr>
        <p:spPr bwMode="auto">
          <a:xfrm>
            <a:off x="152400" y="5410200"/>
            <a:ext cx="88392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5" descr="lrg fi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5395913"/>
            <a:ext cx="1752600" cy="14239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6" descr="iDownlo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2462213"/>
            <a:ext cx="2819400" cy="287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0" name="Picture 7" descr="NWW_GWOTdeployee_TerryMcClure_Afganist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1500" y="1711325"/>
            <a:ext cx="914400" cy="676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1" name="Picture 8" descr="NWW_EagleAtLuckyPea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4450" y="2557463"/>
            <a:ext cx="1465263" cy="1808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2" name="Picture 9" descr="NWW_LoMoRS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9100" y="3870325"/>
            <a:ext cx="1981200" cy="1465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3" name="Picture 10" descr="NWW_McNaryPowerhous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1300" y="1447800"/>
            <a:ext cx="1524000" cy="939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" name="Picture 11" descr="NWW_LittleGooseNavLock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24700" y="5389563"/>
            <a:ext cx="1981200" cy="14303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5" name="Picture 12" descr="NWW_LowerGraniteCavitationRepai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5392738"/>
            <a:ext cx="1333500" cy="1427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6" name="Picture 3" descr="IMG_797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2938463"/>
            <a:ext cx="601980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3" descr="C:\Users\G4EDHSCH\Documents\Projects\Dworshak\Snowflight\DwrSno042111\DSC0014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53000" y="609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2"/>
          </a:xfrm>
        </p:grpSpPr>
        <p:pic>
          <p:nvPicPr>
            <p:cNvPr id="1043" name="Picture 25" descr="ppt_camo_bkgrnd-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26" descr="white_curve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02" y="990"/>
              <a:ext cx="3258" cy="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7467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dirty="0" smtClean="0"/>
              <a:t>Dworshak Reservoir Regulation </a:t>
            </a:r>
            <a:br>
              <a:rPr lang="en-US" sz="3600" b="1" dirty="0" smtClean="0"/>
            </a:br>
            <a:r>
              <a:rPr lang="en-US" sz="3600" b="1" dirty="0" smtClean="0"/>
              <a:t>Water Year 2016</a:t>
            </a:r>
          </a:p>
        </p:txBody>
      </p:sp>
      <p:pic>
        <p:nvPicPr>
          <p:cNvPr id="1040" name="Picture 28" descr="USACE_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4419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152400" y="5410200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US Army Corps of Engineers</a:t>
            </a:r>
          </a:p>
          <a:p>
            <a:r>
              <a:rPr lang="en-US" b="1"/>
              <a:t>BUILDING STRONG</a:t>
            </a:r>
            <a:r>
              <a:rPr lang="en-US" sz="1400" b="1" baseline="-25000"/>
              <a:t>®</a:t>
            </a:r>
          </a:p>
        </p:txBody>
      </p:sp>
      <p:sp>
        <p:nvSpPr>
          <p:cNvPr id="1042" name="Text Box 32"/>
          <p:cNvSpPr txBox="1">
            <a:spLocks noChangeArrowheads="1"/>
          </p:cNvSpPr>
          <p:nvPr/>
        </p:nvSpPr>
        <p:spPr bwMode="auto">
          <a:xfrm>
            <a:off x="152400" y="1828800"/>
            <a:ext cx="3505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Stephen Hall P.E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spcBef>
                <a:spcPct val="10000"/>
              </a:spcBef>
            </a:pPr>
            <a:r>
              <a:rPr lang="en-US" sz="1400" dirty="0" smtClean="0"/>
              <a:t>Water Management Program Manager</a:t>
            </a:r>
            <a:endParaRPr lang="en-US" sz="1400" dirty="0"/>
          </a:p>
          <a:p>
            <a:pPr>
              <a:spcBef>
                <a:spcPct val="10000"/>
              </a:spcBef>
            </a:pPr>
            <a:r>
              <a:rPr lang="en-US" sz="1400" dirty="0"/>
              <a:t>Walla Walla District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December </a:t>
            </a:r>
            <a:r>
              <a:rPr lang="en-US" sz="1400" dirty="0" smtClean="0"/>
              <a:t> 7th, 2016</a:t>
            </a:r>
            <a:endParaRPr lang="en-US" sz="1400" dirty="0"/>
          </a:p>
          <a:p>
            <a:pPr>
              <a:spcBef>
                <a:spcPct val="10000"/>
              </a:spcBef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9683" b="96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LOWER GRANITE LOCK &amp; DAM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Content Placeholder 5" descr="usace_logo.jpg"/>
          <p:cNvPicPr>
            <a:picLocks noChangeAspect="1"/>
          </p:cNvPicPr>
          <p:nvPr/>
        </p:nvPicPr>
        <p:blipFill>
          <a:blip r:embed="rId3" cstate="print"/>
          <a:srcRect l="4124" t="6257" r="6904" b="8680"/>
          <a:stretch>
            <a:fillRect/>
          </a:stretch>
        </p:blipFill>
        <p:spPr>
          <a:xfrm>
            <a:off x="8051800" y="528637"/>
            <a:ext cx="609600" cy="4667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077200" y="5791200"/>
            <a:ext cx="762000" cy="457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48600" y="4267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THERMISTER STRING</a:t>
            </a:r>
            <a:endParaRPr lang="en-US" sz="12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066800" y="762000"/>
            <a:ext cx="381000" cy="457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1000" y="1066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LGNW </a:t>
            </a:r>
          </a:p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TDG STATION</a:t>
            </a:r>
            <a:endParaRPr lang="en-US" sz="1200" b="1" dirty="0">
              <a:solidFill>
                <a:srgbClr val="FFFF00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051800" y="4728865"/>
          <a:ext cx="736600" cy="990600"/>
        </p:xfrm>
        <a:graphic>
          <a:graphicData uri="http://schemas.openxmlformats.org/drawingml/2006/table">
            <a:tbl>
              <a:tblPr/>
              <a:tblGrid>
                <a:gridCol w="7366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68.0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66.0 - 68.0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65.0 - 66.0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60.0 - 65.0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60.0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2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4913" r="1640" b="116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914400" y="2553100"/>
            <a:ext cx="123525" cy="1139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00" y="2286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LOWER GRANITE LOCK &amp; DAM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3429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DWORSHAK DAM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762775" y="3781125"/>
            <a:ext cx="181274" cy="152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0" y="3124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CLEARWATER AT PECK (PEKI)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2600" y="3505200"/>
            <a:ext cx="609600" cy="33260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24400" y="4800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LEWISTON AIRPORT WEATHER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505200" y="5029200"/>
            <a:ext cx="1143000" cy="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43200" y="2895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SILCOTT ISLAND WEATHER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438400" y="3352800"/>
            <a:ext cx="838200" cy="1295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81200" y="6019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SNAKE RIVER AT ANATONE (ANAW &amp; ANQW)</a:t>
            </a:r>
            <a:endParaRPr lang="en-US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429000" y="6372999"/>
            <a:ext cx="609600" cy="33260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114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SNAKE RIVER BELOW LOWER GRANITE (LNGW)</a:t>
            </a:r>
            <a:endParaRPr lang="en-US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38200" y="1676400"/>
            <a:ext cx="76200" cy="838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6000" y="1524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DATA COLLECTION STATIONS USED IN MODELING</a:t>
            </a:r>
            <a:endParaRPr lang="en-US" sz="2400" b="1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5200" y="4648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CLEARWATER AT OROFINO (ORFI)</a:t>
            </a:r>
            <a:endParaRPr lang="en-US" b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8077200" y="4038600"/>
            <a:ext cx="76200" cy="533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7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31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53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96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22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09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1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48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441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Dworshak Operations Review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Supply Forecast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err="1" smtClean="0">
                <a:latin typeface="+mn-lt"/>
              </a:rPr>
              <a:t>BiOp</a:t>
            </a:r>
            <a:r>
              <a:rPr lang="en-US" sz="2800" kern="0" dirty="0" smtClean="0">
                <a:latin typeface="+mn-lt"/>
              </a:rPr>
              <a:t> Operations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Flood Control Space Shift to Grand Coulee &amp; Spring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Flow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Augmentation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 Refill &amp; Temperature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Augmentation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Summer Temperature Operations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+mn-lt"/>
              </a:rPr>
              <a:t>Total Dissolved Gas Operations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22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78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3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45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91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17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63126" cy="628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1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211"/>
          <p:cNvSpPr txBox="1"/>
          <p:nvPr/>
        </p:nvSpPr>
        <p:spPr>
          <a:xfrm>
            <a:off x="3716150" y="1052296"/>
            <a:ext cx="732325" cy="3385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1565.0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2895600"/>
            <a:ext cx="381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QUESTIONS ????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07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7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752361"/>
              </p:ext>
            </p:extLst>
          </p:nvPr>
        </p:nvGraphicFramePr>
        <p:xfrm>
          <a:off x="381001" y="381000"/>
          <a:ext cx="8382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64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790279"/>
              </p:ext>
            </p:extLst>
          </p:nvPr>
        </p:nvGraphicFramePr>
        <p:xfrm>
          <a:off x="457201" y="381000"/>
          <a:ext cx="8305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67400" y="3733800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BiOp</a:t>
            </a:r>
            <a:r>
              <a:rPr lang="en-US" sz="1400" dirty="0" smtClean="0"/>
              <a:t> 1535 ft.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1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189132"/>
              </p:ext>
            </p:extLst>
          </p:nvPr>
        </p:nvGraphicFramePr>
        <p:xfrm>
          <a:off x="457200" y="381000"/>
          <a:ext cx="8305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782106"/>
              </p:ext>
            </p:extLst>
          </p:nvPr>
        </p:nvGraphicFramePr>
        <p:xfrm>
          <a:off x="457200" y="381000"/>
          <a:ext cx="8305800" cy="57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3658383" y="2773057"/>
            <a:ext cx="1678596" cy="4200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Temperature Augmentation Started on June </a:t>
            </a:r>
            <a:r>
              <a:rPr lang="en-US" sz="1000" b="1" dirty="0" smtClean="0"/>
              <a:t>28</a:t>
            </a:r>
            <a:r>
              <a:rPr lang="en-US" sz="1000" b="1" dirty="0" smtClean="0">
                <a:solidFill>
                  <a:schemeClr val="tx1"/>
                </a:solidFill>
              </a:rPr>
              <a:t>th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71800" y="1417638"/>
            <a:ext cx="671328" cy="1546314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971800" y="2956335"/>
            <a:ext cx="663700" cy="66325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06678"/>
              </p:ext>
            </p:extLst>
          </p:nvPr>
        </p:nvGraphicFramePr>
        <p:xfrm>
          <a:off x="236220" y="152400"/>
          <a:ext cx="867156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966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239209"/>
              </p:ext>
            </p:extLst>
          </p:nvPr>
        </p:nvGraphicFramePr>
        <p:xfrm>
          <a:off x="304800" y="274638"/>
          <a:ext cx="853440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5345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5649</TotalTime>
  <Words>169</Words>
  <Application>Microsoft Office PowerPoint</Application>
  <PresentationFormat>On-screen Show (4:3)</PresentationFormat>
  <Paragraphs>44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Calibri</vt:lpstr>
      <vt:lpstr>Default Design</vt:lpstr>
      <vt:lpstr>Microsoft PowerPoint 97-2003 Presentation</vt:lpstr>
      <vt:lpstr>Dworshak Reservoir Regulation  Water Year 2016</vt:lpstr>
      <vt:lpstr>Dworshak Operations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Walla Walla District Programmatic Sediment Management Program (PSMP)</dc:title>
  <dc:creator>Alan Feistner</dc:creator>
  <cp:lastModifiedBy>G4EDHSCH</cp:lastModifiedBy>
  <cp:revision>498</cp:revision>
  <dcterms:created xsi:type="dcterms:W3CDTF">2008-06-04T23:03:02Z</dcterms:created>
  <dcterms:modified xsi:type="dcterms:W3CDTF">2016-12-07T07:57:01Z</dcterms:modified>
</cp:coreProperties>
</file>