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2"/>
  </p:notesMasterIdLst>
  <p:handoutMasterIdLst>
    <p:handoutMasterId r:id="rId13"/>
  </p:handoutMasterIdLst>
  <p:sldIdLst>
    <p:sldId id="321" r:id="rId4"/>
    <p:sldId id="322" r:id="rId5"/>
    <p:sldId id="323" r:id="rId6"/>
    <p:sldId id="324" r:id="rId7"/>
    <p:sldId id="326" r:id="rId8"/>
    <p:sldId id="302" r:id="rId9"/>
    <p:sldId id="328" r:id="rId10"/>
    <p:sldId id="303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408" autoAdjust="0"/>
  </p:normalViewPr>
  <p:slideViewPr>
    <p:cSldViewPr>
      <p:cViewPr varScale="1">
        <p:scale>
          <a:sx n="110" d="100"/>
          <a:sy n="110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417F7-17A9-4D9E-8D97-170402F47457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1404-51CE-4381-B93B-E73611E27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1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3BCF-01C8-4EFC-B213-BA67F13EE81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06CE5-D169-4C40-AAEF-B013A5B9D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7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4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73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1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2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8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1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1236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54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6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6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11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2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3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1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E5E0-F713-44C4-B79E-09DC8666F1A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F2DC-0619-4440-AEB8-3BAF0035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BC2D9-725A-4769-812B-67EAE39B6FB0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DB9A1-AECD-42DD-9B11-F17C4A6BEBE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82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kiefer\AppData\Local\Microsoft\Windows\Temporary Internet Files\Content.Outlook\VX1EK704\IMG_4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81000"/>
            <a:ext cx="670560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Snake River Sockeye Salmon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2015 &amp; 2016 Smolt Condition Issues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kiefer\AppData\Local\Microsoft\Windows\Temporary Internet Files\Content.Outlook\VX1EK704\IMG_4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10200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2015 believed TDG to be primary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rkiefer\AppData\Local\Microsoft\Windows\Temporary Internet Files\Content.Outlook\VX1EK704\IMG_4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715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2016 problems persisted after taking TDG actions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59" y="0"/>
            <a:ext cx="92180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0867" y="990600"/>
            <a:ext cx="5791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2017 Plans to Address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10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Purchased 6” Fish Pump to Replace 4” Fish Pump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Smolts will be Transported in late April instead of early May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Additional TDG Measures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:\Sockeye Research\Field photos\jeb 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3888" y="-9979025"/>
            <a:ext cx="34747201" cy="260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295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Smolt Questions ?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Idaho Update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9600" y="1295400"/>
            <a:ext cx="5187575" cy="5120640"/>
            <a:chOff x="609600" y="1295400"/>
            <a:chExt cx="5187575" cy="51206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295400"/>
              <a:ext cx="5187575" cy="512064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483821" y="3182928"/>
              <a:ext cx="2292573" cy="2291409"/>
              <a:chOff x="3916680" y="3345180"/>
              <a:chExt cx="2087880" cy="2118360"/>
            </a:xfrm>
          </p:grpSpPr>
          <p:sp>
            <p:nvSpPr>
              <p:cNvPr id="5" name="Freeform: Shape 4"/>
              <p:cNvSpPr/>
              <p:nvPr/>
            </p:nvSpPr>
            <p:spPr>
              <a:xfrm>
                <a:off x="5101590" y="4400550"/>
                <a:ext cx="781060" cy="1062990"/>
              </a:xfrm>
              <a:custGeom>
                <a:avLst/>
                <a:gdLst>
                  <a:gd name="connsiteX0" fmla="*/ 102870 w 781060"/>
                  <a:gd name="connsiteY0" fmla="*/ 1062990 h 1062990"/>
                  <a:gd name="connsiteX1" fmla="*/ 91440 w 781060"/>
                  <a:gd name="connsiteY1" fmla="*/ 1032510 h 1062990"/>
                  <a:gd name="connsiteX2" fmla="*/ 87630 w 781060"/>
                  <a:gd name="connsiteY2" fmla="*/ 1021080 h 1062990"/>
                  <a:gd name="connsiteX3" fmla="*/ 72390 w 781060"/>
                  <a:gd name="connsiteY3" fmla="*/ 1013460 h 1062990"/>
                  <a:gd name="connsiteX4" fmla="*/ 64770 w 781060"/>
                  <a:gd name="connsiteY4" fmla="*/ 1002030 h 1062990"/>
                  <a:gd name="connsiteX5" fmla="*/ 64770 w 781060"/>
                  <a:gd name="connsiteY5" fmla="*/ 925830 h 1062990"/>
                  <a:gd name="connsiteX6" fmla="*/ 68580 w 781060"/>
                  <a:gd name="connsiteY6" fmla="*/ 902970 h 1062990"/>
                  <a:gd name="connsiteX7" fmla="*/ 76200 w 781060"/>
                  <a:gd name="connsiteY7" fmla="*/ 880110 h 1062990"/>
                  <a:gd name="connsiteX8" fmla="*/ 60960 w 781060"/>
                  <a:gd name="connsiteY8" fmla="*/ 861060 h 1062990"/>
                  <a:gd name="connsiteX9" fmla="*/ 49530 w 781060"/>
                  <a:gd name="connsiteY9" fmla="*/ 853440 h 1062990"/>
                  <a:gd name="connsiteX10" fmla="*/ 45720 w 781060"/>
                  <a:gd name="connsiteY10" fmla="*/ 842010 h 1062990"/>
                  <a:gd name="connsiteX11" fmla="*/ 41910 w 781060"/>
                  <a:gd name="connsiteY11" fmla="*/ 826770 h 1062990"/>
                  <a:gd name="connsiteX12" fmla="*/ 34290 w 781060"/>
                  <a:gd name="connsiteY12" fmla="*/ 803910 h 1062990"/>
                  <a:gd name="connsiteX13" fmla="*/ 30480 w 781060"/>
                  <a:gd name="connsiteY13" fmla="*/ 731520 h 1062990"/>
                  <a:gd name="connsiteX14" fmla="*/ 19050 w 781060"/>
                  <a:gd name="connsiteY14" fmla="*/ 697230 h 1062990"/>
                  <a:gd name="connsiteX15" fmla="*/ 7620 w 781060"/>
                  <a:gd name="connsiteY15" fmla="*/ 662940 h 1062990"/>
                  <a:gd name="connsiteX16" fmla="*/ 3810 w 781060"/>
                  <a:gd name="connsiteY16" fmla="*/ 651510 h 1062990"/>
                  <a:gd name="connsiteX17" fmla="*/ 0 w 781060"/>
                  <a:gd name="connsiteY17" fmla="*/ 640080 h 1062990"/>
                  <a:gd name="connsiteX18" fmla="*/ 3810 w 781060"/>
                  <a:gd name="connsiteY18" fmla="*/ 586740 h 1062990"/>
                  <a:gd name="connsiteX19" fmla="*/ 11430 w 781060"/>
                  <a:gd name="connsiteY19" fmla="*/ 575310 h 1062990"/>
                  <a:gd name="connsiteX20" fmla="*/ 22860 w 781060"/>
                  <a:gd name="connsiteY20" fmla="*/ 563880 h 1062990"/>
                  <a:gd name="connsiteX21" fmla="*/ 34290 w 781060"/>
                  <a:gd name="connsiteY21" fmla="*/ 560070 h 1062990"/>
                  <a:gd name="connsiteX22" fmla="*/ 72390 w 781060"/>
                  <a:gd name="connsiteY22" fmla="*/ 556260 h 1062990"/>
                  <a:gd name="connsiteX23" fmla="*/ 83820 w 781060"/>
                  <a:gd name="connsiteY23" fmla="*/ 552450 h 1062990"/>
                  <a:gd name="connsiteX24" fmla="*/ 125730 w 781060"/>
                  <a:gd name="connsiteY24" fmla="*/ 544830 h 1062990"/>
                  <a:gd name="connsiteX25" fmla="*/ 144780 w 781060"/>
                  <a:gd name="connsiteY25" fmla="*/ 541020 h 1062990"/>
                  <a:gd name="connsiteX26" fmla="*/ 342900 w 781060"/>
                  <a:gd name="connsiteY26" fmla="*/ 533400 h 1062990"/>
                  <a:gd name="connsiteX27" fmla="*/ 434340 w 781060"/>
                  <a:gd name="connsiteY27" fmla="*/ 525780 h 1062990"/>
                  <a:gd name="connsiteX28" fmla="*/ 445770 w 781060"/>
                  <a:gd name="connsiteY28" fmla="*/ 521970 h 1062990"/>
                  <a:gd name="connsiteX29" fmla="*/ 514350 w 781060"/>
                  <a:gd name="connsiteY29" fmla="*/ 525780 h 1062990"/>
                  <a:gd name="connsiteX30" fmla="*/ 541020 w 781060"/>
                  <a:gd name="connsiteY30" fmla="*/ 525780 h 1062990"/>
                  <a:gd name="connsiteX31" fmla="*/ 544830 w 781060"/>
                  <a:gd name="connsiteY31" fmla="*/ 514350 h 1062990"/>
                  <a:gd name="connsiteX32" fmla="*/ 552450 w 781060"/>
                  <a:gd name="connsiteY32" fmla="*/ 453390 h 1062990"/>
                  <a:gd name="connsiteX33" fmla="*/ 571500 w 781060"/>
                  <a:gd name="connsiteY33" fmla="*/ 419100 h 1062990"/>
                  <a:gd name="connsiteX34" fmla="*/ 579120 w 781060"/>
                  <a:gd name="connsiteY34" fmla="*/ 396240 h 1062990"/>
                  <a:gd name="connsiteX35" fmla="*/ 586740 w 781060"/>
                  <a:gd name="connsiteY35" fmla="*/ 365760 h 1062990"/>
                  <a:gd name="connsiteX36" fmla="*/ 601980 w 781060"/>
                  <a:gd name="connsiteY36" fmla="*/ 342900 h 1062990"/>
                  <a:gd name="connsiteX37" fmla="*/ 624840 w 781060"/>
                  <a:gd name="connsiteY37" fmla="*/ 331470 h 1062990"/>
                  <a:gd name="connsiteX38" fmla="*/ 636270 w 781060"/>
                  <a:gd name="connsiteY38" fmla="*/ 323850 h 1062990"/>
                  <a:gd name="connsiteX39" fmla="*/ 643890 w 781060"/>
                  <a:gd name="connsiteY39" fmla="*/ 289560 h 1062990"/>
                  <a:gd name="connsiteX40" fmla="*/ 651510 w 781060"/>
                  <a:gd name="connsiteY40" fmla="*/ 262890 h 1062990"/>
                  <a:gd name="connsiteX41" fmla="*/ 655320 w 781060"/>
                  <a:gd name="connsiteY41" fmla="*/ 243840 h 1062990"/>
                  <a:gd name="connsiteX42" fmla="*/ 647700 w 781060"/>
                  <a:gd name="connsiteY42" fmla="*/ 160020 h 1062990"/>
                  <a:gd name="connsiteX43" fmla="*/ 643890 w 781060"/>
                  <a:gd name="connsiteY43" fmla="*/ 148590 h 1062990"/>
                  <a:gd name="connsiteX44" fmla="*/ 655320 w 781060"/>
                  <a:gd name="connsiteY44" fmla="*/ 125730 h 1062990"/>
                  <a:gd name="connsiteX45" fmla="*/ 674370 w 781060"/>
                  <a:gd name="connsiteY45" fmla="*/ 121920 h 1062990"/>
                  <a:gd name="connsiteX46" fmla="*/ 685800 w 781060"/>
                  <a:gd name="connsiteY46" fmla="*/ 110490 h 1062990"/>
                  <a:gd name="connsiteX47" fmla="*/ 693420 w 781060"/>
                  <a:gd name="connsiteY47" fmla="*/ 99060 h 1062990"/>
                  <a:gd name="connsiteX48" fmla="*/ 704850 w 781060"/>
                  <a:gd name="connsiteY48" fmla="*/ 91440 h 1062990"/>
                  <a:gd name="connsiteX49" fmla="*/ 712470 w 781060"/>
                  <a:gd name="connsiteY49" fmla="*/ 80010 h 1062990"/>
                  <a:gd name="connsiteX50" fmla="*/ 723900 w 781060"/>
                  <a:gd name="connsiteY50" fmla="*/ 57150 h 1062990"/>
                  <a:gd name="connsiteX51" fmla="*/ 735330 w 781060"/>
                  <a:gd name="connsiteY51" fmla="*/ 49530 h 1062990"/>
                  <a:gd name="connsiteX52" fmla="*/ 765810 w 781060"/>
                  <a:gd name="connsiteY52" fmla="*/ 22860 h 1062990"/>
                  <a:gd name="connsiteX53" fmla="*/ 777240 w 781060"/>
                  <a:gd name="connsiteY53" fmla="*/ 15240 h 1062990"/>
                  <a:gd name="connsiteX54" fmla="*/ 781050 w 781060"/>
                  <a:gd name="connsiteY54" fmla="*/ 0 h 10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81060" h="1062990">
                    <a:moveTo>
                      <a:pt x="102870" y="1062990"/>
                    </a:moveTo>
                    <a:cubicBezTo>
                      <a:pt x="95519" y="1026236"/>
                      <a:pt x="104521" y="1058672"/>
                      <a:pt x="91440" y="1032510"/>
                    </a:cubicBezTo>
                    <a:cubicBezTo>
                      <a:pt x="89644" y="1028918"/>
                      <a:pt x="90470" y="1023920"/>
                      <a:pt x="87630" y="1021080"/>
                    </a:cubicBezTo>
                    <a:cubicBezTo>
                      <a:pt x="83614" y="1017064"/>
                      <a:pt x="77470" y="1016000"/>
                      <a:pt x="72390" y="1013460"/>
                    </a:cubicBezTo>
                    <a:cubicBezTo>
                      <a:pt x="69850" y="1009650"/>
                      <a:pt x="66378" y="1006317"/>
                      <a:pt x="64770" y="1002030"/>
                    </a:cubicBezTo>
                    <a:cubicBezTo>
                      <a:pt x="56369" y="979626"/>
                      <a:pt x="63027" y="944133"/>
                      <a:pt x="64770" y="925830"/>
                    </a:cubicBezTo>
                    <a:cubicBezTo>
                      <a:pt x="65502" y="918140"/>
                      <a:pt x="66706" y="910464"/>
                      <a:pt x="68580" y="902970"/>
                    </a:cubicBezTo>
                    <a:cubicBezTo>
                      <a:pt x="70528" y="895178"/>
                      <a:pt x="76200" y="880110"/>
                      <a:pt x="76200" y="880110"/>
                    </a:cubicBezTo>
                    <a:cubicBezTo>
                      <a:pt x="43443" y="858272"/>
                      <a:pt x="81992" y="887350"/>
                      <a:pt x="60960" y="861060"/>
                    </a:cubicBezTo>
                    <a:cubicBezTo>
                      <a:pt x="58099" y="857484"/>
                      <a:pt x="53340" y="855980"/>
                      <a:pt x="49530" y="853440"/>
                    </a:cubicBezTo>
                    <a:cubicBezTo>
                      <a:pt x="48260" y="849630"/>
                      <a:pt x="46823" y="845872"/>
                      <a:pt x="45720" y="842010"/>
                    </a:cubicBezTo>
                    <a:cubicBezTo>
                      <a:pt x="44281" y="836975"/>
                      <a:pt x="43415" y="831786"/>
                      <a:pt x="41910" y="826770"/>
                    </a:cubicBezTo>
                    <a:cubicBezTo>
                      <a:pt x="39602" y="819077"/>
                      <a:pt x="34290" y="803910"/>
                      <a:pt x="34290" y="803910"/>
                    </a:cubicBezTo>
                    <a:cubicBezTo>
                      <a:pt x="33020" y="779780"/>
                      <a:pt x="33359" y="755511"/>
                      <a:pt x="30480" y="731520"/>
                    </a:cubicBezTo>
                    <a:lnTo>
                      <a:pt x="19050" y="697230"/>
                    </a:lnTo>
                    <a:lnTo>
                      <a:pt x="7620" y="662940"/>
                    </a:lnTo>
                    <a:lnTo>
                      <a:pt x="3810" y="651510"/>
                    </a:lnTo>
                    <a:lnTo>
                      <a:pt x="0" y="640080"/>
                    </a:lnTo>
                    <a:cubicBezTo>
                      <a:pt x="1270" y="622300"/>
                      <a:pt x="712" y="604294"/>
                      <a:pt x="3810" y="586740"/>
                    </a:cubicBezTo>
                    <a:cubicBezTo>
                      <a:pt x="4606" y="582231"/>
                      <a:pt x="8499" y="578828"/>
                      <a:pt x="11430" y="575310"/>
                    </a:cubicBezTo>
                    <a:cubicBezTo>
                      <a:pt x="14879" y="571171"/>
                      <a:pt x="18377" y="566869"/>
                      <a:pt x="22860" y="563880"/>
                    </a:cubicBezTo>
                    <a:cubicBezTo>
                      <a:pt x="26202" y="561652"/>
                      <a:pt x="30321" y="560681"/>
                      <a:pt x="34290" y="560070"/>
                    </a:cubicBezTo>
                    <a:cubicBezTo>
                      <a:pt x="46905" y="558129"/>
                      <a:pt x="59690" y="557530"/>
                      <a:pt x="72390" y="556260"/>
                    </a:cubicBezTo>
                    <a:cubicBezTo>
                      <a:pt x="76200" y="554990"/>
                      <a:pt x="79924" y="553424"/>
                      <a:pt x="83820" y="552450"/>
                    </a:cubicBezTo>
                    <a:cubicBezTo>
                      <a:pt x="96368" y="549313"/>
                      <a:pt x="113275" y="547095"/>
                      <a:pt x="125730" y="544830"/>
                    </a:cubicBezTo>
                    <a:cubicBezTo>
                      <a:pt x="132101" y="543672"/>
                      <a:pt x="138361" y="541876"/>
                      <a:pt x="144780" y="541020"/>
                    </a:cubicBezTo>
                    <a:cubicBezTo>
                      <a:pt x="208217" y="532562"/>
                      <a:pt x="286140" y="534751"/>
                      <a:pt x="342900" y="533400"/>
                    </a:cubicBezTo>
                    <a:cubicBezTo>
                      <a:pt x="366089" y="531951"/>
                      <a:pt x="407792" y="530607"/>
                      <a:pt x="434340" y="525780"/>
                    </a:cubicBezTo>
                    <a:cubicBezTo>
                      <a:pt x="438291" y="525062"/>
                      <a:pt x="441960" y="523240"/>
                      <a:pt x="445770" y="521970"/>
                    </a:cubicBezTo>
                    <a:cubicBezTo>
                      <a:pt x="468630" y="523240"/>
                      <a:pt x="491549" y="523707"/>
                      <a:pt x="514350" y="525780"/>
                    </a:cubicBezTo>
                    <a:cubicBezTo>
                      <a:pt x="540662" y="528172"/>
                      <a:pt x="519119" y="533080"/>
                      <a:pt x="541020" y="525780"/>
                    </a:cubicBezTo>
                    <a:cubicBezTo>
                      <a:pt x="542290" y="521970"/>
                      <a:pt x="544042" y="518288"/>
                      <a:pt x="544830" y="514350"/>
                    </a:cubicBezTo>
                    <a:cubicBezTo>
                      <a:pt x="550642" y="485289"/>
                      <a:pt x="547167" y="485087"/>
                      <a:pt x="552450" y="453390"/>
                    </a:cubicBezTo>
                    <a:cubicBezTo>
                      <a:pt x="556280" y="430410"/>
                      <a:pt x="560591" y="451828"/>
                      <a:pt x="571500" y="419100"/>
                    </a:cubicBezTo>
                    <a:cubicBezTo>
                      <a:pt x="574040" y="411480"/>
                      <a:pt x="577545" y="404116"/>
                      <a:pt x="579120" y="396240"/>
                    </a:cubicBezTo>
                    <a:cubicBezTo>
                      <a:pt x="580176" y="390962"/>
                      <a:pt x="583079" y="372350"/>
                      <a:pt x="586740" y="365760"/>
                    </a:cubicBezTo>
                    <a:cubicBezTo>
                      <a:pt x="591188" y="357754"/>
                      <a:pt x="594360" y="347980"/>
                      <a:pt x="601980" y="342900"/>
                    </a:cubicBezTo>
                    <a:cubicBezTo>
                      <a:pt x="634737" y="321062"/>
                      <a:pt x="593292" y="347244"/>
                      <a:pt x="624840" y="331470"/>
                    </a:cubicBezTo>
                    <a:cubicBezTo>
                      <a:pt x="628936" y="329422"/>
                      <a:pt x="632460" y="326390"/>
                      <a:pt x="636270" y="323850"/>
                    </a:cubicBezTo>
                    <a:cubicBezTo>
                      <a:pt x="643685" y="301605"/>
                      <a:pt x="637185" y="323087"/>
                      <a:pt x="643890" y="289560"/>
                    </a:cubicBezTo>
                    <a:cubicBezTo>
                      <a:pt x="651017" y="253927"/>
                      <a:pt x="644247" y="291940"/>
                      <a:pt x="651510" y="262890"/>
                    </a:cubicBezTo>
                    <a:cubicBezTo>
                      <a:pt x="653081" y="256608"/>
                      <a:pt x="654050" y="250190"/>
                      <a:pt x="655320" y="243840"/>
                    </a:cubicBezTo>
                    <a:cubicBezTo>
                      <a:pt x="653198" y="207769"/>
                      <a:pt x="655132" y="189748"/>
                      <a:pt x="647700" y="160020"/>
                    </a:cubicBezTo>
                    <a:cubicBezTo>
                      <a:pt x="646726" y="156124"/>
                      <a:pt x="645160" y="152400"/>
                      <a:pt x="643890" y="148590"/>
                    </a:cubicBezTo>
                    <a:cubicBezTo>
                      <a:pt x="645846" y="142723"/>
                      <a:pt x="649238" y="129206"/>
                      <a:pt x="655320" y="125730"/>
                    </a:cubicBezTo>
                    <a:cubicBezTo>
                      <a:pt x="660943" y="122517"/>
                      <a:pt x="668020" y="123190"/>
                      <a:pt x="674370" y="121920"/>
                    </a:cubicBezTo>
                    <a:cubicBezTo>
                      <a:pt x="678180" y="118110"/>
                      <a:pt x="682351" y="114629"/>
                      <a:pt x="685800" y="110490"/>
                    </a:cubicBezTo>
                    <a:cubicBezTo>
                      <a:pt x="688731" y="106972"/>
                      <a:pt x="690182" y="102298"/>
                      <a:pt x="693420" y="99060"/>
                    </a:cubicBezTo>
                    <a:cubicBezTo>
                      <a:pt x="696658" y="95822"/>
                      <a:pt x="701040" y="93980"/>
                      <a:pt x="704850" y="91440"/>
                    </a:cubicBezTo>
                    <a:cubicBezTo>
                      <a:pt x="707390" y="87630"/>
                      <a:pt x="710422" y="84106"/>
                      <a:pt x="712470" y="80010"/>
                    </a:cubicBezTo>
                    <a:cubicBezTo>
                      <a:pt x="718668" y="67615"/>
                      <a:pt x="712981" y="68069"/>
                      <a:pt x="723900" y="57150"/>
                    </a:cubicBezTo>
                    <a:cubicBezTo>
                      <a:pt x="727138" y="53912"/>
                      <a:pt x="731520" y="52070"/>
                      <a:pt x="735330" y="49530"/>
                    </a:cubicBezTo>
                    <a:cubicBezTo>
                      <a:pt x="748030" y="30480"/>
                      <a:pt x="739140" y="40640"/>
                      <a:pt x="765810" y="22860"/>
                    </a:cubicBezTo>
                    <a:lnTo>
                      <a:pt x="777240" y="15240"/>
                    </a:lnTo>
                    <a:cubicBezTo>
                      <a:pt x="781452" y="2605"/>
                      <a:pt x="781050" y="7826"/>
                      <a:pt x="781050" y="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/>
              <p:cNvSpPr/>
              <p:nvPr/>
            </p:nvSpPr>
            <p:spPr>
              <a:xfrm>
                <a:off x="3916680" y="3345180"/>
                <a:ext cx="2087880" cy="1070610"/>
              </a:xfrm>
              <a:custGeom>
                <a:avLst/>
                <a:gdLst>
                  <a:gd name="connsiteX0" fmla="*/ 0 w 2087880"/>
                  <a:gd name="connsiteY0" fmla="*/ 163830 h 1070610"/>
                  <a:gd name="connsiteX1" fmla="*/ 19050 w 2087880"/>
                  <a:gd name="connsiteY1" fmla="*/ 171450 h 1070610"/>
                  <a:gd name="connsiteX2" fmla="*/ 22860 w 2087880"/>
                  <a:gd name="connsiteY2" fmla="*/ 182880 h 1070610"/>
                  <a:gd name="connsiteX3" fmla="*/ 34290 w 2087880"/>
                  <a:gd name="connsiteY3" fmla="*/ 186690 h 1070610"/>
                  <a:gd name="connsiteX4" fmla="*/ 57150 w 2087880"/>
                  <a:gd name="connsiteY4" fmla="*/ 190500 h 1070610"/>
                  <a:gd name="connsiteX5" fmla="*/ 83820 w 2087880"/>
                  <a:gd name="connsiteY5" fmla="*/ 186690 h 1070610"/>
                  <a:gd name="connsiteX6" fmla="*/ 106680 w 2087880"/>
                  <a:gd name="connsiteY6" fmla="*/ 163830 h 1070610"/>
                  <a:gd name="connsiteX7" fmla="*/ 129540 w 2087880"/>
                  <a:gd name="connsiteY7" fmla="*/ 167640 h 1070610"/>
                  <a:gd name="connsiteX8" fmla="*/ 140970 w 2087880"/>
                  <a:gd name="connsiteY8" fmla="*/ 171450 h 1070610"/>
                  <a:gd name="connsiteX9" fmla="*/ 144780 w 2087880"/>
                  <a:gd name="connsiteY9" fmla="*/ 186690 h 1070610"/>
                  <a:gd name="connsiteX10" fmla="*/ 156210 w 2087880"/>
                  <a:gd name="connsiteY10" fmla="*/ 190500 h 1070610"/>
                  <a:gd name="connsiteX11" fmla="*/ 167640 w 2087880"/>
                  <a:gd name="connsiteY11" fmla="*/ 198120 h 1070610"/>
                  <a:gd name="connsiteX12" fmla="*/ 182880 w 2087880"/>
                  <a:gd name="connsiteY12" fmla="*/ 194310 h 1070610"/>
                  <a:gd name="connsiteX13" fmla="*/ 201930 w 2087880"/>
                  <a:gd name="connsiteY13" fmla="*/ 175260 h 1070610"/>
                  <a:gd name="connsiteX14" fmla="*/ 232410 w 2087880"/>
                  <a:gd name="connsiteY14" fmla="*/ 171450 h 1070610"/>
                  <a:gd name="connsiteX15" fmla="*/ 255270 w 2087880"/>
                  <a:gd name="connsiteY15" fmla="*/ 163830 h 1070610"/>
                  <a:gd name="connsiteX16" fmla="*/ 266700 w 2087880"/>
                  <a:gd name="connsiteY16" fmla="*/ 160020 h 1070610"/>
                  <a:gd name="connsiteX17" fmla="*/ 289560 w 2087880"/>
                  <a:gd name="connsiteY17" fmla="*/ 144780 h 1070610"/>
                  <a:gd name="connsiteX18" fmla="*/ 297180 w 2087880"/>
                  <a:gd name="connsiteY18" fmla="*/ 133350 h 1070610"/>
                  <a:gd name="connsiteX19" fmla="*/ 300990 w 2087880"/>
                  <a:gd name="connsiteY19" fmla="*/ 121920 h 1070610"/>
                  <a:gd name="connsiteX20" fmla="*/ 312420 w 2087880"/>
                  <a:gd name="connsiteY20" fmla="*/ 118110 h 1070610"/>
                  <a:gd name="connsiteX21" fmla="*/ 449580 w 2087880"/>
                  <a:gd name="connsiteY21" fmla="*/ 125730 h 1070610"/>
                  <a:gd name="connsiteX22" fmla="*/ 472440 w 2087880"/>
                  <a:gd name="connsiteY22" fmla="*/ 137160 h 1070610"/>
                  <a:gd name="connsiteX23" fmla="*/ 483870 w 2087880"/>
                  <a:gd name="connsiteY23" fmla="*/ 140970 h 1070610"/>
                  <a:gd name="connsiteX24" fmla="*/ 518160 w 2087880"/>
                  <a:gd name="connsiteY24" fmla="*/ 160020 h 1070610"/>
                  <a:gd name="connsiteX25" fmla="*/ 552450 w 2087880"/>
                  <a:gd name="connsiteY25" fmla="*/ 167640 h 1070610"/>
                  <a:gd name="connsiteX26" fmla="*/ 563880 w 2087880"/>
                  <a:gd name="connsiteY26" fmla="*/ 171450 h 1070610"/>
                  <a:gd name="connsiteX27" fmla="*/ 575310 w 2087880"/>
                  <a:gd name="connsiteY27" fmla="*/ 179070 h 1070610"/>
                  <a:gd name="connsiteX28" fmla="*/ 598170 w 2087880"/>
                  <a:gd name="connsiteY28" fmla="*/ 186690 h 1070610"/>
                  <a:gd name="connsiteX29" fmla="*/ 609600 w 2087880"/>
                  <a:gd name="connsiteY29" fmla="*/ 190500 h 1070610"/>
                  <a:gd name="connsiteX30" fmla="*/ 621030 w 2087880"/>
                  <a:gd name="connsiteY30" fmla="*/ 194310 h 1070610"/>
                  <a:gd name="connsiteX31" fmla="*/ 628650 w 2087880"/>
                  <a:gd name="connsiteY31" fmla="*/ 205740 h 1070610"/>
                  <a:gd name="connsiteX32" fmla="*/ 651510 w 2087880"/>
                  <a:gd name="connsiteY32" fmla="*/ 213360 h 1070610"/>
                  <a:gd name="connsiteX33" fmla="*/ 704850 w 2087880"/>
                  <a:gd name="connsiteY33" fmla="*/ 209550 h 1070610"/>
                  <a:gd name="connsiteX34" fmla="*/ 716280 w 2087880"/>
                  <a:gd name="connsiteY34" fmla="*/ 186690 h 1070610"/>
                  <a:gd name="connsiteX35" fmla="*/ 727710 w 2087880"/>
                  <a:gd name="connsiteY35" fmla="*/ 179070 h 1070610"/>
                  <a:gd name="connsiteX36" fmla="*/ 731520 w 2087880"/>
                  <a:gd name="connsiteY36" fmla="*/ 167640 h 1070610"/>
                  <a:gd name="connsiteX37" fmla="*/ 754380 w 2087880"/>
                  <a:gd name="connsiteY37" fmla="*/ 152400 h 1070610"/>
                  <a:gd name="connsiteX38" fmla="*/ 777240 w 2087880"/>
                  <a:gd name="connsiteY38" fmla="*/ 133350 h 1070610"/>
                  <a:gd name="connsiteX39" fmla="*/ 788670 w 2087880"/>
                  <a:gd name="connsiteY39" fmla="*/ 129540 h 1070610"/>
                  <a:gd name="connsiteX40" fmla="*/ 822960 w 2087880"/>
                  <a:gd name="connsiteY40" fmla="*/ 106680 h 1070610"/>
                  <a:gd name="connsiteX41" fmla="*/ 834390 w 2087880"/>
                  <a:gd name="connsiteY41" fmla="*/ 99060 h 1070610"/>
                  <a:gd name="connsiteX42" fmla="*/ 853440 w 2087880"/>
                  <a:gd name="connsiteY42" fmla="*/ 68580 h 1070610"/>
                  <a:gd name="connsiteX43" fmla="*/ 880110 w 2087880"/>
                  <a:gd name="connsiteY43" fmla="*/ 41910 h 1070610"/>
                  <a:gd name="connsiteX44" fmla="*/ 891540 w 2087880"/>
                  <a:gd name="connsiteY44" fmla="*/ 34290 h 1070610"/>
                  <a:gd name="connsiteX45" fmla="*/ 902970 w 2087880"/>
                  <a:gd name="connsiteY45" fmla="*/ 26670 h 1070610"/>
                  <a:gd name="connsiteX46" fmla="*/ 929640 w 2087880"/>
                  <a:gd name="connsiteY46" fmla="*/ 19050 h 1070610"/>
                  <a:gd name="connsiteX47" fmla="*/ 941070 w 2087880"/>
                  <a:gd name="connsiteY47" fmla="*/ 15240 h 1070610"/>
                  <a:gd name="connsiteX48" fmla="*/ 963930 w 2087880"/>
                  <a:gd name="connsiteY48" fmla="*/ 0 h 1070610"/>
                  <a:gd name="connsiteX49" fmla="*/ 1005840 w 2087880"/>
                  <a:gd name="connsiteY49" fmla="*/ 7620 h 1070610"/>
                  <a:gd name="connsiteX50" fmla="*/ 1024890 w 2087880"/>
                  <a:gd name="connsiteY50" fmla="*/ 30480 h 1070610"/>
                  <a:gd name="connsiteX51" fmla="*/ 1059180 w 2087880"/>
                  <a:gd name="connsiteY51" fmla="*/ 49530 h 1070610"/>
                  <a:gd name="connsiteX52" fmla="*/ 1070610 w 2087880"/>
                  <a:gd name="connsiteY52" fmla="*/ 57150 h 1070610"/>
                  <a:gd name="connsiteX53" fmla="*/ 1112520 w 2087880"/>
                  <a:gd name="connsiteY53" fmla="*/ 60960 h 1070610"/>
                  <a:gd name="connsiteX54" fmla="*/ 1139190 w 2087880"/>
                  <a:gd name="connsiteY54" fmla="*/ 68580 h 1070610"/>
                  <a:gd name="connsiteX55" fmla="*/ 1154430 w 2087880"/>
                  <a:gd name="connsiteY55" fmla="*/ 91440 h 1070610"/>
                  <a:gd name="connsiteX56" fmla="*/ 1162050 w 2087880"/>
                  <a:gd name="connsiteY56" fmla="*/ 102870 h 1070610"/>
                  <a:gd name="connsiteX57" fmla="*/ 1173480 w 2087880"/>
                  <a:gd name="connsiteY57" fmla="*/ 110490 h 1070610"/>
                  <a:gd name="connsiteX58" fmla="*/ 1177290 w 2087880"/>
                  <a:gd name="connsiteY58" fmla="*/ 121920 h 1070610"/>
                  <a:gd name="connsiteX59" fmla="*/ 1211580 w 2087880"/>
                  <a:gd name="connsiteY59" fmla="*/ 140970 h 1070610"/>
                  <a:gd name="connsiteX60" fmla="*/ 1226820 w 2087880"/>
                  <a:gd name="connsiteY60" fmla="*/ 144780 h 1070610"/>
                  <a:gd name="connsiteX61" fmla="*/ 1238250 w 2087880"/>
                  <a:gd name="connsiteY61" fmla="*/ 148590 h 1070610"/>
                  <a:gd name="connsiteX62" fmla="*/ 1253490 w 2087880"/>
                  <a:gd name="connsiteY62" fmla="*/ 167640 h 1070610"/>
                  <a:gd name="connsiteX63" fmla="*/ 1272540 w 2087880"/>
                  <a:gd name="connsiteY63" fmla="*/ 182880 h 1070610"/>
                  <a:gd name="connsiteX64" fmla="*/ 1276350 w 2087880"/>
                  <a:gd name="connsiteY64" fmla="*/ 194310 h 1070610"/>
                  <a:gd name="connsiteX65" fmla="*/ 1287780 w 2087880"/>
                  <a:gd name="connsiteY65" fmla="*/ 205740 h 1070610"/>
                  <a:gd name="connsiteX66" fmla="*/ 1299210 w 2087880"/>
                  <a:gd name="connsiteY66" fmla="*/ 209550 h 1070610"/>
                  <a:gd name="connsiteX67" fmla="*/ 1367790 w 2087880"/>
                  <a:gd name="connsiteY67" fmla="*/ 213360 h 1070610"/>
                  <a:gd name="connsiteX68" fmla="*/ 1390650 w 2087880"/>
                  <a:gd name="connsiteY68" fmla="*/ 224790 h 1070610"/>
                  <a:gd name="connsiteX69" fmla="*/ 1394460 w 2087880"/>
                  <a:gd name="connsiteY69" fmla="*/ 240030 h 1070610"/>
                  <a:gd name="connsiteX70" fmla="*/ 1417320 w 2087880"/>
                  <a:gd name="connsiteY70" fmla="*/ 266700 h 1070610"/>
                  <a:gd name="connsiteX71" fmla="*/ 1424940 w 2087880"/>
                  <a:gd name="connsiteY71" fmla="*/ 289560 h 1070610"/>
                  <a:gd name="connsiteX72" fmla="*/ 1447800 w 2087880"/>
                  <a:gd name="connsiteY72" fmla="*/ 316230 h 1070610"/>
                  <a:gd name="connsiteX73" fmla="*/ 1463040 w 2087880"/>
                  <a:gd name="connsiteY73" fmla="*/ 331470 h 1070610"/>
                  <a:gd name="connsiteX74" fmla="*/ 1474470 w 2087880"/>
                  <a:gd name="connsiteY74" fmla="*/ 323850 h 1070610"/>
                  <a:gd name="connsiteX75" fmla="*/ 1497330 w 2087880"/>
                  <a:gd name="connsiteY75" fmla="*/ 320040 h 1070610"/>
                  <a:gd name="connsiteX76" fmla="*/ 1512570 w 2087880"/>
                  <a:gd name="connsiteY76" fmla="*/ 316230 h 1070610"/>
                  <a:gd name="connsiteX77" fmla="*/ 1535430 w 2087880"/>
                  <a:gd name="connsiteY77" fmla="*/ 308610 h 1070610"/>
                  <a:gd name="connsiteX78" fmla="*/ 1626870 w 2087880"/>
                  <a:gd name="connsiteY78" fmla="*/ 300990 h 1070610"/>
                  <a:gd name="connsiteX79" fmla="*/ 1638300 w 2087880"/>
                  <a:gd name="connsiteY79" fmla="*/ 297180 h 1070610"/>
                  <a:gd name="connsiteX80" fmla="*/ 1664970 w 2087880"/>
                  <a:gd name="connsiteY80" fmla="*/ 289560 h 1070610"/>
                  <a:gd name="connsiteX81" fmla="*/ 1691640 w 2087880"/>
                  <a:gd name="connsiteY81" fmla="*/ 278130 h 1070610"/>
                  <a:gd name="connsiteX82" fmla="*/ 1703070 w 2087880"/>
                  <a:gd name="connsiteY82" fmla="*/ 270510 h 1070610"/>
                  <a:gd name="connsiteX83" fmla="*/ 1714500 w 2087880"/>
                  <a:gd name="connsiteY83" fmla="*/ 266700 h 1070610"/>
                  <a:gd name="connsiteX84" fmla="*/ 1722120 w 2087880"/>
                  <a:gd name="connsiteY84" fmla="*/ 255270 h 1070610"/>
                  <a:gd name="connsiteX85" fmla="*/ 1744980 w 2087880"/>
                  <a:gd name="connsiteY85" fmla="*/ 240030 h 1070610"/>
                  <a:gd name="connsiteX86" fmla="*/ 1748790 w 2087880"/>
                  <a:gd name="connsiteY86" fmla="*/ 228600 h 1070610"/>
                  <a:gd name="connsiteX87" fmla="*/ 1775460 w 2087880"/>
                  <a:gd name="connsiteY87" fmla="*/ 198120 h 1070610"/>
                  <a:gd name="connsiteX88" fmla="*/ 1798320 w 2087880"/>
                  <a:gd name="connsiteY88" fmla="*/ 190500 h 1070610"/>
                  <a:gd name="connsiteX89" fmla="*/ 1828800 w 2087880"/>
                  <a:gd name="connsiteY89" fmla="*/ 194310 h 1070610"/>
                  <a:gd name="connsiteX90" fmla="*/ 1847850 w 2087880"/>
                  <a:gd name="connsiteY90" fmla="*/ 213360 h 1070610"/>
                  <a:gd name="connsiteX91" fmla="*/ 1859280 w 2087880"/>
                  <a:gd name="connsiteY91" fmla="*/ 217170 h 1070610"/>
                  <a:gd name="connsiteX92" fmla="*/ 1882140 w 2087880"/>
                  <a:gd name="connsiteY92" fmla="*/ 228600 h 1070610"/>
                  <a:gd name="connsiteX93" fmla="*/ 1908810 w 2087880"/>
                  <a:gd name="connsiteY93" fmla="*/ 224790 h 1070610"/>
                  <a:gd name="connsiteX94" fmla="*/ 1920240 w 2087880"/>
                  <a:gd name="connsiteY94" fmla="*/ 220980 h 1070610"/>
                  <a:gd name="connsiteX95" fmla="*/ 1939290 w 2087880"/>
                  <a:gd name="connsiteY95" fmla="*/ 205740 h 1070610"/>
                  <a:gd name="connsiteX96" fmla="*/ 1981200 w 2087880"/>
                  <a:gd name="connsiteY96" fmla="*/ 209550 h 1070610"/>
                  <a:gd name="connsiteX97" fmla="*/ 2004060 w 2087880"/>
                  <a:gd name="connsiteY97" fmla="*/ 224790 h 1070610"/>
                  <a:gd name="connsiteX98" fmla="*/ 2015490 w 2087880"/>
                  <a:gd name="connsiteY98" fmla="*/ 228600 h 1070610"/>
                  <a:gd name="connsiteX99" fmla="*/ 2034540 w 2087880"/>
                  <a:gd name="connsiteY99" fmla="*/ 251460 h 1070610"/>
                  <a:gd name="connsiteX100" fmla="*/ 2049780 w 2087880"/>
                  <a:gd name="connsiteY100" fmla="*/ 274320 h 1070610"/>
                  <a:gd name="connsiteX101" fmla="*/ 2057400 w 2087880"/>
                  <a:gd name="connsiteY101" fmla="*/ 285750 h 1070610"/>
                  <a:gd name="connsiteX102" fmla="*/ 2065020 w 2087880"/>
                  <a:gd name="connsiteY102" fmla="*/ 297180 h 1070610"/>
                  <a:gd name="connsiteX103" fmla="*/ 2068830 w 2087880"/>
                  <a:gd name="connsiteY103" fmla="*/ 312420 h 1070610"/>
                  <a:gd name="connsiteX104" fmla="*/ 2072640 w 2087880"/>
                  <a:gd name="connsiteY104" fmla="*/ 323850 h 1070610"/>
                  <a:gd name="connsiteX105" fmla="*/ 2076450 w 2087880"/>
                  <a:gd name="connsiteY105" fmla="*/ 461010 h 1070610"/>
                  <a:gd name="connsiteX106" fmla="*/ 2080260 w 2087880"/>
                  <a:gd name="connsiteY106" fmla="*/ 476250 h 1070610"/>
                  <a:gd name="connsiteX107" fmla="*/ 2087880 w 2087880"/>
                  <a:gd name="connsiteY107" fmla="*/ 499110 h 1070610"/>
                  <a:gd name="connsiteX108" fmla="*/ 2084070 w 2087880"/>
                  <a:gd name="connsiteY108" fmla="*/ 537210 h 1070610"/>
                  <a:gd name="connsiteX109" fmla="*/ 2080260 w 2087880"/>
                  <a:gd name="connsiteY109" fmla="*/ 586740 h 1070610"/>
                  <a:gd name="connsiteX110" fmla="*/ 2068830 w 2087880"/>
                  <a:gd name="connsiteY110" fmla="*/ 628650 h 1070610"/>
                  <a:gd name="connsiteX111" fmla="*/ 2061210 w 2087880"/>
                  <a:gd name="connsiteY111" fmla="*/ 662940 h 1070610"/>
                  <a:gd name="connsiteX112" fmla="*/ 2057400 w 2087880"/>
                  <a:gd name="connsiteY112" fmla="*/ 681990 h 1070610"/>
                  <a:gd name="connsiteX113" fmla="*/ 2049780 w 2087880"/>
                  <a:gd name="connsiteY113" fmla="*/ 704850 h 1070610"/>
                  <a:gd name="connsiteX114" fmla="*/ 2042160 w 2087880"/>
                  <a:gd name="connsiteY114" fmla="*/ 742950 h 1070610"/>
                  <a:gd name="connsiteX115" fmla="*/ 2038350 w 2087880"/>
                  <a:gd name="connsiteY115" fmla="*/ 762000 h 1070610"/>
                  <a:gd name="connsiteX116" fmla="*/ 2026920 w 2087880"/>
                  <a:gd name="connsiteY116" fmla="*/ 784860 h 1070610"/>
                  <a:gd name="connsiteX117" fmla="*/ 2023110 w 2087880"/>
                  <a:gd name="connsiteY117" fmla="*/ 796290 h 1070610"/>
                  <a:gd name="connsiteX118" fmla="*/ 2019300 w 2087880"/>
                  <a:gd name="connsiteY118" fmla="*/ 849630 h 1070610"/>
                  <a:gd name="connsiteX119" fmla="*/ 2011680 w 2087880"/>
                  <a:gd name="connsiteY119" fmla="*/ 861060 h 1070610"/>
                  <a:gd name="connsiteX120" fmla="*/ 2004060 w 2087880"/>
                  <a:gd name="connsiteY120" fmla="*/ 899160 h 1070610"/>
                  <a:gd name="connsiteX121" fmla="*/ 1996440 w 2087880"/>
                  <a:gd name="connsiteY121" fmla="*/ 922020 h 1070610"/>
                  <a:gd name="connsiteX122" fmla="*/ 1992630 w 2087880"/>
                  <a:gd name="connsiteY122" fmla="*/ 1021080 h 1070610"/>
                  <a:gd name="connsiteX123" fmla="*/ 1988820 w 2087880"/>
                  <a:gd name="connsiteY123" fmla="*/ 1032510 h 1070610"/>
                  <a:gd name="connsiteX124" fmla="*/ 1981200 w 2087880"/>
                  <a:gd name="connsiteY124" fmla="*/ 1043940 h 1070610"/>
                  <a:gd name="connsiteX125" fmla="*/ 1969770 w 2087880"/>
                  <a:gd name="connsiteY125" fmla="*/ 1051560 h 1070610"/>
                  <a:gd name="connsiteX126" fmla="*/ 1965960 w 2087880"/>
                  <a:gd name="connsiteY126" fmla="*/ 1070610 h 107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087880" h="1070610">
                    <a:moveTo>
                      <a:pt x="0" y="163830"/>
                    </a:moveTo>
                    <a:cubicBezTo>
                      <a:pt x="6350" y="166370"/>
                      <a:pt x="13796" y="167072"/>
                      <a:pt x="19050" y="171450"/>
                    </a:cubicBezTo>
                    <a:cubicBezTo>
                      <a:pt x="22135" y="174021"/>
                      <a:pt x="20020" y="180040"/>
                      <a:pt x="22860" y="182880"/>
                    </a:cubicBezTo>
                    <a:cubicBezTo>
                      <a:pt x="25700" y="185720"/>
                      <a:pt x="30370" y="185819"/>
                      <a:pt x="34290" y="186690"/>
                    </a:cubicBezTo>
                    <a:cubicBezTo>
                      <a:pt x="41831" y="188366"/>
                      <a:pt x="49530" y="189230"/>
                      <a:pt x="57150" y="190500"/>
                    </a:cubicBezTo>
                    <a:cubicBezTo>
                      <a:pt x="66040" y="189230"/>
                      <a:pt x="75913" y="190948"/>
                      <a:pt x="83820" y="186690"/>
                    </a:cubicBezTo>
                    <a:cubicBezTo>
                      <a:pt x="93308" y="181581"/>
                      <a:pt x="106680" y="163830"/>
                      <a:pt x="106680" y="163830"/>
                    </a:cubicBezTo>
                    <a:cubicBezTo>
                      <a:pt x="114300" y="165100"/>
                      <a:pt x="121999" y="165964"/>
                      <a:pt x="129540" y="167640"/>
                    </a:cubicBezTo>
                    <a:cubicBezTo>
                      <a:pt x="133460" y="168511"/>
                      <a:pt x="138461" y="168314"/>
                      <a:pt x="140970" y="171450"/>
                    </a:cubicBezTo>
                    <a:cubicBezTo>
                      <a:pt x="144241" y="175539"/>
                      <a:pt x="141509" y="182601"/>
                      <a:pt x="144780" y="186690"/>
                    </a:cubicBezTo>
                    <a:cubicBezTo>
                      <a:pt x="147289" y="189826"/>
                      <a:pt x="152618" y="188704"/>
                      <a:pt x="156210" y="190500"/>
                    </a:cubicBezTo>
                    <a:cubicBezTo>
                      <a:pt x="160306" y="192548"/>
                      <a:pt x="163830" y="195580"/>
                      <a:pt x="167640" y="198120"/>
                    </a:cubicBezTo>
                    <a:cubicBezTo>
                      <a:pt x="172720" y="196850"/>
                      <a:pt x="178523" y="197215"/>
                      <a:pt x="182880" y="194310"/>
                    </a:cubicBezTo>
                    <a:cubicBezTo>
                      <a:pt x="199292" y="183368"/>
                      <a:pt x="180438" y="181122"/>
                      <a:pt x="201930" y="175260"/>
                    </a:cubicBezTo>
                    <a:cubicBezTo>
                      <a:pt x="211808" y="172566"/>
                      <a:pt x="222250" y="172720"/>
                      <a:pt x="232410" y="171450"/>
                    </a:cubicBezTo>
                    <a:lnTo>
                      <a:pt x="255270" y="163830"/>
                    </a:lnTo>
                    <a:cubicBezTo>
                      <a:pt x="259080" y="162560"/>
                      <a:pt x="263358" y="162248"/>
                      <a:pt x="266700" y="160020"/>
                    </a:cubicBezTo>
                    <a:lnTo>
                      <a:pt x="289560" y="144780"/>
                    </a:lnTo>
                    <a:cubicBezTo>
                      <a:pt x="292100" y="140970"/>
                      <a:pt x="295132" y="137446"/>
                      <a:pt x="297180" y="133350"/>
                    </a:cubicBezTo>
                    <a:cubicBezTo>
                      <a:pt x="298976" y="129758"/>
                      <a:pt x="298150" y="124760"/>
                      <a:pt x="300990" y="121920"/>
                    </a:cubicBezTo>
                    <a:cubicBezTo>
                      <a:pt x="303830" y="119080"/>
                      <a:pt x="308610" y="119380"/>
                      <a:pt x="312420" y="118110"/>
                    </a:cubicBezTo>
                    <a:cubicBezTo>
                      <a:pt x="340423" y="119110"/>
                      <a:pt x="409376" y="118420"/>
                      <a:pt x="449580" y="125730"/>
                    </a:cubicBezTo>
                    <a:cubicBezTo>
                      <a:pt x="464629" y="128466"/>
                      <a:pt x="458495" y="130188"/>
                      <a:pt x="472440" y="137160"/>
                    </a:cubicBezTo>
                    <a:cubicBezTo>
                      <a:pt x="476032" y="138956"/>
                      <a:pt x="480359" y="139020"/>
                      <a:pt x="483870" y="140970"/>
                    </a:cubicBezTo>
                    <a:cubicBezTo>
                      <a:pt x="507088" y="153869"/>
                      <a:pt x="499350" y="155318"/>
                      <a:pt x="518160" y="160020"/>
                    </a:cubicBezTo>
                    <a:cubicBezTo>
                      <a:pt x="549587" y="167877"/>
                      <a:pt x="525072" y="159818"/>
                      <a:pt x="552450" y="167640"/>
                    </a:cubicBezTo>
                    <a:cubicBezTo>
                      <a:pt x="556312" y="168743"/>
                      <a:pt x="560288" y="169654"/>
                      <a:pt x="563880" y="171450"/>
                    </a:cubicBezTo>
                    <a:cubicBezTo>
                      <a:pt x="567976" y="173498"/>
                      <a:pt x="571126" y="177210"/>
                      <a:pt x="575310" y="179070"/>
                    </a:cubicBezTo>
                    <a:cubicBezTo>
                      <a:pt x="582650" y="182332"/>
                      <a:pt x="590550" y="184150"/>
                      <a:pt x="598170" y="186690"/>
                    </a:cubicBezTo>
                    <a:lnTo>
                      <a:pt x="609600" y="190500"/>
                    </a:lnTo>
                    <a:lnTo>
                      <a:pt x="621030" y="194310"/>
                    </a:lnTo>
                    <a:cubicBezTo>
                      <a:pt x="623570" y="198120"/>
                      <a:pt x="624767" y="203313"/>
                      <a:pt x="628650" y="205740"/>
                    </a:cubicBezTo>
                    <a:cubicBezTo>
                      <a:pt x="635461" y="209997"/>
                      <a:pt x="651510" y="213360"/>
                      <a:pt x="651510" y="213360"/>
                    </a:cubicBezTo>
                    <a:cubicBezTo>
                      <a:pt x="669290" y="212090"/>
                      <a:pt x="687557" y="213873"/>
                      <a:pt x="704850" y="209550"/>
                    </a:cubicBezTo>
                    <a:cubicBezTo>
                      <a:pt x="712879" y="207543"/>
                      <a:pt x="712617" y="191269"/>
                      <a:pt x="716280" y="186690"/>
                    </a:cubicBezTo>
                    <a:cubicBezTo>
                      <a:pt x="719141" y="183114"/>
                      <a:pt x="723900" y="181610"/>
                      <a:pt x="727710" y="179070"/>
                    </a:cubicBezTo>
                    <a:cubicBezTo>
                      <a:pt x="728980" y="175260"/>
                      <a:pt x="728680" y="170480"/>
                      <a:pt x="731520" y="167640"/>
                    </a:cubicBezTo>
                    <a:cubicBezTo>
                      <a:pt x="737996" y="161164"/>
                      <a:pt x="747904" y="158876"/>
                      <a:pt x="754380" y="152400"/>
                    </a:cubicBezTo>
                    <a:cubicBezTo>
                      <a:pt x="762806" y="143974"/>
                      <a:pt x="766631" y="138654"/>
                      <a:pt x="777240" y="133350"/>
                    </a:cubicBezTo>
                    <a:cubicBezTo>
                      <a:pt x="780832" y="131554"/>
                      <a:pt x="785159" y="131490"/>
                      <a:pt x="788670" y="129540"/>
                    </a:cubicBezTo>
                    <a:lnTo>
                      <a:pt x="822960" y="106680"/>
                    </a:lnTo>
                    <a:lnTo>
                      <a:pt x="834390" y="99060"/>
                    </a:lnTo>
                    <a:cubicBezTo>
                      <a:pt x="843458" y="71856"/>
                      <a:pt x="835327" y="80655"/>
                      <a:pt x="853440" y="68580"/>
                    </a:cubicBezTo>
                    <a:cubicBezTo>
                      <a:pt x="860146" y="48462"/>
                      <a:pt x="853908" y="59378"/>
                      <a:pt x="880110" y="41910"/>
                    </a:cubicBezTo>
                    <a:lnTo>
                      <a:pt x="891540" y="34290"/>
                    </a:lnTo>
                    <a:cubicBezTo>
                      <a:pt x="895350" y="31750"/>
                      <a:pt x="898626" y="28118"/>
                      <a:pt x="902970" y="26670"/>
                    </a:cubicBezTo>
                    <a:cubicBezTo>
                      <a:pt x="930375" y="17535"/>
                      <a:pt x="896152" y="28618"/>
                      <a:pt x="929640" y="19050"/>
                    </a:cubicBezTo>
                    <a:cubicBezTo>
                      <a:pt x="933502" y="17947"/>
                      <a:pt x="937559" y="17190"/>
                      <a:pt x="941070" y="15240"/>
                    </a:cubicBezTo>
                    <a:cubicBezTo>
                      <a:pt x="949076" y="10792"/>
                      <a:pt x="963930" y="0"/>
                      <a:pt x="963930" y="0"/>
                    </a:cubicBezTo>
                    <a:cubicBezTo>
                      <a:pt x="965222" y="162"/>
                      <a:pt x="997708" y="2199"/>
                      <a:pt x="1005840" y="7620"/>
                    </a:cubicBezTo>
                    <a:cubicBezTo>
                      <a:pt x="1034489" y="26720"/>
                      <a:pt x="1002399" y="10801"/>
                      <a:pt x="1024890" y="30480"/>
                    </a:cubicBezTo>
                    <a:cubicBezTo>
                      <a:pt x="1056925" y="58510"/>
                      <a:pt x="1036504" y="38192"/>
                      <a:pt x="1059180" y="49530"/>
                    </a:cubicBezTo>
                    <a:cubicBezTo>
                      <a:pt x="1063276" y="51578"/>
                      <a:pt x="1066133" y="56191"/>
                      <a:pt x="1070610" y="57150"/>
                    </a:cubicBezTo>
                    <a:cubicBezTo>
                      <a:pt x="1084326" y="60089"/>
                      <a:pt x="1098550" y="59690"/>
                      <a:pt x="1112520" y="60960"/>
                    </a:cubicBezTo>
                    <a:cubicBezTo>
                      <a:pt x="1112652" y="60993"/>
                      <a:pt x="1137368" y="66758"/>
                      <a:pt x="1139190" y="68580"/>
                    </a:cubicBezTo>
                    <a:cubicBezTo>
                      <a:pt x="1145666" y="75056"/>
                      <a:pt x="1149350" y="83820"/>
                      <a:pt x="1154430" y="91440"/>
                    </a:cubicBezTo>
                    <a:cubicBezTo>
                      <a:pt x="1156970" y="95250"/>
                      <a:pt x="1158240" y="100330"/>
                      <a:pt x="1162050" y="102870"/>
                    </a:cubicBezTo>
                    <a:lnTo>
                      <a:pt x="1173480" y="110490"/>
                    </a:lnTo>
                    <a:cubicBezTo>
                      <a:pt x="1174750" y="114300"/>
                      <a:pt x="1174450" y="119080"/>
                      <a:pt x="1177290" y="121920"/>
                    </a:cubicBezTo>
                    <a:cubicBezTo>
                      <a:pt x="1188206" y="132836"/>
                      <a:pt x="1198165" y="137137"/>
                      <a:pt x="1211580" y="140970"/>
                    </a:cubicBezTo>
                    <a:cubicBezTo>
                      <a:pt x="1216615" y="142409"/>
                      <a:pt x="1221785" y="143341"/>
                      <a:pt x="1226820" y="144780"/>
                    </a:cubicBezTo>
                    <a:cubicBezTo>
                      <a:pt x="1230682" y="145883"/>
                      <a:pt x="1234440" y="147320"/>
                      <a:pt x="1238250" y="148590"/>
                    </a:cubicBezTo>
                    <a:cubicBezTo>
                      <a:pt x="1245667" y="170842"/>
                      <a:pt x="1236256" y="150406"/>
                      <a:pt x="1253490" y="167640"/>
                    </a:cubicBezTo>
                    <a:cubicBezTo>
                      <a:pt x="1270724" y="184874"/>
                      <a:pt x="1250288" y="175463"/>
                      <a:pt x="1272540" y="182880"/>
                    </a:cubicBezTo>
                    <a:cubicBezTo>
                      <a:pt x="1273810" y="186690"/>
                      <a:pt x="1274122" y="190968"/>
                      <a:pt x="1276350" y="194310"/>
                    </a:cubicBezTo>
                    <a:cubicBezTo>
                      <a:pt x="1279339" y="198793"/>
                      <a:pt x="1283297" y="202751"/>
                      <a:pt x="1287780" y="205740"/>
                    </a:cubicBezTo>
                    <a:cubicBezTo>
                      <a:pt x="1291122" y="207968"/>
                      <a:pt x="1295212" y="209169"/>
                      <a:pt x="1299210" y="209550"/>
                    </a:cubicBezTo>
                    <a:cubicBezTo>
                      <a:pt x="1322002" y="211721"/>
                      <a:pt x="1344930" y="212090"/>
                      <a:pt x="1367790" y="213360"/>
                    </a:cubicBezTo>
                    <a:cubicBezTo>
                      <a:pt x="1374310" y="215533"/>
                      <a:pt x="1386430" y="218459"/>
                      <a:pt x="1390650" y="224790"/>
                    </a:cubicBezTo>
                    <a:cubicBezTo>
                      <a:pt x="1393555" y="229147"/>
                      <a:pt x="1392397" y="235217"/>
                      <a:pt x="1394460" y="240030"/>
                    </a:cubicBezTo>
                    <a:cubicBezTo>
                      <a:pt x="1398812" y="250184"/>
                      <a:pt x="1410222" y="259602"/>
                      <a:pt x="1417320" y="266700"/>
                    </a:cubicBezTo>
                    <a:cubicBezTo>
                      <a:pt x="1419860" y="274320"/>
                      <a:pt x="1420121" y="283134"/>
                      <a:pt x="1424940" y="289560"/>
                    </a:cubicBezTo>
                    <a:cubicBezTo>
                      <a:pt x="1439603" y="309111"/>
                      <a:pt x="1431880" y="300310"/>
                      <a:pt x="1447800" y="316230"/>
                    </a:cubicBezTo>
                    <a:cubicBezTo>
                      <a:pt x="1450474" y="324251"/>
                      <a:pt x="1450206" y="333609"/>
                      <a:pt x="1463040" y="331470"/>
                    </a:cubicBezTo>
                    <a:cubicBezTo>
                      <a:pt x="1467557" y="330717"/>
                      <a:pt x="1470126" y="325298"/>
                      <a:pt x="1474470" y="323850"/>
                    </a:cubicBezTo>
                    <a:cubicBezTo>
                      <a:pt x="1481799" y="321407"/>
                      <a:pt x="1489755" y="321555"/>
                      <a:pt x="1497330" y="320040"/>
                    </a:cubicBezTo>
                    <a:cubicBezTo>
                      <a:pt x="1502465" y="319013"/>
                      <a:pt x="1507554" y="317735"/>
                      <a:pt x="1512570" y="316230"/>
                    </a:cubicBezTo>
                    <a:cubicBezTo>
                      <a:pt x="1520263" y="313922"/>
                      <a:pt x="1527416" y="309144"/>
                      <a:pt x="1535430" y="308610"/>
                    </a:cubicBezTo>
                    <a:cubicBezTo>
                      <a:pt x="1604055" y="304035"/>
                      <a:pt x="1573604" y="306908"/>
                      <a:pt x="1626870" y="300990"/>
                    </a:cubicBezTo>
                    <a:cubicBezTo>
                      <a:pt x="1630680" y="299720"/>
                      <a:pt x="1634438" y="298283"/>
                      <a:pt x="1638300" y="297180"/>
                    </a:cubicBezTo>
                    <a:cubicBezTo>
                      <a:pt x="1643997" y="295552"/>
                      <a:pt x="1658880" y="292605"/>
                      <a:pt x="1664970" y="289560"/>
                    </a:cubicBezTo>
                    <a:cubicBezTo>
                      <a:pt x="1691282" y="276404"/>
                      <a:pt x="1659922" y="286059"/>
                      <a:pt x="1691640" y="278130"/>
                    </a:cubicBezTo>
                    <a:cubicBezTo>
                      <a:pt x="1695450" y="275590"/>
                      <a:pt x="1698974" y="272558"/>
                      <a:pt x="1703070" y="270510"/>
                    </a:cubicBezTo>
                    <a:cubicBezTo>
                      <a:pt x="1706662" y="268714"/>
                      <a:pt x="1711364" y="269209"/>
                      <a:pt x="1714500" y="266700"/>
                    </a:cubicBezTo>
                    <a:cubicBezTo>
                      <a:pt x="1718076" y="263839"/>
                      <a:pt x="1718674" y="258285"/>
                      <a:pt x="1722120" y="255270"/>
                    </a:cubicBezTo>
                    <a:cubicBezTo>
                      <a:pt x="1729012" y="249239"/>
                      <a:pt x="1744980" y="240030"/>
                      <a:pt x="1744980" y="240030"/>
                    </a:cubicBezTo>
                    <a:cubicBezTo>
                      <a:pt x="1746250" y="236220"/>
                      <a:pt x="1746840" y="232111"/>
                      <a:pt x="1748790" y="228600"/>
                    </a:cubicBezTo>
                    <a:cubicBezTo>
                      <a:pt x="1756389" y="214921"/>
                      <a:pt x="1761500" y="204324"/>
                      <a:pt x="1775460" y="198120"/>
                    </a:cubicBezTo>
                    <a:cubicBezTo>
                      <a:pt x="1782800" y="194858"/>
                      <a:pt x="1798320" y="190500"/>
                      <a:pt x="1798320" y="190500"/>
                    </a:cubicBezTo>
                    <a:cubicBezTo>
                      <a:pt x="1808480" y="191770"/>
                      <a:pt x="1818922" y="191616"/>
                      <a:pt x="1828800" y="194310"/>
                    </a:cubicBezTo>
                    <a:cubicBezTo>
                      <a:pt x="1846142" y="199040"/>
                      <a:pt x="1835588" y="203550"/>
                      <a:pt x="1847850" y="213360"/>
                    </a:cubicBezTo>
                    <a:cubicBezTo>
                      <a:pt x="1850986" y="215869"/>
                      <a:pt x="1855688" y="215374"/>
                      <a:pt x="1859280" y="217170"/>
                    </a:cubicBezTo>
                    <a:cubicBezTo>
                      <a:pt x="1888823" y="231942"/>
                      <a:pt x="1853410" y="219023"/>
                      <a:pt x="1882140" y="228600"/>
                    </a:cubicBezTo>
                    <a:cubicBezTo>
                      <a:pt x="1891030" y="227330"/>
                      <a:pt x="1900004" y="226551"/>
                      <a:pt x="1908810" y="224790"/>
                    </a:cubicBezTo>
                    <a:cubicBezTo>
                      <a:pt x="1912748" y="224002"/>
                      <a:pt x="1917104" y="223489"/>
                      <a:pt x="1920240" y="220980"/>
                    </a:cubicBezTo>
                    <a:cubicBezTo>
                      <a:pt x="1944859" y="201285"/>
                      <a:pt x="1910560" y="215317"/>
                      <a:pt x="1939290" y="205740"/>
                    </a:cubicBezTo>
                    <a:cubicBezTo>
                      <a:pt x="1953260" y="207010"/>
                      <a:pt x="1967742" y="205592"/>
                      <a:pt x="1981200" y="209550"/>
                    </a:cubicBezTo>
                    <a:cubicBezTo>
                      <a:pt x="1989986" y="212134"/>
                      <a:pt x="1995372" y="221894"/>
                      <a:pt x="2004060" y="224790"/>
                    </a:cubicBezTo>
                    <a:lnTo>
                      <a:pt x="2015490" y="228600"/>
                    </a:lnTo>
                    <a:cubicBezTo>
                      <a:pt x="2042719" y="269444"/>
                      <a:pt x="2000315" y="207456"/>
                      <a:pt x="2034540" y="251460"/>
                    </a:cubicBezTo>
                    <a:cubicBezTo>
                      <a:pt x="2040163" y="258689"/>
                      <a:pt x="2044700" y="266700"/>
                      <a:pt x="2049780" y="274320"/>
                    </a:cubicBezTo>
                    <a:lnTo>
                      <a:pt x="2057400" y="285750"/>
                    </a:lnTo>
                    <a:lnTo>
                      <a:pt x="2065020" y="297180"/>
                    </a:lnTo>
                    <a:cubicBezTo>
                      <a:pt x="2066290" y="302260"/>
                      <a:pt x="2067391" y="307385"/>
                      <a:pt x="2068830" y="312420"/>
                    </a:cubicBezTo>
                    <a:cubicBezTo>
                      <a:pt x="2069933" y="316282"/>
                      <a:pt x="2072434" y="319839"/>
                      <a:pt x="2072640" y="323850"/>
                    </a:cubicBezTo>
                    <a:cubicBezTo>
                      <a:pt x="2074982" y="369528"/>
                      <a:pt x="2074166" y="415329"/>
                      <a:pt x="2076450" y="461010"/>
                    </a:cubicBezTo>
                    <a:cubicBezTo>
                      <a:pt x="2076711" y="466240"/>
                      <a:pt x="2078755" y="471234"/>
                      <a:pt x="2080260" y="476250"/>
                    </a:cubicBezTo>
                    <a:cubicBezTo>
                      <a:pt x="2082568" y="483943"/>
                      <a:pt x="2087880" y="499110"/>
                      <a:pt x="2087880" y="499110"/>
                    </a:cubicBezTo>
                    <a:cubicBezTo>
                      <a:pt x="2086610" y="511810"/>
                      <a:pt x="2085176" y="524495"/>
                      <a:pt x="2084070" y="537210"/>
                    </a:cubicBezTo>
                    <a:cubicBezTo>
                      <a:pt x="2082636" y="553707"/>
                      <a:pt x="2082089" y="570283"/>
                      <a:pt x="2080260" y="586740"/>
                    </a:cubicBezTo>
                    <a:cubicBezTo>
                      <a:pt x="2076363" y="621815"/>
                      <a:pt x="2076652" y="589539"/>
                      <a:pt x="2068830" y="628650"/>
                    </a:cubicBezTo>
                    <a:cubicBezTo>
                      <a:pt x="2057339" y="686105"/>
                      <a:pt x="2071971" y="614515"/>
                      <a:pt x="2061210" y="662940"/>
                    </a:cubicBezTo>
                    <a:cubicBezTo>
                      <a:pt x="2059805" y="669262"/>
                      <a:pt x="2059104" y="675742"/>
                      <a:pt x="2057400" y="681990"/>
                    </a:cubicBezTo>
                    <a:cubicBezTo>
                      <a:pt x="2055287" y="689739"/>
                      <a:pt x="2051100" y="696927"/>
                      <a:pt x="2049780" y="704850"/>
                    </a:cubicBezTo>
                    <a:cubicBezTo>
                      <a:pt x="2042314" y="749645"/>
                      <a:pt x="2049738" y="708848"/>
                      <a:pt x="2042160" y="742950"/>
                    </a:cubicBezTo>
                    <a:cubicBezTo>
                      <a:pt x="2040755" y="749272"/>
                      <a:pt x="2039921" y="755718"/>
                      <a:pt x="2038350" y="762000"/>
                    </a:cubicBezTo>
                    <a:cubicBezTo>
                      <a:pt x="2033562" y="781153"/>
                      <a:pt x="2036232" y="766236"/>
                      <a:pt x="2026920" y="784860"/>
                    </a:cubicBezTo>
                    <a:cubicBezTo>
                      <a:pt x="2025124" y="788452"/>
                      <a:pt x="2024380" y="792480"/>
                      <a:pt x="2023110" y="796290"/>
                    </a:cubicBezTo>
                    <a:cubicBezTo>
                      <a:pt x="2021840" y="814070"/>
                      <a:pt x="2022398" y="832076"/>
                      <a:pt x="2019300" y="849630"/>
                    </a:cubicBezTo>
                    <a:cubicBezTo>
                      <a:pt x="2018504" y="854139"/>
                      <a:pt x="2013027" y="856683"/>
                      <a:pt x="2011680" y="861060"/>
                    </a:cubicBezTo>
                    <a:cubicBezTo>
                      <a:pt x="2007871" y="873439"/>
                      <a:pt x="2008156" y="886873"/>
                      <a:pt x="2004060" y="899160"/>
                    </a:cubicBezTo>
                    <a:lnTo>
                      <a:pt x="1996440" y="922020"/>
                    </a:lnTo>
                    <a:cubicBezTo>
                      <a:pt x="1995170" y="955040"/>
                      <a:pt x="1994904" y="988114"/>
                      <a:pt x="1992630" y="1021080"/>
                    </a:cubicBezTo>
                    <a:cubicBezTo>
                      <a:pt x="1992354" y="1025087"/>
                      <a:pt x="1990616" y="1028918"/>
                      <a:pt x="1988820" y="1032510"/>
                    </a:cubicBezTo>
                    <a:cubicBezTo>
                      <a:pt x="1986772" y="1036606"/>
                      <a:pt x="1984438" y="1040702"/>
                      <a:pt x="1981200" y="1043940"/>
                    </a:cubicBezTo>
                    <a:cubicBezTo>
                      <a:pt x="1977962" y="1047178"/>
                      <a:pt x="1973580" y="1049020"/>
                      <a:pt x="1969770" y="1051560"/>
                    </a:cubicBezTo>
                    <a:cubicBezTo>
                      <a:pt x="1965157" y="1065400"/>
                      <a:pt x="1965960" y="1058974"/>
                      <a:pt x="1965960" y="107061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2011082" y="2583287"/>
              <a:ext cx="496883" cy="777884"/>
            </a:xfrm>
            <a:custGeom>
              <a:avLst/>
              <a:gdLst>
                <a:gd name="connsiteX0" fmla="*/ 0 w 452519"/>
                <a:gd name="connsiteY0" fmla="*/ 204788 h 719138"/>
                <a:gd name="connsiteX1" fmla="*/ 42863 w 452519"/>
                <a:gd name="connsiteY1" fmla="*/ 195263 h 719138"/>
                <a:gd name="connsiteX2" fmla="*/ 57150 w 452519"/>
                <a:gd name="connsiteY2" fmla="*/ 180975 h 719138"/>
                <a:gd name="connsiteX3" fmla="*/ 52388 w 452519"/>
                <a:gd name="connsiteY3" fmla="*/ 80963 h 719138"/>
                <a:gd name="connsiteX4" fmla="*/ 42863 w 452519"/>
                <a:gd name="connsiteY4" fmla="*/ 52388 h 719138"/>
                <a:gd name="connsiteX5" fmla="*/ 47625 w 452519"/>
                <a:gd name="connsiteY5" fmla="*/ 28575 h 719138"/>
                <a:gd name="connsiteX6" fmla="*/ 90488 w 452519"/>
                <a:gd name="connsiteY6" fmla="*/ 14288 h 719138"/>
                <a:gd name="connsiteX7" fmla="*/ 133350 w 452519"/>
                <a:gd name="connsiteY7" fmla="*/ 4763 h 719138"/>
                <a:gd name="connsiteX8" fmla="*/ 147638 w 452519"/>
                <a:gd name="connsiteY8" fmla="*/ 0 h 719138"/>
                <a:gd name="connsiteX9" fmla="*/ 161925 w 452519"/>
                <a:gd name="connsiteY9" fmla="*/ 14288 h 719138"/>
                <a:gd name="connsiteX10" fmla="*/ 195263 w 452519"/>
                <a:gd name="connsiteY10" fmla="*/ 47625 h 719138"/>
                <a:gd name="connsiteX11" fmla="*/ 290513 w 452519"/>
                <a:gd name="connsiteY11" fmla="*/ 57150 h 719138"/>
                <a:gd name="connsiteX12" fmla="*/ 304800 w 452519"/>
                <a:gd name="connsiteY12" fmla="*/ 61913 h 719138"/>
                <a:gd name="connsiteX13" fmla="*/ 309563 w 452519"/>
                <a:gd name="connsiteY13" fmla="*/ 76200 h 719138"/>
                <a:gd name="connsiteX14" fmla="*/ 323850 w 452519"/>
                <a:gd name="connsiteY14" fmla="*/ 114300 h 719138"/>
                <a:gd name="connsiteX15" fmla="*/ 352425 w 452519"/>
                <a:gd name="connsiteY15" fmla="*/ 123825 h 719138"/>
                <a:gd name="connsiteX16" fmla="*/ 376238 w 452519"/>
                <a:gd name="connsiteY16" fmla="*/ 147638 h 719138"/>
                <a:gd name="connsiteX17" fmla="*/ 385763 w 452519"/>
                <a:gd name="connsiteY17" fmla="*/ 166688 h 719138"/>
                <a:gd name="connsiteX18" fmla="*/ 400050 w 452519"/>
                <a:gd name="connsiteY18" fmla="*/ 171450 h 719138"/>
                <a:gd name="connsiteX19" fmla="*/ 419100 w 452519"/>
                <a:gd name="connsiteY19" fmla="*/ 200025 h 719138"/>
                <a:gd name="connsiteX20" fmla="*/ 428625 w 452519"/>
                <a:gd name="connsiteY20" fmla="*/ 238125 h 719138"/>
                <a:gd name="connsiteX21" fmla="*/ 433388 w 452519"/>
                <a:gd name="connsiteY21" fmla="*/ 290513 h 719138"/>
                <a:gd name="connsiteX22" fmla="*/ 433388 w 452519"/>
                <a:gd name="connsiteY22" fmla="*/ 319088 h 719138"/>
                <a:gd name="connsiteX23" fmla="*/ 419100 w 452519"/>
                <a:gd name="connsiteY23" fmla="*/ 323850 h 719138"/>
                <a:gd name="connsiteX24" fmla="*/ 414338 w 452519"/>
                <a:gd name="connsiteY24" fmla="*/ 338138 h 719138"/>
                <a:gd name="connsiteX25" fmla="*/ 428625 w 452519"/>
                <a:gd name="connsiteY25" fmla="*/ 385763 h 719138"/>
                <a:gd name="connsiteX26" fmla="*/ 442913 w 452519"/>
                <a:gd name="connsiteY26" fmla="*/ 390525 h 719138"/>
                <a:gd name="connsiteX27" fmla="*/ 447675 w 452519"/>
                <a:gd name="connsiteY27" fmla="*/ 438150 h 719138"/>
                <a:gd name="connsiteX28" fmla="*/ 428625 w 452519"/>
                <a:gd name="connsiteY28" fmla="*/ 466725 h 719138"/>
                <a:gd name="connsiteX29" fmla="*/ 433388 w 452519"/>
                <a:gd name="connsiteY29" fmla="*/ 533400 h 719138"/>
                <a:gd name="connsiteX30" fmla="*/ 438150 w 452519"/>
                <a:gd name="connsiteY30" fmla="*/ 557213 h 719138"/>
                <a:gd name="connsiteX31" fmla="*/ 428625 w 452519"/>
                <a:gd name="connsiteY31" fmla="*/ 585788 h 719138"/>
                <a:gd name="connsiteX32" fmla="*/ 423863 w 452519"/>
                <a:gd name="connsiteY32" fmla="*/ 619125 h 719138"/>
                <a:gd name="connsiteX33" fmla="*/ 419100 w 452519"/>
                <a:gd name="connsiteY33" fmla="*/ 638175 h 719138"/>
                <a:gd name="connsiteX34" fmla="*/ 414338 w 452519"/>
                <a:gd name="connsiteY34" fmla="*/ 666750 h 719138"/>
                <a:gd name="connsiteX35" fmla="*/ 419100 w 452519"/>
                <a:gd name="connsiteY35" fmla="*/ 700088 h 719138"/>
                <a:gd name="connsiteX36" fmla="*/ 423863 w 452519"/>
                <a:gd name="connsiteY36" fmla="*/ 714375 h 719138"/>
                <a:gd name="connsiteX37" fmla="*/ 442913 w 452519"/>
                <a:gd name="connsiteY37" fmla="*/ 719138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52519" h="719138">
                  <a:moveTo>
                    <a:pt x="0" y="204788"/>
                  </a:moveTo>
                  <a:cubicBezTo>
                    <a:pt x="1434" y="204501"/>
                    <a:pt x="39244" y="197331"/>
                    <a:pt x="42863" y="195263"/>
                  </a:cubicBezTo>
                  <a:cubicBezTo>
                    <a:pt x="48711" y="191921"/>
                    <a:pt x="52388" y="185738"/>
                    <a:pt x="57150" y="180975"/>
                  </a:cubicBezTo>
                  <a:cubicBezTo>
                    <a:pt x="55563" y="147638"/>
                    <a:pt x="56074" y="114134"/>
                    <a:pt x="52388" y="80963"/>
                  </a:cubicBezTo>
                  <a:cubicBezTo>
                    <a:pt x="51279" y="70984"/>
                    <a:pt x="42863" y="52388"/>
                    <a:pt x="42863" y="52388"/>
                  </a:cubicBezTo>
                  <a:cubicBezTo>
                    <a:pt x="44450" y="44450"/>
                    <a:pt x="43609" y="35603"/>
                    <a:pt x="47625" y="28575"/>
                  </a:cubicBezTo>
                  <a:cubicBezTo>
                    <a:pt x="54674" y="16239"/>
                    <a:pt x="82034" y="15697"/>
                    <a:pt x="90488" y="14288"/>
                  </a:cubicBezTo>
                  <a:cubicBezTo>
                    <a:pt x="122649" y="3566"/>
                    <a:pt x="83063" y="15938"/>
                    <a:pt x="133350" y="4763"/>
                  </a:cubicBezTo>
                  <a:cubicBezTo>
                    <a:pt x="138251" y="3674"/>
                    <a:pt x="142875" y="1588"/>
                    <a:pt x="147638" y="0"/>
                  </a:cubicBezTo>
                  <a:cubicBezTo>
                    <a:pt x="152400" y="4763"/>
                    <a:pt x="158189" y="8684"/>
                    <a:pt x="161925" y="14288"/>
                  </a:cubicBezTo>
                  <a:cubicBezTo>
                    <a:pt x="173475" y="31613"/>
                    <a:pt x="155290" y="43628"/>
                    <a:pt x="195263" y="47625"/>
                  </a:cubicBezTo>
                  <a:lnTo>
                    <a:pt x="290513" y="57150"/>
                  </a:lnTo>
                  <a:cubicBezTo>
                    <a:pt x="295275" y="58738"/>
                    <a:pt x="301250" y="58363"/>
                    <a:pt x="304800" y="61913"/>
                  </a:cubicBezTo>
                  <a:cubicBezTo>
                    <a:pt x="308350" y="65463"/>
                    <a:pt x="308345" y="71330"/>
                    <a:pt x="309563" y="76200"/>
                  </a:cubicBezTo>
                  <a:cubicBezTo>
                    <a:pt x="312053" y="86161"/>
                    <a:pt x="312235" y="107040"/>
                    <a:pt x="323850" y="114300"/>
                  </a:cubicBezTo>
                  <a:cubicBezTo>
                    <a:pt x="332364" y="119621"/>
                    <a:pt x="352425" y="123825"/>
                    <a:pt x="352425" y="123825"/>
                  </a:cubicBezTo>
                  <a:cubicBezTo>
                    <a:pt x="368545" y="134572"/>
                    <a:pt x="366468" y="130541"/>
                    <a:pt x="376238" y="147638"/>
                  </a:cubicBezTo>
                  <a:cubicBezTo>
                    <a:pt x="379760" y="153802"/>
                    <a:pt x="380743" y="161668"/>
                    <a:pt x="385763" y="166688"/>
                  </a:cubicBezTo>
                  <a:cubicBezTo>
                    <a:pt x="389313" y="170238"/>
                    <a:pt x="395288" y="169863"/>
                    <a:pt x="400050" y="171450"/>
                  </a:cubicBezTo>
                  <a:cubicBezTo>
                    <a:pt x="406400" y="180975"/>
                    <a:pt x="416855" y="188800"/>
                    <a:pt x="419100" y="200025"/>
                  </a:cubicBezTo>
                  <a:cubicBezTo>
                    <a:pt x="424848" y="228760"/>
                    <a:pt x="421303" y="216158"/>
                    <a:pt x="428625" y="238125"/>
                  </a:cubicBezTo>
                  <a:cubicBezTo>
                    <a:pt x="430213" y="255588"/>
                    <a:pt x="430908" y="273155"/>
                    <a:pt x="433388" y="290513"/>
                  </a:cubicBezTo>
                  <a:cubicBezTo>
                    <a:pt x="434975" y="301624"/>
                    <a:pt x="444500" y="307976"/>
                    <a:pt x="433388" y="319088"/>
                  </a:cubicBezTo>
                  <a:cubicBezTo>
                    <a:pt x="429838" y="322638"/>
                    <a:pt x="423863" y="322263"/>
                    <a:pt x="419100" y="323850"/>
                  </a:cubicBezTo>
                  <a:cubicBezTo>
                    <a:pt x="417513" y="328613"/>
                    <a:pt x="414338" y="333118"/>
                    <a:pt x="414338" y="338138"/>
                  </a:cubicBezTo>
                  <a:cubicBezTo>
                    <a:pt x="414338" y="344373"/>
                    <a:pt x="428070" y="385578"/>
                    <a:pt x="428625" y="385763"/>
                  </a:cubicBezTo>
                  <a:lnTo>
                    <a:pt x="442913" y="390525"/>
                  </a:lnTo>
                  <a:cubicBezTo>
                    <a:pt x="450092" y="412062"/>
                    <a:pt x="457752" y="417996"/>
                    <a:pt x="447675" y="438150"/>
                  </a:cubicBezTo>
                  <a:cubicBezTo>
                    <a:pt x="442555" y="448389"/>
                    <a:pt x="428625" y="466725"/>
                    <a:pt x="428625" y="466725"/>
                  </a:cubicBezTo>
                  <a:cubicBezTo>
                    <a:pt x="430213" y="488950"/>
                    <a:pt x="431055" y="511241"/>
                    <a:pt x="433388" y="533400"/>
                  </a:cubicBezTo>
                  <a:cubicBezTo>
                    <a:pt x="434235" y="541450"/>
                    <a:pt x="438883" y="549151"/>
                    <a:pt x="438150" y="557213"/>
                  </a:cubicBezTo>
                  <a:cubicBezTo>
                    <a:pt x="437241" y="567212"/>
                    <a:pt x="428625" y="585788"/>
                    <a:pt x="428625" y="585788"/>
                  </a:cubicBezTo>
                  <a:cubicBezTo>
                    <a:pt x="427038" y="596900"/>
                    <a:pt x="425871" y="608081"/>
                    <a:pt x="423863" y="619125"/>
                  </a:cubicBezTo>
                  <a:cubicBezTo>
                    <a:pt x="422692" y="625565"/>
                    <a:pt x="420384" y="631757"/>
                    <a:pt x="419100" y="638175"/>
                  </a:cubicBezTo>
                  <a:cubicBezTo>
                    <a:pt x="417206" y="647644"/>
                    <a:pt x="415925" y="657225"/>
                    <a:pt x="414338" y="666750"/>
                  </a:cubicBezTo>
                  <a:cubicBezTo>
                    <a:pt x="415925" y="677863"/>
                    <a:pt x="416899" y="689081"/>
                    <a:pt x="419100" y="700088"/>
                  </a:cubicBezTo>
                  <a:cubicBezTo>
                    <a:pt x="420085" y="705011"/>
                    <a:pt x="419943" y="711239"/>
                    <a:pt x="423863" y="714375"/>
                  </a:cubicBezTo>
                  <a:cubicBezTo>
                    <a:pt x="428974" y="718464"/>
                    <a:pt x="442913" y="719138"/>
                    <a:pt x="442913" y="719138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620059" y="1650857"/>
              <a:ext cx="1689100" cy="3693660"/>
            </a:xfrm>
            <a:custGeom>
              <a:avLst/>
              <a:gdLst>
                <a:gd name="connsiteX0" fmla="*/ 0 w 1538288"/>
                <a:gd name="connsiteY0" fmla="*/ 114300 h 3414712"/>
                <a:gd name="connsiteX1" fmla="*/ 23813 w 1538288"/>
                <a:gd name="connsiteY1" fmla="*/ 123825 h 3414712"/>
                <a:gd name="connsiteX2" fmla="*/ 52388 w 1538288"/>
                <a:gd name="connsiteY2" fmla="*/ 133350 h 3414712"/>
                <a:gd name="connsiteX3" fmla="*/ 57150 w 1538288"/>
                <a:gd name="connsiteY3" fmla="*/ 147637 h 3414712"/>
                <a:gd name="connsiteX4" fmla="*/ 71438 w 1538288"/>
                <a:gd name="connsiteY4" fmla="*/ 176212 h 3414712"/>
                <a:gd name="connsiteX5" fmla="*/ 142875 w 1538288"/>
                <a:gd name="connsiteY5" fmla="*/ 171450 h 3414712"/>
                <a:gd name="connsiteX6" fmla="*/ 157163 w 1538288"/>
                <a:gd name="connsiteY6" fmla="*/ 157162 h 3414712"/>
                <a:gd name="connsiteX7" fmla="*/ 180975 w 1538288"/>
                <a:gd name="connsiteY7" fmla="*/ 138112 h 3414712"/>
                <a:gd name="connsiteX8" fmla="*/ 314325 w 1538288"/>
                <a:gd name="connsiteY8" fmla="*/ 133350 h 3414712"/>
                <a:gd name="connsiteX9" fmla="*/ 342900 w 1538288"/>
                <a:gd name="connsiteY9" fmla="*/ 119062 h 3414712"/>
                <a:gd name="connsiteX10" fmla="*/ 347663 w 1538288"/>
                <a:gd name="connsiteY10" fmla="*/ 85725 h 3414712"/>
                <a:gd name="connsiteX11" fmla="*/ 390525 w 1538288"/>
                <a:gd name="connsiteY11" fmla="*/ 80962 h 3414712"/>
                <a:gd name="connsiteX12" fmla="*/ 395288 w 1538288"/>
                <a:gd name="connsiteY12" fmla="*/ 47625 h 3414712"/>
                <a:gd name="connsiteX13" fmla="*/ 423863 w 1538288"/>
                <a:gd name="connsiteY13" fmla="*/ 38100 h 3414712"/>
                <a:gd name="connsiteX14" fmla="*/ 438150 w 1538288"/>
                <a:gd name="connsiteY14" fmla="*/ 28575 h 3414712"/>
                <a:gd name="connsiteX15" fmla="*/ 442913 w 1538288"/>
                <a:gd name="connsiteY15" fmla="*/ 14287 h 3414712"/>
                <a:gd name="connsiteX16" fmla="*/ 509588 w 1538288"/>
                <a:gd name="connsiteY16" fmla="*/ 9525 h 3414712"/>
                <a:gd name="connsiteX17" fmla="*/ 523875 w 1538288"/>
                <a:gd name="connsiteY17" fmla="*/ 4762 h 3414712"/>
                <a:gd name="connsiteX18" fmla="*/ 566738 w 1538288"/>
                <a:gd name="connsiteY18" fmla="*/ 14287 h 3414712"/>
                <a:gd name="connsiteX19" fmla="*/ 590550 w 1538288"/>
                <a:gd name="connsiteY19" fmla="*/ 19050 h 3414712"/>
                <a:gd name="connsiteX20" fmla="*/ 652463 w 1538288"/>
                <a:gd name="connsiteY20" fmla="*/ 4762 h 3414712"/>
                <a:gd name="connsiteX21" fmla="*/ 666750 w 1538288"/>
                <a:gd name="connsiteY21" fmla="*/ 0 h 3414712"/>
                <a:gd name="connsiteX22" fmla="*/ 685800 w 1538288"/>
                <a:gd name="connsiteY22" fmla="*/ 28575 h 3414712"/>
                <a:gd name="connsiteX23" fmla="*/ 709613 w 1538288"/>
                <a:gd name="connsiteY23" fmla="*/ 47625 h 3414712"/>
                <a:gd name="connsiteX24" fmla="*/ 742950 w 1538288"/>
                <a:gd name="connsiteY24" fmla="*/ 52387 h 3414712"/>
                <a:gd name="connsiteX25" fmla="*/ 757238 w 1538288"/>
                <a:gd name="connsiteY25" fmla="*/ 100012 h 3414712"/>
                <a:gd name="connsiteX26" fmla="*/ 771525 w 1538288"/>
                <a:gd name="connsiteY26" fmla="*/ 114300 h 3414712"/>
                <a:gd name="connsiteX27" fmla="*/ 800100 w 1538288"/>
                <a:gd name="connsiteY27" fmla="*/ 133350 h 3414712"/>
                <a:gd name="connsiteX28" fmla="*/ 804863 w 1538288"/>
                <a:gd name="connsiteY28" fmla="*/ 147637 h 3414712"/>
                <a:gd name="connsiteX29" fmla="*/ 838200 w 1538288"/>
                <a:gd name="connsiteY29" fmla="*/ 185737 h 3414712"/>
                <a:gd name="connsiteX30" fmla="*/ 866775 w 1538288"/>
                <a:gd name="connsiteY30" fmla="*/ 195262 h 3414712"/>
                <a:gd name="connsiteX31" fmla="*/ 876300 w 1538288"/>
                <a:gd name="connsiteY31" fmla="*/ 209550 h 3414712"/>
                <a:gd name="connsiteX32" fmla="*/ 890588 w 1538288"/>
                <a:gd name="connsiteY32" fmla="*/ 257175 h 3414712"/>
                <a:gd name="connsiteX33" fmla="*/ 895350 w 1538288"/>
                <a:gd name="connsiteY33" fmla="*/ 271462 h 3414712"/>
                <a:gd name="connsiteX34" fmla="*/ 900113 w 1538288"/>
                <a:gd name="connsiteY34" fmla="*/ 352425 h 3414712"/>
                <a:gd name="connsiteX35" fmla="*/ 904875 w 1538288"/>
                <a:gd name="connsiteY35" fmla="*/ 366712 h 3414712"/>
                <a:gd name="connsiteX36" fmla="*/ 957263 w 1538288"/>
                <a:gd name="connsiteY36" fmla="*/ 361950 h 3414712"/>
                <a:gd name="connsiteX37" fmla="*/ 985838 w 1538288"/>
                <a:gd name="connsiteY37" fmla="*/ 347662 h 3414712"/>
                <a:gd name="connsiteX38" fmla="*/ 1033463 w 1538288"/>
                <a:gd name="connsiteY38" fmla="*/ 333375 h 3414712"/>
                <a:gd name="connsiteX39" fmla="*/ 1062038 w 1538288"/>
                <a:gd name="connsiteY39" fmla="*/ 338137 h 3414712"/>
                <a:gd name="connsiteX40" fmla="*/ 1057275 w 1538288"/>
                <a:gd name="connsiteY40" fmla="*/ 352425 h 3414712"/>
                <a:gd name="connsiteX41" fmla="*/ 1038225 w 1538288"/>
                <a:gd name="connsiteY41" fmla="*/ 385762 h 3414712"/>
                <a:gd name="connsiteX42" fmla="*/ 1042988 w 1538288"/>
                <a:gd name="connsiteY42" fmla="*/ 433387 h 3414712"/>
                <a:gd name="connsiteX43" fmla="*/ 1057275 w 1538288"/>
                <a:gd name="connsiteY43" fmla="*/ 438150 h 3414712"/>
                <a:gd name="connsiteX44" fmla="*/ 1071563 w 1538288"/>
                <a:gd name="connsiteY44" fmla="*/ 452437 h 3414712"/>
                <a:gd name="connsiteX45" fmla="*/ 1076325 w 1538288"/>
                <a:gd name="connsiteY45" fmla="*/ 495300 h 3414712"/>
                <a:gd name="connsiteX46" fmla="*/ 1081088 w 1538288"/>
                <a:gd name="connsiteY46" fmla="*/ 514350 h 3414712"/>
                <a:gd name="connsiteX47" fmla="*/ 1095375 w 1538288"/>
                <a:gd name="connsiteY47" fmla="*/ 523875 h 3414712"/>
                <a:gd name="connsiteX48" fmla="*/ 1114425 w 1538288"/>
                <a:gd name="connsiteY48" fmla="*/ 547687 h 3414712"/>
                <a:gd name="connsiteX49" fmla="*/ 1119188 w 1538288"/>
                <a:gd name="connsiteY49" fmla="*/ 561975 h 3414712"/>
                <a:gd name="connsiteX50" fmla="*/ 1133475 w 1538288"/>
                <a:gd name="connsiteY50" fmla="*/ 576262 h 3414712"/>
                <a:gd name="connsiteX51" fmla="*/ 1143000 w 1538288"/>
                <a:gd name="connsiteY51" fmla="*/ 619125 h 3414712"/>
                <a:gd name="connsiteX52" fmla="*/ 1152525 w 1538288"/>
                <a:gd name="connsiteY52" fmla="*/ 652462 h 3414712"/>
                <a:gd name="connsiteX53" fmla="*/ 1147763 w 1538288"/>
                <a:gd name="connsiteY53" fmla="*/ 681037 h 3414712"/>
                <a:gd name="connsiteX54" fmla="*/ 1133475 w 1538288"/>
                <a:gd name="connsiteY54" fmla="*/ 695325 h 3414712"/>
                <a:gd name="connsiteX55" fmla="*/ 1128713 w 1538288"/>
                <a:gd name="connsiteY55" fmla="*/ 709612 h 3414712"/>
                <a:gd name="connsiteX56" fmla="*/ 1114425 w 1538288"/>
                <a:gd name="connsiteY56" fmla="*/ 738187 h 3414712"/>
                <a:gd name="connsiteX57" fmla="*/ 1123950 w 1538288"/>
                <a:gd name="connsiteY57" fmla="*/ 790575 h 3414712"/>
                <a:gd name="connsiteX58" fmla="*/ 1138238 w 1538288"/>
                <a:gd name="connsiteY58" fmla="*/ 804862 h 3414712"/>
                <a:gd name="connsiteX59" fmla="*/ 1147763 w 1538288"/>
                <a:gd name="connsiteY59" fmla="*/ 819150 h 3414712"/>
                <a:gd name="connsiteX60" fmla="*/ 1162050 w 1538288"/>
                <a:gd name="connsiteY60" fmla="*/ 847725 h 3414712"/>
                <a:gd name="connsiteX61" fmla="*/ 1171575 w 1538288"/>
                <a:gd name="connsiteY61" fmla="*/ 876300 h 3414712"/>
                <a:gd name="connsiteX62" fmla="*/ 1181100 w 1538288"/>
                <a:gd name="connsiteY62" fmla="*/ 904875 h 3414712"/>
                <a:gd name="connsiteX63" fmla="*/ 1190625 w 1538288"/>
                <a:gd name="connsiteY63" fmla="*/ 938212 h 3414712"/>
                <a:gd name="connsiteX64" fmla="*/ 1204913 w 1538288"/>
                <a:gd name="connsiteY64" fmla="*/ 947737 h 3414712"/>
                <a:gd name="connsiteX65" fmla="*/ 1214438 w 1538288"/>
                <a:gd name="connsiteY65" fmla="*/ 976312 h 3414712"/>
                <a:gd name="connsiteX66" fmla="*/ 1238250 w 1538288"/>
                <a:gd name="connsiteY66" fmla="*/ 1009650 h 3414712"/>
                <a:gd name="connsiteX67" fmla="*/ 1247775 w 1538288"/>
                <a:gd name="connsiteY67" fmla="*/ 1038225 h 3414712"/>
                <a:gd name="connsiteX68" fmla="*/ 1252538 w 1538288"/>
                <a:gd name="connsiteY68" fmla="*/ 1052512 h 3414712"/>
                <a:gd name="connsiteX69" fmla="*/ 1266825 w 1538288"/>
                <a:gd name="connsiteY69" fmla="*/ 1057275 h 3414712"/>
                <a:gd name="connsiteX70" fmla="*/ 1276350 w 1538288"/>
                <a:gd name="connsiteY70" fmla="*/ 1071562 h 3414712"/>
                <a:gd name="connsiteX71" fmla="*/ 1290638 w 1538288"/>
                <a:gd name="connsiteY71" fmla="*/ 1081087 h 3414712"/>
                <a:gd name="connsiteX72" fmla="*/ 1295400 w 1538288"/>
                <a:gd name="connsiteY72" fmla="*/ 1095375 h 3414712"/>
                <a:gd name="connsiteX73" fmla="*/ 1309688 w 1538288"/>
                <a:gd name="connsiteY73" fmla="*/ 1100137 h 3414712"/>
                <a:gd name="connsiteX74" fmla="*/ 1338263 w 1538288"/>
                <a:gd name="connsiteY74" fmla="*/ 1104900 h 3414712"/>
                <a:gd name="connsiteX75" fmla="*/ 1366838 w 1538288"/>
                <a:gd name="connsiteY75" fmla="*/ 1128712 h 3414712"/>
                <a:gd name="connsiteX76" fmla="*/ 1376363 w 1538288"/>
                <a:gd name="connsiteY76" fmla="*/ 1143000 h 3414712"/>
                <a:gd name="connsiteX77" fmla="*/ 1404938 w 1538288"/>
                <a:gd name="connsiteY77" fmla="*/ 1152525 h 3414712"/>
                <a:gd name="connsiteX78" fmla="*/ 1419225 w 1538288"/>
                <a:gd name="connsiteY78" fmla="*/ 1157287 h 3414712"/>
                <a:gd name="connsiteX79" fmla="*/ 1433513 w 1538288"/>
                <a:gd name="connsiteY79" fmla="*/ 1162050 h 3414712"/>
                <a:gd name="connsiteX80" fmla="*/ 1452563 w 1538288"/>
                <a:gd name="connsiteY80" fmla="*/ 1166812 h 3414712"/>
                <a:gd name="connsiteX81" fmla="*/ 1490663 w 1538288"/>
                <a:gd name="connsiteY81" fmla="*/ 1200150 h 3414712"/>
                <a:gd name="connsiteX82" fmla="*/ 1500188 w 1538288"/>
                <a:gd name="connsiteY82" fmla="*/ 1257300 h 3414712"/>
                <a:gd name="connsiteX83" fmla="*/ 1509713 w 1538288"/>
                <a:gd name="connsiteY83" fmla="*/ 1285875 h 3414712"/>
                <a:gd name="connsiteX84" fmla="*/ 1514475 w 1538288"/>
                <a:gd name="connsiteY84" fmla="*/ 1328737 h 3414712"/>
                <a:gd name="connsiteX85" fmla="*/ 1528763 w 1538288"/>
                <a:gd name="connsiteY85" fmla="*/ 1343025 h 3414712"/>
                <a:gd name="connsiteX86" fmla="*/ 1538288 w 1538288"/>
                <a:gd name="connsiteY86" fmla="*/ 1357312 h 3414712"/>
                <a:gd name="connsiteX87" fmla="*/ 1533525 w 1538288"/>
                <a:gd name="connsiteY87" fmla="*/ 1390650 h 3414712"/>
                <a:gd name="connsiteX88" fmla="*/ 1519238 w 1538288"/>
                <a:gd name="connsiteY88" fmla="*/ 1404937 h 3414712"/>
                <a:gd name="connsiteX89" fmla="*/ 1514475 w 1538288"/>
                <a:gd name="connsiteY89" fmla="*/ 1419225 h 3414712"/>
                <a:gd name="connsiteX90" fmla="*/ 1504950 w 1538288"/>
                <a:gd name="connsiteY90" fmla="*/ 1433512 h 3414712"/>
                <a:gd name="connsiteX91" fmla="*/ 1500188 w 1538288"/>
                <a:gd name="connsiteY91" fmla="*/ 1447800 h 3414712"/>
                <a:gd name="connsiteX92" fmla="*/ 1485900 w 1538288"/>
                <a:gd name="connsiteY92" fmla="*/ 1457325 h 3414712"/>
                <a:gd name="connsiteX93" fmla="*/ 1476375 w 1538288"/>
                <a:gd name="connsiteY93" fmla="*/ 1504950 h 3414712"/>
                <a:gd name="connsiteX94" fmla="*/ 1466850 w 1538288"/>
                <a:gd name="connsiteY94" fmla="*/ 1533525 h 3414712"/>
                <a:gd name="connsiteX95" fmla="*/ 1462088 w 1538288"/>
                <a:gd name="connsiteY95" fmla="*/ 1547812 h 3414712"/>
                <a:gd name="connsiteX96" fmla="*/ 1447800 w 1538288"/>
                <a:gd name="connsiteY96" fmla="*/ 1562100 h 3414712"/>
                <a:gd name="connsiteX97" fmla="*/ 1438275 w 1538288"/>
                <a:gd name="connsiteY97" fmla="*/ 1576387 h 3414712"/>
                <a:gd name="connsiteX98" fmla="*/ 1423988 w 1538288"/>
                <a:gd name="connsiteY98" fmla="*/ 1585912 h 3414712"/>
                <a:gd name="connsiteX99" fmla="*/ 1414463 w 1538288"/>
                <a:gd name="connsiteY99" fmla="*/ 1600200 h 3414712"/>
                <a:gd name="connsiteX100" fmla="*/ 1404938 w 1538288"/>
                <a:gd name="connsiteY100" fmla="*/ 1628775 h 3414712"/>
                <a:gd name="connsiteX101" fmla="*/ 1400175 w 1538288"/>
                <a:gd name="connsiteY101" fmla="*/ 1643062 h 3414712"/>
                <a:gd name="connsiteX102" fmla="*/ 1395413 w 1538288"/>
                <a:gd name="connsiteY102" fmla="*/ 1662112 h 3414712"/>
                <a:gd name="connsiteX103" fmla="*/ 1385888 w 1538288"/>
                <a:gd name="connsiteY103" fmla="*/ 1690687 h 3414712"/>
                <a:gd name="connsiteX104" fmla="*/ 1381125 w 1538288"/>
                <a:gd name="connsiteY104" fmla="*/ 1709737 h 3414712"/>
                <a:gd name="connsiteX105" fmla="*/ 1371600 w 1538288"/>
                <a:gd name="connsiteY105" fmla="*/ 1738312 h 3414712"/>
                <a:gd name="connsiteX106" fmla="*/ 1366838 w 1538288"/>
                <a:gd name="connsiteY106" fmla="*/ 1762125 h 3414712"/>
                <a:gd name="connsiteX107" fmla="*/ 1362075 w 1538288"/>
                <a:gd name="connsiteY107" fmla="*/ 1800225 h 3414712"/>
                <a:gd name="connsiteX108" fmla="*/ 1338263 w 1538288"/>
                <a:gd name="connsiteY108" fmla="*/ 1843087 h 3414712"/>
                <a:gd name="connsiteX109" fmla="*/ 1328738 w 1538288"/>
                <a:gd name="connsiteY109" fmla="*/ 1871662 h 3414712"/>
                <a:gd name="connsiteX110" fmla="*/ 1323975 w 1538288"/>
                <a:gd name="connsiteY110" fmla="*/ 1885950 h 3414712"/>
                <a:gd name="connsiteX111" fmla="*/ 1314450 w 1538288"/>
                <a:gd name="connsiteY111" fmla="*/ 1919287 h 3414712"/>
                <a:gd name="connsiteX112" fmla="*/ 1300163 w 1538288"/>
                <a:gd name="connsiteY112" fmla="*/ 1971675 h 3414712"/>
                <a:gd name="connsiteX113" fmla="*/ 1285875 w 1538288"/>
                <a:gd name="connsiteY113" fmla="*/ 1981200 h 3414712"/>
                <a:gd name="connsiteX114" fmla="*/ 1262063 w 1538288"/>
                <a:gd name="connsiteY114" fmla="*/ 2000250 h 3414712"/>
                <a:gd name="connsiteX115" fmla="*/ 1252538 w 1538288"/>
                <a:gd name="connsiteY115" fmla="*/ 2014537 h 3414712"/>
                <a:gd name="connsiteX116" fmla="*/ 1243013 w 1538288"/>
                <a:gd name="connsiteY116" fmla="*/ 2047875 h 3414712"/>
                <a:gd name="connsiteX117" fmla="*/ 1233488 w 1538288"/>
                <a:gd name="connsiteY117" fmla="*/ 2124075 h 3414712"/>
                <a:gd name="connsiteX118" fmla="*/ 1228725 w 1538288"/>
                <a:gd name="connsiteY118" fmla="*/ 2143125 h 3414712"/>
                <a:gd name="connsiteX119" fmla="*/ 1223963 w 1538288"/>
                <a:gd name="connsiteY119" fmla="*/ 2176462 h 3414712"/>
                <a:gd name="connsiteX120" fmla="*/ 1219200 w 1538288"/>
                <a:gd name="connsiteY120" fmla="*/ 2205037 h 3414712"/>
                <a:gd name="connsiteX121" fmla="*/ 1200150 w 1538288"/>
                <a:gd name="connsiteY121" fmla="*/ 2257425 h 3414712"/>
                <a:gd name="connsiteX122" fmla="*/ 1185863 w 1538288"/>
                <a:gd name="connsiteY122" fmla="*/ 2266950 h 3414712"/>
                <a:gd name="connsiteX123" fmla="*/ 1166813 w 1538288"/>
                <a:gd name="connsiteY123" fmla="*/ 2295525 h 3414712"/>
                <a:gd name="connsiteX124" fmla="*/ 1157288 w 1538288"/>
                <a:gd name="connsiteY124" fmla="*/ 2309812 h 3414712"/>
                <a:gd name="connsiteX125" fmla="*/ 1147763 w 1538288"/>
                <a:gd name="connsiteY125" fmla="*/ 2343150 h 3414712"/>
                <a:gd name="connsiteX126" fmla="*/ 1143000 w 1538288"/>
                <a:gd name="connsiteY126" fmla="*/ 2366962 h 3414712"/>
                <a:gd name="connsiteX127" fmla="*/ 1123950 w 1538288"/>
                <a:gd name="connsiteY127" fmla="*/ 2395537 h 3414712"/>
                <a:gd name="connsiteX128" fmla="*/ 1104900 w 1538288"/>
                <a:gd name="connsiteY128" fmla="*/ 2424112 h 3414712"/>
                <a:gd name="connsiteX129" fmla="*/ 1076325 w 1538288"/>
                <a:gd name="connsiteY129" fmla="*/ 2433637 h 3414712"/>
                <a:gd name="connsiteX130" fmla="*/ 1062038 w 1538288"/>
                <a:gd name="connsiteY130" fmla="*/ 2438400 h 3414712"/>
                <a:gd name="connsiteX131" fmla="*/ 1052513 w 1538288"/>
                <a:gd name="connsiteY131" fmla="*/ 2452687 h 3414712"/>
                <a:gd name="connsiteX132" fmla="*/ 1038225 w 1538288"/>
                <a:gd name="connsiteY132" fmla="*/ 2466975 h 3414712"/>
                <a:gd name="connsiteX133" fmla="*/ 1023938 w 1538288"/>
                <a:gd name="connsiteY133" fmla="*/ 2509837 h 3414712"/>
                <a:gd name="connsiteX134" fmla="*/ 1019175 w 1538288"/>
                <a:gd name="connsiteY134" fmla="*/ 2524125 h 3414712"/>
                <a:gd name="connsiteX135" fmla="*/ 1000125 w 1538288"/>
                <a:gd name="connsiteY135" fmla="*/ 2552700 h 3414712"/>
                <a:gd name="connsiteX136" fmla="*/ 981075 w 1538288"/>
                <a:gd name="connsiteY136" fmla="*/ 2609850 h 3414712"/>
                <a:gd name="connsiteX137" fmla="*/ 976313 w 1538288"/>
                <a:gd name="connsiteY137" fmla="*/ 2624137 h 3414712"/>
                <a:gd name="connsiteX138" fmla="*/ 962025 w 1538288"/>
                <a:gd name="connsiteY138" fmla="*/ 2633662 h 3414712"/>
                <a:gd name="connsiteX139" fmla="*/ 942975 w 1538288"/>
                <a:gd name="connsiteY139" fmla="*/ 2690812 h 3414712"/>
                <a:gd name="connsiteX140" fmla="*/ 933450 w 1538288"/>
                <a:gd name="connsiteY140" fmla="*/ 2719387 h 3414712"/>
                <a:gd name="connsiteX141" fmla="*/ 914400 w 1538288"/>
                <a:gd name="connsiteY141" fmla="*/ 2747962 h 3414712"/>
                <a:gd name="connsiteX142" fmla="*/ 904875 w 1538288"/>
                <a:gd name="connsiteY142" fmla="*/ 2762250 h 3414712"/>
                <a:gd name="connsiteX143" fmla="*/ 904875 w 1538288"/>
                <a:gd name="connsiteY143" fmla="*/ 2833687 h 3414712"/>
                <a:gd name="connsiteX144" fmla="*/ 914400 w 1538288"/>
                <a:gd name="connsiteY144" fmla="*/ 2862262 h 3414712"/>
                <a:gd name="connsiteX145" fmla="*/ 919163 w 1538288"/>
                <a:gd name="connsiteY145" fmla="*/ 2928937 h 3414712"/>
                <a:gd name="connsiteX146" fmla="*/ 928688 w 1538288"/>
                <a:gd name="connsiteY146" fmla="*/ 2971800 h 3414712"/>
                <a:gd name="connsiteX147" fmla="*/ 938213 w 1538288"/>
                <a:gd name="connsiteY147" fmla="*/ 2986087 h 3414712"/>
                <a:gd name="connsiteX148" fmla="*/ 952500 w 1538288"/>
                <a:gd name="connsiteY148" fmla="*/ 3000375 h 3414712"/>
                <a:gd name="connsiteX149" fmla="*/ 971550 w 1538288"/>
                <a:gd name="connsiteY149" fmla="*/ 3005137 h 3414712"/>
                <a:gd name="connsiteX150" fmla="*/ 1023938 w 1538288"/>
                <a:gd name="connsiteY150" fmla="*/ 3009900 h 3414712"/>
                <a:gd name="connsiteX151" fmla="*/ 1052513 w 1538288"/>
                <a:gd name="connsiteY151" fmla="*/ 3024187 h 3414712"/>
                <a:gd name="connsiteX152" fmla="*/ 1085850 w 1538288"/>
                <a:gd name="connsiteY152" fmla="*/ 3033712 h 3414712"/>
                <a:gd name="connsiteX153" fmla="*/ 1100138 w 1538288"/>
                <a:gd name="connsiteY153" fmla="*/ 3048000 h 3414712"/>
                <a:gd name="connsiteX154" fmla="*/ 1119188 w 1538288"/>
                <a:gd name="connsiteY154" fmla="*/ 3076575 h 3414712"/>
                <a:gd name="connsiteX155" fmla="*/ 1147763 w 1538288"/>
                <a:gd name="connsiteY155" fmla="*/ 3086100 h 3414712"/>
                <a:gd name="connsiteX156" fmla="*/ 1157288 w 1538288"/>
                <a:gd name="connsiteY156" fmla="*/ 3100387 h 3414712"/>
                <a:gd name="connsiteX157" fmla="*/ 1176338 w 1538288"/>
                <a:gd name="connsiteY157" fmla="*/ 3143250 h 3414712"/>
                <a:gd name="connsiteX158" fmla="*/ 1176338 w 1538288"/>
                <a:gd name="connsiteY158" fmla="*/ 3171825 h 3414712"/>
                <a:gd name="connsiteX159" fmla="*/ 1162050 w 1538288"/>
                <a:gd name="connsiteY159" fmla="*/ 3176587 h 3414712"/>
                <a:gd name="connsiteX160" fmla="*/ 1152525 w 1538288"/>
                <a:gd name="connsiteY160" fmla="*/ 3205162 h 3414712"/>
                <a:gd name="connsiteX161" fmla="*/ 1147763 w 1538288"/>
                <a:gd name="connsiteY161" fmla="*/ 3219450 h 3414712"/>
                <a:gd name="connsiteX162" fmla="*/ 1147763 w 1538288"/>
                <a:gd name="connsiteY162" fmla="*/ 3319462 h 3414712"/>
                <a:gd name="connsiteX163" fmla="*/ 1119188 w 1538288"/>
                <a:gd name="connsiteY163" fmla="*/ 3338512 h 3414712"/>
                <a:gd name="connsiteX164" fmla="*/ 1114425 w 1538288"/>
                <a:gd name="connsiteY164" fmla="*/ 3352800 h 3414712"/>
                <a:gd name="connsiteX165" fmla="*/ 1119188 w 1538288"/>
                <a:gd name="connsiteY165" fmla="*/ 3414712 h 34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538288" h="3414712">
                  <a:moveTo>
                    <a:pt x="0" y="114300"/>
                  </a:moveTo>
                  <a:cubicBezTo>
                    <a:pt x="7938" y="117475"/>
                    <a:pt x="15779" y="120903"/>
                    <a:pt x="23813" y="123825"/>
                  </a:cubicBezTo>
                  <a:cubicBezTo>
                    <a:pt x="33249" y="127256"/>
                    <a:pt x="52388" y="133350"/>
                    <a:pt x="52388" y="133350"/>
                  </a:cubicBezTo>
                  <a:cubicBezTo>
                    <a:pt x="53975" y="138112"/>
                    <a:pt x="54905" y="143147"/>
                    <a:pt x="57150" y="147637"/>
                  </a:cubicBezTo>
                  <a:cubicBezTo>
                    <a:pt x="75618" y="184573"/>
                    <a:pt x="59464" y="140295"/>
                    <a:pt x="71438" y="176212"/>
                  </a:cubicBezTo>
                  <a:cubicBezTo>
                    <a:pt x="95250" y="174625"/>
                    <a:pt x="119578" y="176627"/>
                    <a:pt x="142875" y="171450"/>
                  </a:cubicBezTo>
                  <a:cubicBezTo>
                    <a:pt x="149450" y="169989"/>
                    <a:pt x="152851" y="162336"/>
                    <a:pt x="157163" y="157162"/>
                  </a:cubicBezTo>
                  <a:cubicBezTo>
                    <a:pt x="167402" y="144876"/>
                    <a:pt x="163075" y="139267"/>
                    <a:pt x="180975" y="138112"/>
                  </a:cubicBezTo>
                  <a:cubicBezTo>
                    <a:pt x="225361" y="135248"/>
                    <a:pt x="269875" y="134937"/>
                    <a:pt x="314325" y="133350"/>
                  </a:cubicBezTo>
                  <a:cubicBezTo>
                    <a:pt x="320664" y="131237"/>
                    <a:pt x="339689" y="126287"/>
                    <a:pt x="342900" y="119062"/>
                  </a:cubicBezTo>
                  <a:cubicBezTo>
                    <a:pt x="347459" y="108804"/>
                    <a:pt x="338898" y="92737"/>
                    <a:pt x="347663" y="85725"/>
                  </a:cubicBezTo>
                  <a:cubicBezTo>
                    <a:pt x="358888" y="76745"/>
                    <a:pt x="376238" y="82550"/>
                    <a:pt x="390525" y="80962"/>
                  </a:cubicBezTo>
                  <a:cubicBezTo>
                    <a:pt x="392113" y="69850"/>
                    <a:pt x="388396" y="56486"/>
                    <a:pt x="395288" y="47625"/>
                  </a:cubicBezTo>
                  <a:cubicBezTo>
                    <a:pt x="401452" y="39700"/>
                    <a:pt x="423863" y="38100"/>
                    <a:pt x="423863" y="38100"/>
                  </a:cubicBezTo>
                  <a:cubicBezTo>
                    <a:pt x="428625" y="34925"/>
                    <a:pt x="434574" y="33044"/>
                    <a:pt x="438150" y="28575"/>
                  </a:cubicBezTo>
                  <a:cubicBezTo>
                    <a:pt x="441286" y="24655"/>
                    <a:pt x="438062" y="15581"/>
                    <a:pt x="442913" y="14287"/>
                  </a:cubicBezTo>
                  <a:cubicBezTo>
                    <a:pt x="464442" y="8546"/>
                    <a:pt x="487363" y="11112"/>
                    <a:pt x="509588" y="9525"/>
                  </a:cubicBezTo>
                  <a:cubicBezTo>
                    <a:pt x="514350" y="7937"/>
                    <a:pt x="518855" y="4762"/>
                    <a:pt x="523875" y="4762"/>
                  </a:cubicBezTo>
                  <a:cubicBezTo>
                    <a:pt x="550075" y="4762"/>
                    <a:pt x="547098" y="9377"/>
                    <a:pt x="566738" y="14287"/>
                  </a:cubicBezTo>
                  <a:cubicBezTo>
                    <a:pt x="574591" y="16250"/>
                    <a:pt x="582613" y="17462"/>
                    <a:pt x="590550" y="19050"/>
                  </a:cubicBezTo>
                  <a:cubicBezTo>
                    <a:pt x="633829" y="12867"/>
                    <a:pt x="613237" y="17837"/>
                    <a:pt x="652463" y="4762"/>
                  </a:cubicBezTo>
                  <a:lnTo>
                    <a:pt x="666750" y="0"/>
                  </a:lnTo>
                  <a:lnTo>
                    <a:pt x="685800" y="28575"/>
                  </a:lnTo>
                  <a:cubicBezTo>
                    <a:pt x="695803" y="43580"/>
                    <a:pt x="691918" y="44086"/>
                    <a:pt x="709613" y="47625"/>
                  </a:cubicBezTo>
                  <a:cubicBezTo>
                    <a:pt x="720620" y="49826"/>
                    <a:pt x="731838" y="50800"/>
                    <a:pt x="742950" y="52387"/>
                  </a:cubicBezTo>
                  <a:cubicBezTo>
                    <a:pt x="745108" y="61020"/>
                    <a:pt x="753374" y="96148"/>
                    <a:pt x="757238" y="100012"/>
                  </a:cubicBezTo>
                  <a:cubicBezTo>
                    <a:pt x="762000" y="104775"/>
                    <a:pt x="766209" y="110165"/>
                    <a:pt x="771525" y="114300"/>
                  </a:cubicBezTo>
                  <a:cubicBezTo>
                    <a:pt x="780561" y="121328"/>
                    <a:pt x="800100" y="133350"/>
                    <a:pt x="800100" y="133350"/>
                  </a:cubicBezTo>
                  <a:cubicBezTo>
                    <a:pt x="801688" y="138112"/>
                    <a:pt x="802425" y="143249"/>
                    <a:pt x="804863" y="147637"/>
                  </a:cubicBezTo>
                  <a:cubicBezTo>
                    <a:pt x="814362" y="164734"/>
                    <a:pt x="820751" y="177982"/>
                    <a:pt x="838200" y="185737"/>
                  </a:cubicBezTo>
                  <a:cubicBezTo>
                    <a:pt x="847375" y="189815"/>
                    <a:pt x="866775" y="195262"/>
                    <a:pt x="866775" y="195262"/>
                  </a:cubicBezTo>
                  <a:cubicBezTo>
                    <a:pt x="869950" y="200025"/>
                    <a:pt x="873975" y="204319"/>
                    <a:pt x="876300" y="209550"/>
                  </a:cubicBezTo>
                  <a:cubicBezTo>
                    <a:pt x="885351" y="229916"/>
                    <a:pt x="885048" y="237784"/>
                    <a:pt x="890588" y="257175"/>
                  </a:cubicBezTo>
                  <a:cubicBezTo>
                    <a:pt x="891967" y="262002"/>
                    <a:pt x="893763" y="266700"/>
                    <a:pt x="895350" y="271462"/>
                  </a:cubicBezTo>
                  <a:cubicBezTo>
                    <a:pt x="896938" y="298450"/>
                    <a:pt x="897423" y="325525"/>
                    <a:pt x="900113" y="352425"/>
                  </a:cubicBezTo>
                  <a:cubicBezTo>
                    <a:pt x="900612" y="357420"/>
                    <a:pt x="899923" y="365887"/>
                    <a:pt x="904875" y="366712"/>
                  </a:cubicBezTo>
                  <a:cubicBezTo>
                    <a:pt x="922171" y="369595"/>
                    <a:pt x="939800" y="363537"/>
                    <a:pt x="957263" y="361950"/>
                  </a:cubicBezTo>
                  <a:cubicBezTo>
                    <a:pt x="1009381" y="344575"/>
                    <a:pt x="930429" y="372288"/>
                    <a:pt x="985838" y="347662"/>
                  </a:cubicBezTo>
                  <a:cubicBezTo>
                    <a:pt x="1000749" y="341035"/>
                    <a:pt x="1017629" y="337333"/>
                    <a:pt x="1033463" y="333375"/>
                  </a:cubicBezTo>
                  <a:cubicBezTo>
                    <a:pt x="1042988" y="334962"/>
                    <a:pt x="1054498" y="332105"/>
                    <a:pt x="1062038" y="338137"/>
                  </a:cubicBezTo>
                  <a:cubicBezTo>
                    <a:pt x="1065958" y="341273"/>
                    <a:pt x="1058493" y="347555"/>
                    <a:pt x="1057275" y="352425"/>
                  </a:cubicBezTo>
                  <a:cubicBezTo>
                    <a:pt x="1049624" y="383027"/>
                    <a:pt x="1060497" y="370915"/>
                    <a:pt x="1038225" y="385762"/>
                  </a:cubicBezTo>
                  <a:cubicBezTo>
                    <a:pt x="1039813" y="401637"/>
                    <a:pt x="1037536" y="418393"/>
                    <a:pt x="1042988" y="433387"/>
                  </a:cubicBezTo>
                  <a:cubicBezTo>
                    <a:pt x="1044704" y="438105"/>
                    <a:pt x="1053098" y="435365"/>
                    <a:pt x="1057275" y="438150"/>
                  </a:cubicBezTo>
                  <a:cubicBezTo>
                    <a:pt x="1062879" y="441886"/>
                    <a:pt x="1066800" y="447675"/>
                    <a:pt x="1071563" y="452437"/>
                  </a:cubicBezTo>
                  <a:cubicBezTo>
                    <a:pt x="1073150" y="466725"/>
                    <a:pt x="1074139" y="481092"/>
                    <a:pt x="1076325" y="495300"/>
                  </a:cubicBezTo>
                  <a:cubicBezTo>
                    <a:pt x="1077320" y="501769"/>
                    <a:pt x="1077457" y="508904"/>
                    <a:pt x="1081088" y="514350"/>
                  </a:cubicBezTo>
                  <a:cubicBezTo>
                    <a:pt x="1084263" y="519112"/>
                    <a:pt x="1090613" y="520700"/>
                    <a:pt x="1095375" y="523875"/>
                  </a:cubicBezTo>
                  <a:cubicBezTo>
                    <a:pt x="1107348" y="559788"/>
                    <a:pt x="1089805" y="516911"/>
                    <a:pt x="1114425" y="547687"/>
                  </a:cubicBezTo>
                  <a:cubicBezTo>
                    <a:pt x="1117561" y="551607"/>
                    <a:pt x="1116403" y="557798"/>
                    <a:pt x="1119188" y="561975"/>
                  </a:cubicBezTo>
                  <a:cubicBezTo>
                    <a:pt x="1122924" y="567579"/>
                    <a:pt x="1128713" y="571500"/>
                    <a:pt x="1133475" y="576262"/>
                  </a:cubicBezTo>
                  <a:cubicBezTo>
                    <a:pt x="1142745" y="604070"/>
                    <a:pt x="1134618" y="577213"/>
                    <a:pt x="1143000" y="619125"/>
                  </a:cubicBezTo>
                  <a:cubicBezTo>
                    <a:pt x="1145989" y="634069"/>
                    <a:pt x="1147988" y="638850"/>
                    <a:pt x="1152525" y="652462"/>
                  </a:cubicBezTo>
                  <a:cubicBezTo>
                    <a:pt x="1150938" y="661987"/>
                    <a:pt x="1151685" y="672213"/>
                    <a:pt x="1147763" y="681037"/>
                  </a:cubicBezTo>
                  <a:cubicBezTo>
                    <a:pt x="1145028" y="687192"/>
                    <a:pt x="1137211" y="689721"/>
                    <a:pt x="1133475" y="695325"/>
                  </a:cubicBezTo>
                  <a:cubicBezTo>
                    <a:pt x="1130690" y="699502"/>
                    <a:pt x="1130958" y="705122"/>
                    <a:pt x="1128713" y="709612"/>
                  </a:cubicBezTo>
                  <a:cubicBezTo>
                    <a:pt x="1110245" y="746548"/>
                    <a:pt x="1126399" y="702270"/>
                    <a:pt x="1114425" y="738187"/>
                  </a:cubicBezTo>
                  <a:cubicBezTo>
                    <a:pt x="1114626" y="739795"/>
                    <a:pt x="1117175" y="780412"/>
                    <a:pt x="1123950" y="790575"/>
                  </a:cubicBezTo>
                  <a:cubicBezTo>
                    <a:pt x="1127686" y="796179"/>
                    <a:pt x="1133926" y="799688"/>
                    <a:pt x="1138238" y="804862"/>
                  </a:cubicBezTo>
                  <a:cubicBezTo>
                    <a:pt x="1141902" y="809259"/>
                    <a:pt x="1144588" y="814387"/>
                    <a:pt x="1147763" y="819150"/>
                  </a:cubicBezTo>
                  <a:cubicBezTo>
                    <a:pt x="1165127" y="871247"/>
                    <a:pt x="1137434" y="792339"/>
                    <a:pt x="1162050" y="847725"/>
                  </a:cubicBezTo>
                  <a:cubicBezTo>
                    <a:pt x="1166128" y="856900"/>
                    <a:pt x="1168400" y="866775"/>
                    <a:pt x="1171575" y="876300"/>
                  </a:cubicBezTo>
                  <a:lnTo>
                    <a:pt x="1181100" y="904875"/>
                  </a:lnTo>
                  <a:cubicBezTo>
                    <a:pt x="1181410" y="906116"/>
                    <a:pt x="1188142" y="935108"/>
                    <a:pt x="1190625" y="938212"/>
                  </a:cubicBezTo>
                  <a:cubicBezTo>
                    <a:pt x="1194201" y="942682"/>
                    <a:pt x="1200150" y="944562"/>
                    <a:pt x="1204913" y="947737"/>
                  </a:cubicBezTo>
                  <a:cubicBezTo>
                    <a:pt x="1208088" y="957262"/>
                    <a:pt x="1208414" y="968280"/>
                    <a:pt x="1214438" y="976312"/>
                  </a:cubicBezTo>
                  <a:cubicBezTo>
                    <a:pt x="1216357" y="978871"/>
                    <a:pt x="1235718" y="1003952"/>
                    <a:pt x="1238250" y="1009650"/>
                  </a:cubicBezTo>
                  <a:cubicBezTo>
                    <a:pt x="1242328" y="1018825"/>
                    <a:pt x="1244600" y="1028700"/>
                    <a:pt x="1247775" y="1038225"/>
                  </a:cubicBezTo>
                  <a:cubicBezTo>
                    <a:pt x="1249363" y="1042987"/>
                    <a:pt x="1247776" y="1050924"/>
                    <a:pt x="1252538" y="1052512"/>
                  </a:cubicBezTo>
                  <a:lnTo>
                    <a:pt x="1266825" y="1057275"/>
                  </a:lnTo>
                  <a:cubicBezTo>
                    <a:pt x="1270000" y="1062037"/>
                    <a:pt x="1272303" y="1067515"/>
                    <a:pt x="1276350" y="1071562"/>
                  </a:cubicBezTo>
                  <a:cubicBezTo>
                    <a:pt x="1280398" y="1075609"/>
                    <a:pt x="1287062" y="1076617"/>
                    <a:pt x="1290638" y="1081087"/>
                  </a:cubicBezTo>
                  <a:cubicBezTo>
                    <a:pt x="1293774" y="1085007"/>
                    <a:pt x="1291850" y="1091825"/>
                    <a:pt x="1295400" y="1095375"/>
                  </a:cubicBezTo>
                  <a:cubicBezTo>
                    <a:pt x="1298950" y="1098925"/>
                    <a:pt x="1304787" y="1099048"/>
                    <a:pt x="1309688" y="1100137"/>
                  </a:cubicBezTo>
                  <a:cubicBezTo>
                    <a:pt x="1319114" y="1102232"/>
                    <a:pt x="1328738" y="1103312"/>
                    <a:pt x="1338263" y="1104900"/>
                  </a:cubicBezTo>
                  <a:cubicBezTo>
                    <a:pt x="1352309" y="1114264"/>
                    <a:pt x="1355381" y="1114963"/>
                    <a:pt x="1366838" y="1128712"/>
                  </a:cubicBezTo>
                  <a:cubicBezTo>
                    <a:pt x="1370502" y="1133109"/>
                    <a:pt x="1371509" y="1139966"/>
                    <a:pt x="1376363" y="1143000"/>
                  </a:cubicBezTo>
                  <a:cubicBezTo>
                    <a:pt x="1384877" y="1148321"/>
                    <a:pt x="1395413" y="1149350"/>
                    <a:pt x="1404938" y="1152525"/>
                  </a:cubicBezTo>
                  <a:lnTo>
                    <a:pt x="1419225" y="1157287"/>
                  </a:lnTo>
                  <a:cubicBezTo>
                    <a:pt x="1423988" y="1158875"/>
                    <a:pt x="1428643" y="1160833"/>
                    <a:pt x="1433513" y="1162050"/>
                  </a:cubicBezTo>
                  <a:lnTo>
                    <a:pt x="1452563" y="1166812"/>
                  </a:lnTo>
                  <a:cubicBezTo>
                    <a:pt x="1485901" y="1189037"/>
                    <a:pt x="1474788" y="1176337"/>
                    <a:pt x="1490663" y="1200150"/>
                  </a:cubicBezTo>
                  <a:cubicBezTo>
                    <a:pt x="1503684" y="1239217"/>
                    <a:pt x="1484236" y="1177541"/>
                    <a:pt x="1500188" y="1257300"/>
                  </a:cubicBezTo>
                  <a:cubicBezTo>
                    <a:pt x="1502157" y="1267145"/>
                    <a:pt x="1509713" y="1285875"/>
                    <a:pt x="1509713" y="1285875"/>
                  </a:cubicBezTo>
                  <a:cubicBezTo>
                    <a:pt x="1511300" y="1300162"/>
                    <a:pt x="1509929" y="1315099"/>
                    <a:pt x="1514475" y="1328737"/>
                  </a:cubicBezTo>
                  <a:cubicBezTo>
                    <a:pt x="1516605" y="1335127"/>
                    <a:pt x="1524451" y="1337851"/>
                    <a:pt x="1528763" y="1343025"/>
                  </a:cubicBezTo>
                  <a:cubicBezTo>
                    <a:pt x="1532427" y="1347422"/>
                    <a:pt x="1535113" y="1352550"/>
                    <a:pt x="1538288" y="1357312"/>
                  </a:cubicBezTo>
                  <a:cubicBezTo>
                    <a:pt x="1536700" y="1368425"/>
                    <a:pt x="1537694" y="1380227"/>
                    <a:pt x="1533525" y="1390650"/>
                  </a:cubicBezTo>
                  <a:cubicBezTo>
                    <a:pt x="1531024" y="1396903"/>
                    <a:pt x="1522974" y="1399333"/>
                    <a:pt x="1519238" y="1404937"/>
                  </a:cubicBezTo>
                  <a:cubicBezTo>
                    <a:pt x="1516453" y="1409114"/>
                    <a:pt x="1516720" y="1414735"/>
                    <a:pt x="1514475" y="1419225"/>
                  </a:cubicBezTo>
                  <a:cubicBezTo>
                    <a:pt x="1511915" y="1424344"/>
                    <a:pt x="1508125" y="1428750"/>
                    <a:pt x="1504950" y="1433512"/>
                  </a:cubicBezTo>
                  <a:cubicBezTo>
                    <a:pt x="1503363" y="1438275"/>
                    <a:pt x="1503324" y="1443880"/>
                    <a:pt x="1500188" y="1447800"/>
                  </a:cubicBezTo>
                  <a:cubicBezTo>
                    <a:pt x="1496612" y="1452270"/>
                    <a:pt x="1488102" y="1452041"/>
                    <a:pt x="1485900" y="1457325"/>
                  </a:cubicBezTo>
                  <a:cubicBezTo>
                    <a:pt x="1479673" y="1472269"/>
                    <a:pt x="1481495" y="1489591"/>
                    <a:pt x="1476375" y="1504950"/>
                  </a:cubicBezTo>
                  <a:lnTo>
                    <a:pt x="1466850" y="1533525"/>
                  </a:lnTo>
                  <a:cubicBezTo>
                    <a:pt x="1465263" y="1538287"/>
                    <a:pt x="1465638" y="1544262"/>
                    <a:pt x="1462088" y="1547812"/>
                  </a:cubicBezTo>
                  <a:cubicBezTo>
                    <a:pt x="1457325" y="1552575"/>
                    <a:pt x="1452112" y="1556926"/>
                    <a:pt x="1447800" y="1562100"/>
                  </a:cubicBezTo>
                  <a:cubicBezTo>
                    <a:pt x="1444136" y="1566497"/>
                    <a:pt x="1442322" y="1572340"/>
                    <a:pt x="1438275" y="1576387"/>
                  </a:cubicBezTo>
                  <a:cubicBezTo>
                    <a:pt x="1434228" y="1580434"/>
                    <a:pt x="1428750" y="1582737"/>
                    <a:pt x="1423988" y="1585912"/>
                  </a:cubicBezTo>
                  <a:cubicBezTo>
                    <a:pt x="1420813" y="1590675"/>
                    <a:pt x="1416788" y="1594969"/>
                    <a:pt x="1414463" y="1600200"/>
                  </a:cubicBezTo>
                  <a:cubicBezTo>
                    <a:pt x="1410385" y="1609375"/>
                    <a:pt x="1408113" y="1619250"/>
                    <a:pt x="1404938" y="1628775"/>
                  </a:cubicBezTo>
                  <a:cubicBezTo>
                    <a:pt x="1403350" y="1633537"/>
                    <a:pt x="1401392" y="1638192"/>
                    <a:pt x="1400175" y="1643062"/>
                  </a:cubicBezTo>
                  <a:cubicBezTo>
                    <a:pt x="1398588" y="1649412"/>
                    <a:pt x="1397294" y="1655843"/>
                    <a:pt x="1395413" y="1662112"/>
                  </a:cubicBezTo>
                  <a:cubicBezTo>
                    <a:pt x="1392528" y="1671729"/>
                    <a:pt x="1388323" y="1680947"/>
                    <a:pt x="1385888" y="1690687"/>
                  </a:cubicBezTo>
                  <a:cubicBezTo>
                    <a:pt x="1384300" y="1697037"/>
                    <a:pt x="1383006" y="1703468"/>
                    <a:pt x="1381125" y="1709737"/>
                  </a:cubicBezTo>
                  <a:cubicBezTo>
                    <a:pt x="1378240" y="1719354"/>
                    <a:pt x="1373569" y="1728467"/>
                    <a:pt x="1371600" y="1738312"/>
                  </a:cubicBezTo>
                  <a:cubicBezTo>
                    <a:pt x="1370013" y="1746250"/>
                    <a:pt x="1368069" y="1754124"/>
                    <a:pt x="1366838" y="1762125"/>
                  </a:cubicBezTo>
                  <a:cubicBezTo>
                    <a:pt x="1364892" y="1774775"/>
                    <a:pt x="1364365" y="1787633"/>
                    <a:pt x="1362075" y="1800225"/>
                  </a:cubicBezTo>
                  <a:cubicBezTo>
                    <a:pt x="1356329" y="1831826"/>
                    <a:pt x="1354086" y="1795618"/>
                    <a:pt x="1338263" y="1843087"/>
                  </a:cubicBezTo>
                  <a:lnTo>
                    <a:pt x="1328738" y="1871662"/>
                  </a:lnTo>
                  <a:cubicBezTo>
                    <a:pt x="1327150" y="1876425"/>
                    <a:pt x="1325192" y="1881080"/>
                    <a:pt x="1323975" y="1885950"/>
                  </a:cubicBezTo>
                  <a:cubicBezTo>
                    <a:pt x="1317996" y="1909870"/>
                    <a:pt x="1321283" y="1898791"/>
                    <a:pt x="1314450" y="1919287"/>
                  </a:cubicBezTo>
                  <a:cubicBezTo>
                    <a:pt x="1311633" y="1941824"/>
                    <a:pt x="1315600" y="1956238"/>
                    <a:pt x="1300163" y="1971675"/>
                  </a:cubicBezTo>
                  <a:cubicBezTo>
                    <a:pt x="1296116" y="1975722"/>
                    <a:pt x="1290638" y="1978025"/>
                    <a:pt x="1285875" y="1981200"/>
                  </a:cubicBezTo>
                  <a:cubicBezTo>
                    <a:pt x="1258578" y="2022144"/>
                    <a:pt x="1294925" y="1973960"/>
                    <a:pt x="1262063" y="2000250"/>
                  </a:cubicBezTo>
                  <a:cubicBezTo>
                    <a:pt x="1257594" y="2003826"/>
                    <a:pt x="1255098" y="2009418"/>
                    <a:pt x="1252538" y="2014537"/>
                  </a:cubicBezTo>
                  <a:cubicBezTo>
                    <a:pt x="1249120" y="2021372"/>
                    <a:pt x="1244540" y="2041767"/>
                    <a:pt x="1243013" y="2047875"/>
                  </a:cubicBezTo>
                  <a:cubicBezTo>
                    <a:pt x="1240742" y="2068307"/>
                    <a:pt x="1237368" y="2102733"/>
                    <a:pt x="1233488" y="2124075"/>
                  </a:cubicBezTo>
                  <a:cubicBezTo>
                    <a:pt x="1232317" y="2130515"/>
                    <a:pt x="1229896" y="2136685"/>
                    <a:pt x="1228725" y="2143125"/>
                  </a:cubicBezTo>
                  <a:cubicBezTo>
                    <a:pt x="1226717" y="2154169"/>
                    <a:pt x="1225670" y="2165367"/>
                    <a:pt x="1223963" y="2176462"/>
                  </a:cubicBezTo>
                  <a:cubicBezTo>
                    <a:pt x="1222495" y="2186006"/>
                    <a:pt x="1220927" y="2195536"/>
                    <a:pt x="1219200" y="2205037"/>
                  </a:cubicBezTo>
                  <a:cubicBezTo>
                    <a:pt x="1216073" y="2222233"/>
                    <a:pt x="1213405" y="2244170"/>
                    <a:pt x="1200150" y="2257425"/>
                  </a:cubicBezTo>
                  <a:cubicBezTo>
                    <a:pt x="1196103" y="2261472"/>
                    <a:pt x="1190625" y="2263775"/>
                    <a:pt x="1185863" y="2266950"/>
                  </a:cubicBezTo>
                  <a:lnTo>
                    <a:pt x="1166813" y="2295525"/>
                  </a:lnTo>
                  <a:cubicBezTo>
                    <a:pt x="1163638" y="2300287"/>
                    <a:pt x="1159098" y="2304382"/>
                    <a:pt x="1157288" y="2309812"/>
                  </a:cubicBezTo>
                  <a:cubicBezTo>
                    <a:pt x="1151982" y="2325728"/>
                    <a:pt x="1151751" y="2325202"/>
                    <a:pt x="1147763" y="2343150"/>
                  </a:cubicBezTo>
                  <a:cubicBezTo>
                    <a:pt x="1146007" y="2351052"/>
                    <a:pt x="1146350" y="2359593"/>
                    <a:pt x="1143000" y="2366962"/>
                  </a:cubicBezTo>
                  <a:cubicBezTo>
                    <a:pt x="1138263" y="2377383"/>
                    <a:pt x="1130300" y="2386012"/>
                    <a:pt x="1123950" y="2395537"/>
                  </a:cubicBezTo>
                  <a:lnTo>
                    <a:pt x="1104900" y="2424112"/>
                  </a:lnTo>
                  <a:lnTo>
                    <a:pt x="1076325" y="2433637"/>
                  </a:lnTo>
                  <a:lnTo>
                    <a:pt x="1062038" y="2438400"/>
                  </a:lnTo>
                  <a:cubicBezTo>
                    <a:pt x="1058863" y="2443162"/>
                    <a:pt x="1056177" y="2448290"/>
                    <a:pt x="1052513" y="2452687"/>
                  </a:cubicBezTo>
                  <a:cubicBezTo>
                    <a:pt x="1048201" y="2457861"/>
                    <a:pt x="1041496" y="2461087"/>
                    <a:pt x="1038225" y="2466975"/>
                  </a:cubicBezTo>
                  <a:cubicBezTo>
                    <a:pt x="1038222" y="2466980"/>
                    <a:pt x="1026320" y="2502690"/>
                    <a:pt x="1023938" y="2509837"/>
                  </a:cubicBezTo>
                  <a:cubicBezTo>
                    <a:pt x="1022350" y="2514600"/>
                    <a:pt x="1021960" y="2519948"/>
                    <a:pt x="1019175" y="2524125"/>
                  </a:cubicBezTo>
                  <a:lnTo>
                    <a:pt x="1000125" y="2552700"/>
                  </a:lnTo>
                  <a:lnTo>
                    <a:pt x="981075" y="2609850"/>
                  </a:lnTo>
                  <a:cubicBezTo>
                    <a:pt x="979488" y="2614612"/>
                    <a:pt x="980490" y="2621353"/>
                    <a:pt x="976313" y="2624137"/>
                  </a:cubicBezTo>
                  <a:lnTo>
                    <a:pt x="962025" y="2633662"/>
                  </a:lnTo>
                  <a:lnTo>
                    <a:pt x="942975" y="2690812"/>
                  </a:lnTo>
                  <a:cubicBezTo>
                    <a:pt x="942973" y="2690817"/>
                    <a:pt x="933454" y="2719382"/>
                    <a:pt x="933450" y="2719387"/>
                  </a:cubicBezTo>
                  <a:lnTo>
                    <a:pt x="914400" y="2747962"/>
                  </a:lnTo>
                  <a:lnTo>
                    <a:pt x="904875" y="2762250"/>
                  </a:lnTo>
                  <a:cubicBezTo>
                    <a:pt x="894975" y="2791952"/>
                    <a:pt x="896243" y="2781894"/>
                    <a:pt x="904875" y="2833687"/>
                  </a:cubicBezTo>
                  <a:cubicBezTo>
                    <a:pt x="906526" y="2843591"/>
                    <a:pt x="914400" y="2862262"/>
                    <a:pt x="914400" y="2862262"/>
                  </a:cubicBezTo>
                  <a:cubicBezTo>
                    <a:pt x="915988" y="2884487"/>
                    <a:pt x="916946" y="2906766"/>
                    <a:pt x="919163" y="2928937"/>
                  </a:cubicBezTo>
                  <a:cubicBezTo>
                    <a:pt x="920078" y="2938087"/>
                    <a:pt x="923300" y="2961025"/>
                    <a:pt x="928688" y="2971800"/>
                  </a:cubicBezTo>
                  <a:cubicBezTo>
                    <a:pt x="931248" y="2976919"/>
                    <a:pt x="934549" y="2981690"/>
                    <a:pt x="938213" y="2986087"/>
                  </a:cubicBezTo>
                  <a:cubicBezTo>
                    <a:pt x="942525" y="2991261"/>
                    <a:pt x="946652" y="2997033"/>
                    <a:pt x="952500" y="3000375"/>
                  </a:cubicBezTo>
                  <a:cubicBezTo>
                    <a:pt x="958183" y="3003622"/>
                    <a:pt x="965062" y="3004272"/>
                    <a:pt x="971550" y="3005137"/>
                  </a:cubicBezTo>
                  <a:cubicBezTo>
                    <a:pt x="988931" y="3007454"/>
                    <a:pt x="1006475" y="3008312"/>
                    <a:pt x="1023938" y="3009900"/>
                  </a:cubicBezTo>
                  <a:cubicBezTo>
                    <a:pt x="1059841" y="3021867"/>
                    <a:pt x="1015592" y="3005726"/>
                    <a:pt x="1052513" y="3024187"/>
                  </a:cubicBezTo>
                  <a:cubicBezTo>
                    <a:pt x="1059350" y="3027606"/>
                    <a:pt x="1079740" y="3032185"/>
                    <a:pt x="1085850" y="3033712"/>
                  </a:cubicBezTo>
                  <a:cubicBezTo>
                    <a:pt x="1090613" y="3038475"/>
                    <a:pt x="1096003" y="3042683"/>
                    <a:pt x="1100138" y="3048000"/>
                  </a:cubicBezTo>
                  <a:cubicBezTo>
                    <a:pt x="1107166" y="3057036"/>
                    <a:pt x="1108328" y="3072955"/>
                    <a:pt x="1119188" y="3076575"/>
                  </a:cubicBezTo>
                  <a:lnTo>
                    <a:pt x="1147763" y="3086100"/>
                  </a:lnTo>
                  <a:cubicBezTo>
                    <a:pt x="1150938" y="3090862"/>
                    <a:pt x="1154963" y="3095157"/>
                    <a:pt x="1157288" y="3100387"/>
                  </a:cubicBezTo>
                  <a:cubicBezTo>
                    <a:pt x="1179960" y="3151398"/>
                    <a:pt x="1154781" y="3110913"/>
                    <a:pt x="1176338" y="3143250"/>
                  </a:cubicBezTo>
                  <a:cubicBezTo>
                    <a:pt x="1179513" y="3152774"/>
                    <a:pt x="1185862" y="3162301"/>
                    <a:pt x="1176338" y="3171825"/>
                  </a:cubicBezTo>
                  <a:cubicBezTo>
                    <a:pt x="1172788" y="3175375"/>
                    <a:pt x="1166813" y="3175000"/>
                    <a:pt x="1162050" y="3176587"/>
                  </a:cubicBezTo>
                  <a:lnTo>
                    <a:pt x="1152525" y="3205162"/>
                  </a:lnTo>
                  <a:lnTo>
                    <a:pt x="1147763" y="3219450"/>
                  </a:lnTo>
                  <a:cubicBezTo>
                    <a:pt x="1151492" y="3249283"/>
                    <a:pt x="1159329" y="3291373"/>
                    <a:pt x="1147763" y="3319462"/>
                  </a:cubicBezTo>
                  <a:cubicBezTo>
                    <a:pt x="1143404" y="3330047"/>
                    <a:pt x="1119188" y="3338512"/>
                    <a:pt x="1119188" y="3338512"/>
                  </a:cubicBezTo>
                  <a:cubicBezTo>
                    <a:pt x="1117600" y="3343275"/>
                    <a:pt x="1114425" y="3347780"/>
                    <a:pt x="1114425" y="3352800"/>
                  </a:cubicBezTo>
                  <a:cubicBezTo>
                    <a:pt x="1114425" y="3373498"/>
                    <a:pt x="1119188" y="3414712"/>
                    <a:pt x="1119188" y="3414712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96677" y="1898132"/>
              <a:ext cx="2243416" cy="958188"/>
            </a:xfrm>
            <a:custGeom>
              <a:avLst/>
              <a:gdLst>
                <a:gd name="connsiteX0" fmla="*/ 0 w 2043112"/>
                <a:gd name="connsiteY0" fmla="*/ 128587 h 885825"/>
                <a:gd name="connsiteX1" fmla="*/ 23812 w 2043112"/>
                <a:gd name="connsiteY1" fmla="*/ 133350 h 885825"/>
                <a:gd name="connsiteX2" fmla="*/ 47625 w 2043112"/>
                <a:gd name="connsiteY2" fmla="*/ 128587 h 885825"/>
                <a:gd name="connsiteX3" fmla="*/ 80962 w 2043112"/>
                <a:gd name="connsiteY3" fmla="*/ 119062 h 885825"/>
                <a:gd name="connsiteX4" fmla="*/ 95250 w 2043112"/>
                <a:gd name="connsiteY4" fmla="*/ 109537 h 885825"/>
                <a:gd name="connsiteX5" fmla="*/ 138112 w 2043112"/>
                <a:gd name="connsiteY5" fmla="*/ 90487 h 885825"/>
                <a:gd name="connsiteX6" fmla="*/ 152400 w 2043112"/>
                <a:gd name="connsiteY6" fmla="*/ 61912 h 885825"/>
                <a:gd name="connsiteX7" fmla="*/ 242887 w 2043112"/>
                <a:gd name="connsiteY7" fmla="*/ 47625 h 885825"/>
                <a:gd name="connsiteX8" fmla="*/ 266700 w 2043112"/>
                <a:gd name="connsiteY8" fmla="*/ 4762 h 885825"/>
                <a:gd name="connsiteX9" fmla="*/ 280987 w 2043112"/>
                <a:gd name="connsiteY9" fmla="*/ 0 h 885825"/>
                <a:gd name="connsiteX10" fmla="*/ 381000 w 2043112"/>
                <a:gd name="connsiteY10" fmla="*/ 14287 h 885825"/>
                <a:gd name="connsiteX11" fmla="*/ 423862 w 2043112"/>
                <a:gd name="connsiteY11" fmla="*/ 28575 h 885825"/>
                <a:gd name="connsiteX12" fmla="*/ 533400 w 2043112"/>
                <a:gd name="connsiteY12" fmla="*/ 19050 h 885825"/>
                <a:gd name="connsiteX13" fmla="*/ 566737 w 2043112"/>
                <a:gd name="connsiteY13" fmla="*/ 9525 h 885825"/>
                <a:gd name="connsiteX14" fmla="*/ 609600 w 2043112"/>
                <a:gd name="connsiteY14" fmla="*/ 14287 h 885825"/>
                <a:gd name="connsiteX15" fmla="*/ 623887 w 2043112"/>
                <a:gd name="connsiteY15" fmla="*/ 19050 h 885825"/>
                <a:gd name="connsiteX16" fmla="*/ 661987 w 2043112"/>
                <a:gd name="connsiteY16" fmla="*/ 28575 h 885825"/>
                <a:gd name="connsiteX17" fmla="*/ 676275 w 2043112"/>
                <a:gd name="connsiteY17" fmla="*/ 38100 h 885825"/>
                <a:gd name="connsiteX18" fmla="*/ 690562 w 2043112"/>
                <a:gd name="connsiteY18" fmla="*/ 80962 h 885825"/>
                <a:gd name="connsiteX19" fmla="*/ 700087 w 2043112"/>
                <a:gd name="connsiteY19" fmla="*/ 109537 h 885825"/>
                <a:gd name="connsiteX20" fmla="*/ 719137 w 2043112"/>
                <a:gd name="connsiteY20" fmla="*/ 147637 h 885825"/>
                <a:gd name="connsiteX21" fmla="*/ 762000 w 2043112"/>
                <a:gd name="connsiteY21" fmla="*/ 176212 h 885825"/>
                <a:gd name="connsiteX22" fmla="*/ 776287 w 2043112"/>
                <a:gd name="connsiteY22" fmla="*/ 185737 h 885825"/>
                <a:gd name="connsiteX23" fmla="*/ 790575 w 2043112"/>
                <a:gd name="connsiteY23" fmla="*/ 252412 h 885825"/>
                <a:gd name="connsiteX24" fmla="*/ 804862 w 2043112"/>
                <a:gd name="connsiteY24" fmla="*/ 285750 h 885825"/>
                <a:gd name="connsiteX25" fmla="*/ 809625 w 2043112"/>
                <a:gd name="connsiteY25" fmla="*/ 300037 h 885825"/>
                <a:gd name="connsiteX26" fmla="*/ 823912 w 2043112"/>
                <a:gd name="connsiteY26" fmla="*/ 309562 h 885825"/>
                <a:gd name="connsiteX27" fmla="*/ 838200 w 2043112"/>
                <a:gd name="connsiteY27" fmla="*/ 338137 h 885825"/>
                <a:gd name="connsiteX28" fmla="*/ 866775 w 2043112"/>
                <a:gd name="connsiteY28" fmla="*/ 357187 h 885825"/>
                <a:gd name="connsiteX29" fmla="*/ 871537 w 2043112"/>
                <a:gd name="connsiteY29" fmla="*/ 371475 h 885825"/>
                <a:gd name="connsiteX30" fmla="*/ 885825 w 2043112"/>
                <a:gd name="connsiteY30" fmla="*/ 376237 h 885825"/>
                <a:gd name="connsiteX31" fmla="*/ 895350 w 2043112"/>
                <a:gd name="connsiteY31" fmla="*/ 404812 h 885825"/>
                <a:gd name="connsiteX32" fmla="*/ 904875 w 2043112"/>
                <a:gd name="connsiteY32" fmla="*/ 442912 h 885825"/>
                <a:gd name="connsiteX33" fmla="*/ 909637 w 2043112"/>
                <a:gd name="connsiteY33" fmla="*/ 457200 h 885825"/>
                <a:gd name="connsiteX34" fmla="*/ 914400 w 2043112"/>
                <a:gd name="connsiteY34" fmla="*/ 495300 h 885825"/>
                <a:gd name="connsiteX35" fmla="*/ 919162 w 2043112"/>
                <a:gd name="connsiteY35" fmla="*/ 514350 h 885825"/>
                <a:gd name="connsiteX36" fmla="*/ 923925 w 2043112"/>
                <a:gd name="connsiteY36" fmla="*/ 552450 h 885825"/>
                <a:gd name="connsiteX37" fmla="*/ 933450 w 2043112"/>
                <a:gd name="connsiteY37" fmla="*/ 581025 h 885825"/>
                <a:gd name="connsiteX38" fmla="*/ 938212 w 2043112"/>
                <a:gd name="connsiteY38" fmla="*/ 595312 h 885825"/>
                <a:gd name="connsiteX39" fmla="*/ 942975 w 2043112"/>
                <a:gd name="connsiteY39" fmla="*/ 647700 h 885825"/>
                <a:gd name="connsiteX40" fmla="*/ 971550 w 2043112"/>
                <a:gd name="connsiteY40" fmla="*/ 666750 h 885825"/>
                <a:gd name="connsiteX41" fmla="*/ 981075 w 2043112"/>
                <a:gd name="connsiteY41" fmla="*/ 681037 h 885825"/>
                <a:gd name="connsiteX42" fmla="*/ 990600 w 2043112"/>
                <a:gd name="connsiteY42" fmla="*/ 709612 h 885825"/>
                <a:gd name="connsiteX43" fmla="*/ 1014412 w 2043112"/>
                <a:gd name="connsiteY43" fmla="*/ 752475 h 885825"/>
                <a:gd name="connsiteX44" fmla="*/ 1028700 w 2043112"/>
                <a:gd name="connsiteY44" fmla="*/ 757237 h 885825"/>
                <a:gd name="connsiteX45" fmla="*/ 1033462 w 2043112"/>
                <a:gd name="connsiteY45" fmla="*/ 771525 h 885825"/>
                <a:gd name="connsiteX46" fmla="*/ 1081087 w 2043112"/>
                <a:gd name="connsiteY46" fmla="*/ 828675 h 885825"/>
                <a:gd name="connsiteX47" fmla="*/ 1095375 w 2043112"/>
                <a:gd name="connsiteY47" fmla="*/ 833437 h 885825"/>
                <a:gd name="connsiteX48" fmla="*/ 1109662 w 2043112"/>
                <a:gd name="connsiteY48" fmla="*/ 842962 h 885825"/>
                <a:gd name="connsiteX49" fmla="*/ 1138237 w 2043112"/>
                <a:gd name="connsiteY49" fmla="*/ 852487 h 885825"/>
                <a:gd name="connsiteX50" fmla="*/ 1152525 w 2043112"/>
                <a:gd name="connsiteY50" fmla="*/ 857250 h 885825"/>
                <a:gd name="connsiteX51" fmla="*/ 1195387 w 2043112"/>
                <a:gd name="connsiteY51" fmla="*/ 871537 h 885825"/>
                <a:gd name="connsiteX52" fmla="*/ 1228725 w 2043112"/>
                <a:gd name="connsiteY52" fmla="*/ 881062 h 885825"/>
                <a:gd name="connsiteX53" fmla="*/ 1281112 w 2043112"/>
                <a:gd name="connsiteY53" fmla="*/ 885825 h 885825"/>
                <a:gd name="connsiteX54" fmla="*/ 1376362 w 2043112"/>
                <a:gd name="connsiteY54" fmla="*/ 881062 h 885825"/>
                <a:gd name="connsiteX55" fmla="*/ 1390650 w 2043112"/>
                <a:gd name="connsiteY55" fmla="*/ 871537 h 885825"/>
                <a:gd name="connsiteX56" fmla="*/ 1419225 w 2043112"/>
                <a:gd name="connsiteY56" fmla="*/ 862012 h 885825"/>
                <a:gd name="connsiteX57" fmla="*/ 1466850 w 2043112"/>
                <a:gd name="connsiteY57" fmla="*/ 847725 h 885825"/>
                <a:gd name="connsiteX58" fmla="*/ 1500187 w 2043112"/>
                <a:gd name="connsiteY58" fmla="*/ 842962 h 885825"/>
                <a:gd name="connsiteX59" fmla="*/ 1557337 w 2043112"/>
                <a:gd name="connsiteY59" fmla="*/ 828675 h 885825"/>
                <a:gd name="connsiteX60" fmla="*/ 1609725 w 2043112"/>
                <a:gd name="connsiteY60" fmla="*/ 819150 h 885825"/>
                <a:gd name="connsiteX61" fmla="*/ 1638300 w 2043112"/>
                <a:gd name="connsiteY61" fmla="*/ 809625 h 885825"/>
                <a:gd name="connsiteX62" fmla="*/ 1743075 w 2043112"/>
                <a:gd name="connsiteY62" fmla="*/ 795337 h 885825"/>
                <a:gd name="connsiteX63" fmla="*/ 1785937 w 2043112"/>
                <a:gd name="connsiteY63" fmla="*/ 809625 h 885825"/>
                <a:gd name="connsiteX64" fmla="*/ 1800225 w 2043112"/>
                <a:gd name="connsiteY64" fmla="*/ 814387 h 885825"/>
                <a:gd name="connsiteX65" fmla="*/ 1833562 w 2043112"/>
                <a:gd name="connsiteY65" fmla="*/ 823912 h 885825"/>
                <a:gd name="connsiteX66" fmla="*/ 1862137 w 2043112"/>
                <a:gd name="connsiteY66" fmla="*/ 819150 h 885825"/>
                <a:gd name="connsiteX67" fmla="*/ 1919287 w 2043112"/>
                <a:gd name="connsiteY67" fmla="*/ 809625 h 885825"/>
                <a:gd name="connsiteX68" fmla="*/ 1962150 w 2043112"/>
                <a:gd name="connsiteY68" fmla="*/ 795337 h 885825"/>
                <a:gd name="connsiteX69" fmla="*/ 1976437 w 2043112"/>
                <a:gd name="connsiteY69" fmla="*/ 790575 h 885825"/>
                <a:gd name="connsiteX70" fmla="*/ 2043112 w 2043112"/>
                <a:gd name="connsiteY70" fmla="*/ 79057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043112" h="885825">
                  <a:moveTo>
                    <a:pt x="0" y="128587"/>
                  </a:moveTo>
                  <a:cubicBezTo>
                    <a:pt x="7937" y="130175"/>
                    <a:pt x="15717" y="133350"/>
                    <a:pt x="23812" y="133350"/>
                  </a:cubicBezTo>
                  <a:cubicBezTo>
                    <a:pt x="31907" y="133350"/>
                    <a:pt x="39723" y="130343"/>
                    <a:pt x="47625" y="128587"/>
                  </a:cubicBezTo>
                  <a:cubicBezTo>
                    <a:pt x="53125" y="127365"/>
                    <a:pt x="74593" y="122246"/>
                    <a:pt x="80962" y="119062"/>
                  </a:cubicBezTo>
                  <a:cubicBezTo>
                    <a:pt x="86082" y="116502"/>
                    <a:pt x="90487" y="112712"/>
                    <a:pt x="95250" y="109537"/>
                  </a:cubicBezTo>
                  <a:cubicBezTo>
                    <a:pt x="116684" y="77387"/>
                    <a:pt x="87965" y="112775"/>
                    <a:pt x="138112" y="90487"/>
                  </a:cubicBezTo>
                  <a:cubicBezTo>
                    <a:pt x="154010" y="83421"/>
                    <a:pt x="142680" y="71632"/>
                    <a:pt x="152400" y="61912"/>
                  </a:cubicBezTo>
                  <a:cubicBezTo>
                    <a:pt x="171155" y="43157"/>
                    <a:pt x="237111" y="48010"/>
                    <a:pt x="242887" y="47625"/>
                  </a:cubicBezTo>
                  <a:cubicBezTo>
                    <a:pt x="247081" y="35045"/>
                    <a:pt x="254419" y="8855"/>
                    <a:pt x="266700" y="4762"/>
                  </a:cubicBezTo>
                  <a:lnTo>
                    <a:pt x="280987" y="0"/>
                  </a:lnTo>
                  <a:cubicBezTo>
                    <a:pt x="326052" y="3466"/>
                    <a:pt x="341730" y="1196"/>
                    <a:pt x="381000" y="14287"/>
                  </a:cubicBezTo>
                  <a:lnTo>
                    <a:pt x="423862" y="28575"/>
                  </a:lnTo>
                  <a:cubicBezTo>
                    <a:pt x="460375" y="25400"/>
                    <a:pt x="498631" y="30641"/>
                    <a:pt x="533400" y="19050"/>
                  </a:cubicBezTo>
                  <a:cubicBezTo>
                    <a:pt x="553896" y="12217"/>
                    <a:pt x="542817" y="15504"/>
                    <a:pt x="566737" y="9525"/>
                  </a:cubicBezTo>
                  <a:cubicBezTo>
                    <a:pt x="581025" y="11112"/>
                    <a:pt x="595420" y="11924"/>
                    <a:pt x="609600" y="14287"/>
                  </a:cubicBezTo>
                  <a:cubicBezTo>
                    <a:pt x="614552" y="15112"/>
                    <a:pt x="619017" y="17832"/>
                    <a:pt x="623887" y="19050"/>
                  </a:cubicBezTo>
                  <a:cubicBezTo>
                    <a:pt x="634764" y="21769"/>
                    <a:pt x="651096" y="23129"/>
                    <a:pt x="661987" y="28575"/>
                  </a:cubicBezTo>
                  <a:cubicBezTo>
                    <a:pt x="667107" y="31135"/>
                    <a:pt x="671512" y="34925"/>
                    <a:pt x="676275" y="38100"/>
                  </a:cubicBezTo>
                  <a:lnTo>
                    <a:pt x="690562" y="80962"/>
                  </a:lnTo>
                  <a:lnTo>
                    <a:pt x="700087" y="109537"/>
                  </a:lnTo>
                  <a:cubicBezTo>
                    <a:pt x="704905" y="133625"/>
                    <a:pt x="700179" y="132892"/>
                    <a:pt x="719137" y="147637"/>
                  </a:cubicBezTo>
                  <a:cubicBezTo>
                    <a:pt x="719147" y="147645"/>
                    <a:pt x="754851" y="171446"/>
                    <a:pt x="762000" y="176212"/>
                  </a:cubicBezTo>
                  <a:lnTo>
                    <a:pt x="776287" y="185737"/>
                  </a:lnTo>
                  <a:cubicBezTo>
                    <a:pt x="796543" y="216123"/>
                    <a:pt x="782214" y="189705"/>
                    <a:pt x="790575" y="252412"/>
                  </a:cubicBezTo>
                  <a:cubicBezTo>
                    <a:pt x="794179" y="279443"/>
                    <a:pt x="793933" y="263892"/>
                    <a:pt x="804862" y="285750"/>
                  </a:cubicBezTo>
                  <a:cubicBezTo>
                    <a:pt x="807107" y="290240"/>
                    <a:pt x="806489" y="296117"/>
                    <a:pt x="809625" y="300037"/>
                  </a:cubicBezTo>
                  <a:cubicBezTo>
                    <a:pt x="813201" y="304506"/>
                    <a:pt x="819150" y="306387"/>
                    <a:pt x="823912" y="309562"/>
                  </a:cubicBezTo>
                  <a:cubicBezTo>
                    <a:pt x="827309" y="319753"/>
                    <a:pt x="829511" y="330534"/>
                    <a:pt x="838200" y="338137"/>
                  </a:cubicBezTo>
                  <a:cubicBezTo>
                    <a:pt x="846815" y="345675"/>
                    <a:pt x="866775" y="357187"/>
                    <a:pt x="866775" y="357187"/>
                  </a:cubicBezTo>
                  <a:cubicBezTo>
                    <a:pt x="868362" y="361950"/>
                    <a:pt x="867987" y="367925"/>
                    <a:pt x="871537" y="371475"/>
                  </a:cubicBezTo>
                  <a:cubicBezTo>
                    <a:pt x="875087" y="375025"/>
                    <a:pt x="882907" y="372152"/>
                    <a:pt x="885825" y="376237"/>
                  </a:cubicBezTo>
                  <a:cubicBezTo>
                    <a:pt x="891661" y="384407"/>
                    <a:pt x="892175" y="395287"/>
                    <a:pt x="895350" y="404812"/>
                  </a:cubicBezTo>
                  <a:cubicBezTo>
                    <a:pt x="906232" y="437460"/>
                    <a:pt x="893386" y="396955"/>
                    <a:pt x="904875" y="442912"/>
                  </a:cubicBezTo>
                  <a:cubicBezTo>
                    <a:pt x="906093" y="447782"/>
                    <a:pt x="908050" y="452437"/>
                    <a:pt x="909637" y="457200"/>
                  </a:cubicBezTo>
                  <a:cubicBezTo>
                    <a:pt x="911225" y="469900"/>
                    <a:pt x="912296" y="482675"/>
                    <a:pt x="914400" y="495300"/>
                  </a:cubicBezTo>
                  <a:cubicBezTo>
                    <a:pt x="915476" y="501756"/>
                    <a:pt x="918086" y="507894"/>
                    <a:pt x="919162" y="514350"/>
                  </a:cubicBezTo>
                  <a:cubicBezTo>
                    <a:pt x="921266" y="526975"/>
                    <a:pt x="921243" y="539935"/>
                    <a:pt x="923925" y="552450"/>
                  </a:cubicBezTo>
                  <a:cubicBezTo>
                    <a:pt x="926029" y="562267"/>
                    <a:pt x="930275" y="571500"/>
                    <a:pt x="933450" y="581025"/>
                  </a:cubicBezTo>
                  <a:lnTo>
                    <a:pt x="938212" y="595312"/>
                  </a:lnTo>
                  <a:cubicBezTo>
                    <a:pt x="939800" y="612775"/>
                    <a:pt x="935560" y="631810"/>
                    <a:pt x="942975" y="647700"/>
                  </a:cubicBezTo>
                  <a:cubicBezTo>
                    <a:pt x="947816" y="658074"/>
                    <a:pt x="971550" y="666750"/>
                    <a:pt x="971550" y="666750"/>
                  </a:cubicBezTo>
                  <a:cubicBezTo>
                    <a:pt x="974725" y="671512"/>
                    <a:pt x="978750" y="675807"/>
                    <a:pt x="981075" y="681037"/>
                  </a:cubicBezTo>
                  <a:cubicBezTo>
                    <a:pt x="985153" y="690212"/>
                    <a:pt x="987425" y="700087"/>
                    <a:pt x="990600" y="709612"/>
                  </a:cubicBezTo>
                  <a:cubicBezTo>
                    <a:pt x="994793" y="722193"/>
                    <a:pt x="1002128" y="748381"/>
                    <a:pt x="1014412" y="752475"/>
                  </a:cubicBezTo>
                  <a:lnTo>
                    <a:pt x="1028700" y="757237"/>
                  </a:lnTo>
                  <a:cubicBezTo>
                    <a:pt x="1030287" y="762000"/>
                    <a:pt x="1031024" y="767137"/>
                    <a:pt x="1033462" y="771525"/>
                  </a:cubicBezTo>
                  <a:cubicBezTo>
                    <a:pt x="1040393" y="784002"/>
                    <a:pt x="1067470" y="824137"/>
                    <a:pt x="1081087" y="828675"/>
                  </a:cubicBezTo>
                  <a:lnTo>
                    <a:pt x="1095375" y="833437"/>
                  </a:lnTo>
                  <a:cubicBezTo>
                    <a:pt x="1100137" y="836612"/>
                    <a:pt x="1104432" y="840637"/>
                    <a:pt x="1109662" y="842962"/>
                  </a:cubicBezTo>
                  <a:cubicBezTo>
                    <a:pt x="1118837" y="847040"/>
                    <a:pt x="1128712" y="849312"/>
                    <a:pt x="1138237" y="852487"/>
                  </a:cubicBezTo>
                  <a:lnTo>
                    <a:pt x="1152525" y="857250"/>
                  </a:lnTo>
                  <a:lnTo>
                    <a:pt x="1195387" y="871537"/>
                  </a:lnTo>
                  <a:cubicBezTo>
                    <a:pt x="1205187" y="874804"/>
                    <a:pt x="1218752" y="879732"/>
                    <a:pt x="1228725" y="881062"/>
                  </a:cubicBezTo>
                  <a:cubicBezTo>
                    <a:pt x="1246106" y="883379"/>
                    <a:pt x="1263650" y="884237"/>
                    <a:pt x="1281112" y="885825"/>
                  </a:cubicBezTo>
                  <a:cubicBezTo>
                    <a:pt x="1312862" y="884237"/>
                    <a:pt x="1344839" y="885174"/>
                    <a:pt x="1376362" y="881062"/>
                  </a:cubicBezTo>
                  <a:cubicBezTo>
                    <a:pt x="1382038" y="880322"/>
                    <a:pt x="1385419" y="873862"/>
                    <a:pt x="1390650" y="871537"/>
                  </a:cubicBezTo>
                  <a:cubicBezTo>
                    <a:pt x="1399825" y="867459"/>
                    <a:pt x="1409700" y="865187"/>
                    <a:pt x="1419225" y="862012"/>
                  </a:cubicBezTo>
                  <a:cubicBezTo>
                    <a:pt x="1434889" y="856791"/>
                    <a:pt x="1450527" y="850693"/>
                    <a:pt x="1466850" y="847725"/>
                  </a:cubicBezTo>
                  <a:cubicBezTo>
                    <a:pt x="1477894" y="845717"/>
                    <a:pt x="1489075" y="844550"/>
                    <a:pt x="1500187" y="842962"/>
                  </a:cubicBezTo>
                  <a:cubicBezTo>
                    <a:pt x="1537923" y="830383"/>
                    <a:pt x="1518858" y="835087"/>
                    <a:pt x="1557337" y="828675"/>
                  </a:cubicBezTo>
                  <a:cubicBezTo>
                    <a:pt x="1596438" y="815640"/>
                    <a:pt x="1534339" y="835304"/>
                    <a:pt x="1609725" y="819150"/>
                  </a:cubicBezTo>
                  <a:cubicBezTo>
                    <a:pt x="1619542" y="817046"/>
                    <a:pt x="1638300" y="809625"/>
                    <a:pt x="1638300" y="809625"/>
                  </a:cubicBezTo>
                  <a:cubicBezTo>
                    <a:pt x="1688050" y="776458"/>
                    <a:pt x="1655450" y="789861"/>
                    <a:pt x="1743075" y="795337"/>
                  </a:cubicBezTo>
                  <a:lnTo>
                    <a:pt x="1785937" y="809625"/>
                  </a:lnTo>
                  <a:cubicBezTo>
                    <a:pt x="1790700" y="811213"/>
                    <a:pt x="1795355" y="813169"/>
                    <a:pt x="1800225" y="814387"/>
                  </a:cubicBezTo>
                  <a:cubicBezTo>
                    <a:pt x="1824145" y="820368"/>
                    <a:pt x="1813065" y="817080"/>
                    <a:pt x="1833562" y="823912"/>
                  </a:cubicBezTo>
                  <a:lnTo>
                    <a:pt x="1862137" y="819150"/>
                  </a:lnTo>
                  <a:cubicBezTo>
                    <a:pt x="1877759" y="816747"/>
                    <a:pt x="1903020" y="814061"/>
                    <a:pt x="1919287" y="809625"/>
                  </a:cubicBezTo>
                  <a:cubicBezTo>
                    <a:pt x="1919305" y="809620"/>
                    <a:pt x="1954997" y="797721"/>
                    <a:pt x="1962150" y="795337"/>
                  </a:cubicBezTo>
                  <a:cubicBezTo>
                    <a:pt x="1966912" y="793750"/>
                    <a:pt x="1971417" y="790575"/>
                    <a:pt x="1976437" y="790575"/>
                  </a:cubicBezTo>
                  <a:lnTo>
                    <a:pt x="2043112" y="790575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2805951" y="1851767"/>
              <a:ext cx="1234329" cy="551216"/>
            </a:xfrm>
            <a:custGeom>
              <a:avLst/>
              <a:gdLst>
                <a:gd name="connsiteX0" fmla="*/ 0 w 1124121"/>
                <a:gd name="connsiteY0" fmla="*/ 509588 h 509588"/>
                <a:gd name="connsiteX1" fmla="*/ 23813 w 1124121"/>
                <a:gd name="connsiteY1" fmla="*/ 504825 h 509588"/>
                <a:gd name="connsiteX2" fmla="*/ 42863 w 1124121"/>
                <a:gd name="connsiteY2" fmla="*/ 476250 h 509588"/>
                <a:gd name="connsiteX3" fmla="*/ 76200 w 1124121"/>
                <a:gd name="connsiteY3" fmla="*/ 490538 h 509588"/>
                <a:gd name="connsiteX4" fmla="*/ 138113 w 1124121"/>
                <a:gd name="connsiteY4" fmla="*/ 500063 h 509588"/>
                <a:gd name="connsiteX5" fmla="*/ 219075 w 1124121"/>
                <a:gd name="connsiteY5" fmla="*/ 495300 h 509588"/>
                <a:gd name="connsiteX6" fmla="*/ 252413 w 1124121"/>
                <a:gd name="connsiteY6" fmla="*/ 504825 h 509588"/>
                <a:gd name="connsiteX7" fmla="*/ 295275 w 1124121"/>
                <a:gd name="connsiteY7" fmla="*/ 500063 h 509588"/>
                <a:gd name="connsiteX8" fmla="*/ 309563 w 1124121"/>
                <a:gd name="connsiteY8" fmla="*/ 495300 h 509588"/>
                <a:gd name="connsiteX9" fmla="*/ 323850 w 1124121"/>
                <a:gd name="connsiteY9" fmla="*/ 442913 h 509588"/>
                <a:gd name="connsiteX10" fmla="*/ 333375 w 1124121"/>
                <a:gd name="connsiteY10" fmla="*/ 428625 h 509588"/>
                <a:gd name="connsiteX11" fmla="*/ 376238 w 1124121"/>
                <a:gd name="connsiteY11" fmla="*/ 409575 h 509588"/>
                <a:gd name="connsiteX12" fmla="*/ 390525 w 1124121"/>
                <a:gd name="connsiteY12" fmla="*/ 404813 h 509588"/>
                <a:gd name="connsiteX13" fmla="*/ 400050 w 1124121"/>
                <a:gd name="connsiteY13" fmla="*/ 390525 h 509588"/>
                <a:gd name="connsiteX14" fmla="*/ 428625 w 1124121"/>
                <a:gd name="connsiteY14" fmla="*/ 376238 h 509588"/>
                <a:gd name="connsiteX15" fmla="*/ 442913 w 1124121"/>
                <a:gd name="connsiteY15" fmla="*/ 366713 h 509588"/>
                <a:gd name="connsiteX16" fmla="*/ 490538 w 1124121"/>
                <a:gd name="connsiteY16" fmla="*/ 309563 h 509588"/>
                <a:gd name="connsiteX17" fmla="*/ 504825 w 1124121"/>
                <a:gd name="connsiteY17" fmla="*/ 304800 h 509588"/>
                <a:gd name="connsiteX18" fmla="*/ 514350 w 1124121"/>
                <a:gd name="connsiteY18" fmla="*/ 290513 h 509588"/>
                <a:gd name="connsiteX19" fmla="*/ 542925 w 1124121"/>
                <a:gd name="connsiteY19" fmla="*/ 271463 h 509588"/>
                <a:gd name="connsiteX20" fmla="*/ 552450 w 1124121"/>
                <a:gd name="connsiteY20" fmla="*/ 257175 h 509588"/>
                <a:gd name="connsiteX21" fmla="*/ 595313 w 1124121"/>
                <a:gd name="connsiteY21" fmla="*/ 233363 h 509588"/>
                <a:gd name="connsiteX22" fmla="*/ 638175 w 1124121"/>
                <a:gd name="connsiteY22" fmla="*/ 209550 h 509588"/>
                <a:gd name="connsiteX23" fmla="*/ 652463 w 1124121"/>
                <a:gd name="connsiteY23" fmla="*/ 204788 h 509588"/>
                <a:gd name="connsiteX24" fmla="*/ 676275 w 1124121"/>
                <a:gd name="connsiteY24" fmla="*/ 180975 h 509588"/>
                <a:gd name="connsiteX25" fmla="*/ 719138 w 1124121"/>
                <a:gd name="connsiteY25" fmla="*/ 147638 h 509588"/>
                <a:gd name="connsiteX26" fmla="*/ 733425 w 1124121"/>
                <a:gd name="connsiteY26" fmla="*/ 142875 h 509588"/>
                <a:gd name="connsiteX27" fmla="*/ 747713 w 1124121"/>
                <a:gd name="connsiteY27" fmla="*/ 133350 h 509588"/>
                <a:gd name="connsiteX28" fmla="*/ 776288 w 1124121"/>
                <a:gd name="connsiteY28" fmla="*/ 123825 h 509588"/>
                <a:gd name="connsiteX29" fmla="*/ 790575 w 1124121"/>
                <a:gd name="connsiteY29" fmla="*/ 119063 h 509588"/>
                <a:gd name="connsiteX30" fmla="*/ 842963 w 1124121"/>
                <a:gd name="connsiteY30" fmla="*/ 109538 h 509588"/>
                <a:gd name="connsiteX31" fmla="*/ 862013 w 1124121"/>
                <a:gd name="connsiteY31" fmla="*/ 104775 h 509588"/>
                <a:gd name="connsiteX32" fmla="*/ 876300 w 1124121"/>
                <a:gd name="connsiteY32" fmla="*/ 100013 h 509588"/>
                <a:gd name="connsiteX33" fmla="*/ 904875 w 1124121"/>
                <a:gd name="connsiteY33" fmla="*/ 95250 h 509588"/>
                <a:gd name="connsiteX34" fmla="*/ 933450 w 1124121"/>
                <a:gd name="connsiteY34" fmla="*/ 85725 h 509588"/>
                <a:gd name="connsiteX35" fmla="*/ 947738 w 1124121"/>
                <a:gd name="connsiteY35" fmla="*/ 80963 h 509588"/>
                <a:gd name="connsiteX36" fmla="*/ 966788 w 1124121"/>
                <a:gd name="connsiteY36" fmla="*/ 76200 h 509588"/>
                <a:gd name="connsiteX37" fmla="*/ 995363 w 1124121"/>
                <a:gd name="connsiteY37" fmla="*/ 66675 h 509588"/>
                <a:gd name="connsiteX38" fmla="*/ 1038225 w 1124121"/>
                <a:gd name="connsiteY38" fmla="*/ 47625 h 509588"/>
                <a:gd name="connsiteX39" fmla="*/ 1109663 w 1124121"/>
                <a:gd name="connsiteY39" fmla="*/ 33338 h 509588"/>
                <a:gd name="connsiteX40" fmla="*/ 1123950 w 1124121"/>
                <a:gd name="connsiteY40" fmla="*/ 4763 h 509588"/>
                <a:gd name="connsiteX41" fmla="*/ 1123950 w 1124121"/>
                <a:gd name="connsiteY41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24121" h="509588">
                  <a:moveTo>
                    <a:pt x="0" y="509588"/>
                  </a:moveTo>
                  <a:cubicBezTo>
                    <a:pt x="7938" y="508000"/>
                    <a:pt x="17423" y="509795"/>
                    <a:pt x="23813" y="504825"/>
                  </a:cubicBezTo>
                  <a:cubicBezTo>
                    <a:pt x="32849" y="497797"/>
                    <a:pt x="42863" y="476250"/>
                    <a:pt x="42863" y="476250"/>
                  </a:cubicBezTo>
                  <a:cubicBezTo>
                    <a:pt x="56487" y="483062"/>
                    <a:pt x="62189" y="487035"/>
                    <a:pt x="76200" y="490538"/>
                  </a:cubicBezTo>
                  <a:cubicBezTo>
                    <a:pt x="98009" y="495990"/>
                    <a:pt x="114993" y="497173"/>
                    <a:pt x="138113" y="500063"/>
                  </a:cubicBezTo>
                  <a:cubicBezTo>
                    <a:pt x="165100" y="498475"/>
                    <a:pt x="192041" y="495300"/>
                    <a:pt x="219075" y="495300"/>
                  </a:cubicBezTo>
                  <a:cubicBezTo>
                    <a:pt x="225051" y="495300"/>
                    <a:pt x="245678" y="502580"/>
                    <a:pt x="252413" y="504825"/>
                  </a:cubicBezTo>
                  <a:cubicBezTo>
                    <a:pt x="266700" y="503238"/>
                    <a:pt x="281095" y="502426"/>
                    <a:pt x="295275" y="500063"/>
                  </a:cubicBezTo>
                  <a:cubicBezTo>
                    <a:pt x="300227" y="499238"/>
                    <a:pt x="306645" y="499385"/>
                    <a:pt x="309563" y="495300"/>
                  </a:cubicBezTo>
                  <a:cubicBezTo>
                    <a:pt x="321764" y="478218"/>
                    <a:pt x="317025" y="461113"/>
                    <a:pt x="323850" y="442913"/>
                  </a:cubicBezTo>
                  <a:cubicBezTo>
                    <a:pt x="325860" y="437553"/>
                    <a:pt x="329328" y="432672"/>
                    <a:pt x="333375" y="428625"/>
                  </a:cubicBezTo>
                  <a:cubicBezTo>
                    <a:pt x="344695" y="417305"/>
                    <a:pt x="362092" y="414290"/>
                    <a:pt x="376238" y="409575"/>
                  </a:cubicBezTo>
                  <a:lnTo>
                    <a:pt x="390525" y="404813"/>
                  </a:lnTo>
                  <a:cubicBezTo>
                    <a:pt x="393700" y="400050"/>
                    <a:pt x="396003" y="394572"/>
                    <a:pt x="400050" y="390525"/>
                  </a:cubicBezTo>
                  <a:cubicBezTo>
                    <a:pt x="409282" y="381293"/>
                    <a:pt x="417005" y="380111"/>
                    <a:pt x="428625" y="376238"/>
                  </a:cubicBezTo>
                  <a:cubicBezTo>
                    <a:pt x="433388" y="373063"/>
                    <a:pt x="439144" y="371021"/>
                    <a:pt x="442913" y="366713"/>
                  </a:cubicBezTo>
                  <a:cubicBezTo>
                    <a:pt x="455473" y="352359"/>
                    <a:pt x="470297" y="316311"/>
                    <a:pt x="490538" y="309563"/>
                  </a:cubicBezTo>
                  <a:lnTo>
                    <a:pt x="504825" y="304800"/>
                  </a:lnTo>
                  <a:cubicBezTo>
                    <a:pt x="508000" y="300038"/>
                    <a:pt x="510042" y="294282"/>
                    <a:pt x="514350" y="290513"/>
                  </a:cubicBezTo>
                  <a:cubicBezTo>
                    <a:pt x="522965" y="282975"/>
                    <a:pt x="542925" y="271463"/>
                    <a:pt x="542925" y="271463"/>
                  </a:cubicBezTo>
                  <a:cubicBezTo>
                    <a:pt x="546100" y="266700"/>
                    <a:pt x="548142" y="260944"/>
                    <a:pt x="552450" y="257175"/>
                  </a:cubicBezTo>
                  <a:cubicBezTo>
                    <a:pt x="572606" y="239538"/>
                    <a:pt x="575689" y="239904"/>
                    <a:pt x="595313" y="233363"/>
                  </a:cubicBezTo>
                  <a:cubicBezTo>
                    <a:pt x="616699" y="211976"/>
                    <a:pt x="603211" y="221204"/>
                    <a:pt x="638175" y="209550"/>
                  </a:cubicBezTo>
                  <a:lnTo>
                    <a:pt x="652463" y="204788"/>
                  </a:lnTo>
                  <a:cubicBezTo>
                    <a:pt x="669924" y="178596"/>
                    <a:pt x="652465" y="200816"/>
                    <a:pt x="676275" y="180975"/>
                  </a:cubicBezTo>
                  <a:cubicBezTo>
                    <a:pt x="692712" y="167278"/>
                    <a:pt x="695066" y="155663"/>
                    <a:pt x="719138" y="147638"/>
                  </a:cubicBezTo>
                  <a:cubicBezTo>
                    <a:pt x="723900" y="146050"/>
                    <a:pt x="728935" y="145120"/>
                    <a:pt x="733425" y="142875"/>
                  </a:cubicBezTo>
                  <a:cubicBezTo>
                    <a:pt x="738545" y="140315"/>
                    <a:pt x="742482" y="135675"/>
                    <a:pt x="747713" y="133350"/>
                  </a:cubicBezTo>
                  <a:cubicBezTo>
                    <a:pt x="756888" y="129272"/>
                    <a:pt x="766763" y="127000"/>
                    <a:pt x="776288" y="123825"/>
                  </a:cubicBezTo>
                  <a:cubicBezTo>
                    <a:pt x="781050" y="122238"/>
                    <a:pt x="785623" y="119888"/>
                    <a:pt x="790575" y="119063"/>
                  </a:cubicBezTo>
                  <a:cubicBezTo>
                    <a:pt x="811232" y="115620"/>
                    <a:pt x="823012" y="113971"/>
                    <a:pt x="842963" y="109538"/>
                  </a:cubicBezTo>
                  <a:cubicBezTo>
                    <a:pt x="849353" y="108118"/>
                    <a:pt x="855719" y="106573"/>
                    <a:pt x="862013" y="104775"/>
                  </a:cubicBezTo>
                  <a:cubicBezTo>
                    <a:pt x="866840" y="103396"/>
                    <a:pt x="871400" y="101102"/>
                    <a:pt x="876300" y="100013"/>
                  </a:cubicBezTo>
                  <a:cubicBezTo>
                    <a:pt x="885726" y="97918"/>
                    <a:pt x="895507" y="97592"/>
                    <a:pt x="904875" y="95250"/>
                  </a:cubicBezTo>
                  <a:cubicBezTo>
                    <a:pt x="914615" y="92815"/>
                    <a:pt x="923925" y="88900"/>
                    <a:pt x="933450" y="85725"/>
                  </a:cubicBezTo>
                  <a:cubicBezTo>
                    <a:pt x="938213" y="84138"/>
                    <a:pt x="942868" y="82181"/>
                    <a:pt x="947738" y="80963"/>
                  </a:cubicBezTo>
                  <a:cubicBezTo>
                    <a:pt x="954088" y="79375"/>
                    <a:pt x="960519" y="78081"/>
                    <a:pt x="966788" y="76200"/>
                  </a:cubicBezTo>
                  <a:cubicBezTo>
                    <a:pt x="976405" y="73315"/>
                    <a:pt x="995363" y="66675"/>
                    <a:pt x="995363" y="66675"/>
                  </a:cubicBezTo>
                  <a:cubicBezTo>
                    <a:pt x="1012492" y="40982"/>
                    <a:pt x="996520" y="57250"/>
                    <a:pt x="1038225" y="47625"/>
                  </a:cubicBezTo>
                  <a:cubicBezTo>
                    <a:pt x="1116610" y="29535"/>
                    <a:pt x="1005030" y="44963"/>
                    <a:pt x="1109663" y="33338"/>
                  </a:cubicBezTo>
                  <a:cubicBezTo>
                    <a:pt x="1118975" y="19370"/>
                    <a:pt x="1120007" y="20537"/>
                    <a:pt x="1123950" y="4763"/>
                  </a:cubicBezTo>
                  <a:cubicBezTo>
                    <a:pt x="1124335" y="3223"/>
                    <a:pt x="1123950" y="1588"/>
                    <a:pt x="1123950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4761752" y="3515718"/>
              <a:ext cx="779183" cy="1251826"/>
            </a:xfrm>
            <a:custGeom>
              <a:avLst/>
              <a:gdLst>
                <a:gd name="connsiteX0" fmla="*/ 0 w 709613"/>
                <a:gd name="connsiteY0" fmla="*/ 0 h 1157287"/>
                <a:gd name="connsiteX1" fmla="*/ 19050 w 709613"/>
                <a:gd name="connsiteY1" fmla="*/ 23812 h 1157287"/>
                <a:gd name="connsiteX2" fmla="*/ 47625 w 709613"/>
                <a:gd name="connsiteY2" fmla="*/ 42862 h 1157287"/>
                <a:gd name="connsiteX3" fmla="*/ 76200 w 709613"/>
                <a:gd name="connsiteY3" fmla="*/ 57150 h 1157287"/>
                <a:gd name="connsiteX4" fmla="*/ 85725 w 709613"/>
                <a:gd name="connsiteY4" fmla="*/ 85725 h 1157287"/>
                <a:gd name="connsiteX5" fmla="*/ 95250 w 709613"/>
                <a:gd name="connsiteY5" fmla="*/ 100012 h 1157287"/>
                <a:gd name="connsiteX6" fmla="*/ 109538 w 709613"/>
                <a:gd name="connsiteY6" fmla="*/ 128587 h 1157287"/>
                <a:gd name="connsiteX7" fmla="*/ 123825 w 709613"/>
                <a:gd name="connsiteY7" fmla="*/ 161925 h 1157287"/>
                <a:gd name="connsiteX8" fmla="*/ 152400 w 709613"/>
                <a:gd name="connsiteY8" fmla="*/ 185737 h 1157287"/>
                <a:gd name="connsiteX9" fmla="*/ 166688 w 709613"/>
                <a:gd name="connsiteY9" fmla="*/ 200025 h 1157287"/>
                <a:gd name="connsiteX10" fmla="*/ 176213 w 709613"/>
                <a:gd name="connsiteY10" fmla="*/ 228600 h 1157287"/>
                <a:gd name="connsiteX11" fmla="*/ 214313 w 709613"/>
                <a:gd name="connsiteY11" fmla="*/ 271462 h 1157287"/>
                <a:gd name="connsiteX12" fmla="*/ 223838 w 709613"/>
                <a:gd name="connsiteY12" fmla="*/ 319087 h 1157287"/>
                <a:gd name="connsiteX13" fmla="*/ 233363 w 709613"/>
                <a:gd name="connsiteY13" fmla="*/ 347662 h 1157287"/>
                <a:gd name="connsiteX14" fmla="*/ 242888 w 709613"/>
                <a:gd name="connsiteY14" fmla="*/ 395287 h 1157287"/>
                <a:gd name="connsiteX15" fmla="*/ 247650 w 709613"/>
                <a:gd name="connsiteY15" fmla="*/ 447675 h 1157287"/>
                <a:gd name="connsiteX16" fmla="*/ 257175 w 709613"/>
                <a:gd name="connsiteY16" fmla="*/ 490537 h 1157287"/>
                <a:gd name="connsiteX17" fmla="*/ 266700 w 709613"/>
                <a:gd name="connsiteY17" fmla="*/ 509587 h 1157287"/>
                <a:gd name="connsiteX18" fmla="*/ 280988 w 709613"/>
                <a:gd name="connsiteY18" fmla="*/ 538162 h 1157287"/>
                <a:gd name="connsiteX19" fmla="*/ 300038 w 709613"/>
                <a:gd name="connsiteY19" fmla="*/ 581025 h 1157287"/>
                <a:gd name="connsiteX20" fmla="*/ 304800 w 709613"/>
                <a:gd name="connsiteY20" fmla="*/ 595312 h 1157287"/>
                <a:gd name="connsiteX21" fmla="*/ 328613 w 709613"/>
                <a:gd name="connsiteY21" fmla="*/ 628650 h 1157287"/>
                <a:gd name="connsiteX22" fmla="*/ 338138 w 709613"/>
                <a:gd name="connsiteY22" fmla="*/ 666750 h 1157287"/>
                <a:gd name="connsiteX23" fmla="*/ 342900 w 709613"/>
                <a:gd name="connsiteY23" fmla="*/ 681037 h 1157287"/>
                <a:gd name="connsiteX24" fmla="*/ 347663 w 709613"/>
                <a:gd name="connsiteY24" fmla="*/ 700087 h 1157287"/>
                <a:gd name="connsiteX25" fmla="*/ 366713 w 709613"/>
                <a:gd name="connsiteY25" fmla="*/ 742950 h 1157287"/>
                <a:gd name="connsiteX26" fmla="*/ 381000 w 709613"/>
                <a:gd name="connsiteY26" fmla="*/ 752475 h 1157287"/>
                <a:gd name="connsiteX27" fmla="*/ 419100 w 709613"/>
                <a:gd name="connsiteY27" fmla="*/ 776287 h 1157287"/>
                <a:gd name="connsiteX28" fmla="*/ 433388 w 709613"/>
                <a:gd name="connsiteY28" fmla="*/ 781050 h 1157287"/>
                <a:gd name="connsiteX29" fmla="*/ 447675 w 709613"/>
                <a:gd name="connsiteY29" fmla="*/ 785812 h 1157287"/>
                <a:gd name="connsiteX30" fmla="*/ 457200 w 709613"/>
                <a:gd name="connsiteY30" fmla="*/ 800100 h 1157287"/>
                <a:gd name="connsiteX31" fmla="*/ 485775 w 709613"/>
                <a:gd name="connsiteY31" fmla="*/ 809625 h 1157287"/>
                <a:gd name="connsiteX32" fmla="*/ 495300 w 709613"/>
                <a:gd name="connsiteY32" fmla="*/ 823912 h 1157287"/>
                <a:gd name="connsiteX33" fmla="*/ 523875 w 709613"/>
                <a:gd name="connsiteY33" fmla="*/ 842962 h 1157287"/>
                <a:gd name="connsiteX34" fmla="*/ 528638 w 709613"/>
                <a:gd name="connsiteY34" fmla="*/ 857250 h 1157287"/>
                <a:gd name="connsiteX35" fmla="*/ 547688 w 709613"/>
                <a:gd name="connsiteY35" fmla="*/ 885825 h 1157287"/>
                <a:gd name="connsiteX36" fmla="*/ 557213 w 709613"/>
                <a:gd name="connsiteY36" fmla="*/ 900112 h 1157287"/>
                <a:gd name="connsiteX37" fmla="*/ 576263 w 709613"/>
                <a:gd name="connsiteY37" fmla="*/ 933450 h 1157287"/>
                <a:gd name="connsiteX38" fmla="*/ 595313 w 709613"/>
                <a:gd name="connsiteY38" fmla="*/ 957262 h 1157287"/>
                <a:gd name="connsiteX39" fmla="*/ 623888 w 709613"/>
                <a:gd name="connsiteY39" fmla="*/ 1000125 h 1157287"/>
                <a:gd name="connsiteX40" fmla="*/ 633413 w 709613"/>
                <a:gd name="connsiteY40" fmla="*/ 1014412 h 1157287"/>
                <a:gd name="connsiteX41" fmla="*/ 642938 w 709613"/>
                <a:gd name="connsiteY41" fmla="*/ 1028700 h 1157287"/>
                <a:gd name="connsiteX42" fmla="*/ 647700 w 709613"/>
                <a:gd name="connsiteY42" fmla="*/ 1042987 h 1157287"/>
                <a:gd name="connsiteX43" fmla="*/ 652463 w 709613"/>
                <a:gd name="connsiteY43" fmla="*/ 1062037 h 1157287"/>
                <a:gd name="connsiteX44" fmla="*/ 671513 w 709613"/>
                <a:gd name="connsiteY44" fmla="*/ 1090612 h 1157287"/>
                <a:gd name="connsiteX45" fmla="*/ 681038 w 709613"/>
                <a:gd name="connsiteY45" fmla="*/ 1119187 h 1157287"/>
                <a:gd name="connsiteX46" fmla="*/ 709613 w 709613"/>
                <a:gd name="connsiteY46" fmla="*/ 1157287 h 115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09613" h="1157287">
                  <a:moveTo>
                    <a:pt x="0" y="0"/>
                  </a:moveTo>
                  <a:cubicBezTo>
                    <a:pt x="6350" y="7937"/>
                    <a:pt x="11495" y="17012"/>
                    <a:pt x="19050" y="23812"/>
                  </a:cubicBezTo>
                  <a:cubicBezTo>
                    <a:pt x="27559" y="31470"/>
                    <a:pt x="38100" y="36512"/>
                    <a:pt x="47625" y="42862"/>
                  </a:cubicBezTo>
                  <a:cubicBezTo>
                    <a:pt x="66089" y="55171"/>
                    <a:pt x="56484" y="50577"/>
                    <a:pt x="76200" y="57150"/>
                  </a:cubicBezTo>
                  <a:cubicBezTo>
                    <a:pt x="79375" y="66675"/>
                    <a:pt x="80156" y="77371"/>
                    <a:pt x="85725" y="85725"/>
                  </a:cubicBezTo>
                  <a:cubicBezTo>
                    <a:pt x="88900" y="90487"/>
                    <a:pt x="92690" y="94893"/>
                    <a:pt x="95250" y="100012"/>
                  </a:cubicBezTo>
                  <a:cubicBezTo>
                    <a:pt x="114968" y="139446"/>
                    <a:pt x="82242" y="87644"/>
                    <a:pt x="109538" y="128587"/>
                  </a:cubicBezTo>
                  <a:cubicBezTo>
                    <a:pt x="113424" y="140248"/>
                    <a:pt x="116468" y="151625"/>
                    <a:pt x="123825" y="161925"/>
                  </a:cubicBezTo>
                  <a:cubicBezTo>
                    <a:pt x="136100" y="179110"/>
                    <a:pt x="137659" y="173453"/>
                    <a:pt x="152400" y="185737"/>
                  </a:cubicBezTo>
                  <a:cubicBezTo>
                    <a:pt x="157574" y="190049"/>
                    <a:pt x="161925" y="195262"/>
                    <a:pt x="166688" y="200025"/>
                  </a:cubicBezTo>
                  <a:cubicBezTo>
                    <a:pt x="169863" y="209550"/>
                    <a:pt x="169113" y="221500"/>
                    <a:pt x="176213" y="228600"/>
                  </a:cubicBezTo>
                  <a:cubicBezTo>
                    <a:pt x="208835" y="261222"/>
                    <a:pt x="197316" y="245967"/>
                    <a:pt x="214313" y="271462"/>
                  </a:cubicBezTo>
                  <a:cubicBezTo>
                    <a:pt x="227521" y="311091"/>
                    <a:pt x="207417" y="247930"/>
                    <a:pt x="223838" y="319087"/>
                  </a:cubicBezTo>
                  <a:cubicBezTo>
                    <a:pt x="226096" y="328870"/>
                    <a:pt x="230928" y="337921"/>
                    <a:pt x="233363" y="347662"/>
                  </a:cubicBezTo>
                  <a:cubicBezTo>
                    <a:pt x="238267" y="367281"/>
                    <a:pt x="240294" y="373238"/>
                    <a:pt x="242888" y="395287"/>
                  </a:cubicBezTo>
                  <a:cubicBezTo>
                    <a:pt x="244937" y="412702"/>
                    <a:pt x="245475" y="430276"/>
                    <a:pt x="247650" y="447675"/>
                  </a:cubicBezTo>
                  <a:cubicBezTo>
                    <a:pt x="248215" y="452195"/>
                    <a:pt x="254883" y="484424"/>
                    <a:pt x="257175" y="490537"/>
                  </a:cubicBezTo>
                  <a:cubicBezTo>
                    <a:pt x="259668" y="497185"/>
                    <a:pt x="263903" y="503062"/>
                    <a:pt x="266700" y="509587"/>
                  </a:cubicBezTo>
                  <a:cubicBezTo>
                    <a:pt x="278530" y="537190"/>
                    <a:pt x="262684" y="510708"/>
                    <a:pt x="280988" y="538162"/>
                  </a:cubicBezTo>
                  <a:cubicBezTo>
                    <a:pt x="292323" y="572167"/>
                    <a:pt x="284944" y="558383"/>
                    <a:pt x="300038" y="581025"/>
                  </a:cubicBezTo>
                  <a:cubicBezTo>
                    <a:pt x="301625" y="585787"/>
                    <a:pt x="302555" y="590822"/>
                    <a:pt x="304800" y="595312"/>
                  </a:cubicBezTo>
                  <a:cubicBezTo>
                    <a:pt x="308283" y="602279"/>
                    <a:pt x="325374" y="624332"/>
                    <a:pt x="328613" y="628650"/>
                  </a:cubicBezTo>
                  <a:cubicBezTo>
                    <a:pt x="339498" y="661308"/>
                    <a:pt x="326644" y="620774"/>
                    <a:pt x="338138" y="666750"/>
                  </a:cubicBezTo>
                  <a:cubicBezTo>
                    <a:pt x="339356" y="671620"/>
                    <a:pt x="341521" y="676210"/>
                    <a:pt x="342900" y="681037"/>
                  </a:cubicBezTo>
                  <a:cubicBezTo>
                    <a:pt x="344698" y="687331"/>
                    <a:pt x="345782" y="693818"/>
                    <a:pt x="347663" y="700087"/>
                  </a:cubicBezTo>
                  <a:cubicBezTo>
                    <a:pt x="351705" y="713561"/>
                    <a:pt x="355776" y="732013"/>
                    <a:pt x="366713" y="742950"/>
                  </a:cubicBezTo>
                  <a:cubicBezTo>
                    <a:pt x="370760" y="746997"/>
                    <a:pt x="376238" y="749300"/>
                    <a:pt x="381000" y="752475"/>
                  </a:cubicBezTo>
                  <a:cubicBezTo>
                    <a:pt x="396095" y="775116"/>
                    <a:pt x="385095" y="764952"/>
                    <a:pt x="419100" y="776287"/>
                  </a:cubicBezTo>
                  <a:lnTo>
                    <a:pt x="433388" y="781050"/>
                  </a:lnTo>
                  <a:lnTo>
                    <a:pt x="447675" y="785812"/>
                  </a:lnTo>
                  <a:cubicBezTo>
                    <a:pt x="450850" y="790575"/>
                    <a:pt x="452346" y="797066"/>
                    <a:pt x="457200" y="800100"/>
                  </a:cubicBezTo>
                  <a:cubicBezTo>
                    <a:pt x="465714" y="805421"/>
                    <a:pt x="485775" y="809625"/>
                    <a:pt x="485775" y="809625"/>
                  </a:cubicBezTo>
                  <a:cubicBezTo>
                    <a:pt x="488950" y="814387"/>
                    <a:pt x="490992" y="820143"/>
                    <a:pt x="495300" y="823912"/>
                  </a:cubicBezTo>
                  <a:cubicBezTo>
                    <a:pt x="503915" y="831450"/>
                    <a:pt x="523875" y="842962"/>
                    <a:pt x="523875" y="842962"/>
                  </a:cubicBezTo>
                  <a:cubicBezTo>
                    <a:pt x="525463" y="847725"/>
                    <a:pt x="526200" y="852861"/>
                    <a:pt x="528638" y="857250"/>
                  </a:cubicBezTo>
                  <a:cubicBezTo>
                    <a:pt x="534197" y="867257"/>
                    <a:pt x="541338" y="876300"/>
                    <a:pt x="547688" y="885825"/>
                  </a:cubicBezTo>
                  <a:cubicBezTo>
                    <a:pt x="550863" y="890587"/>
                    <a:pt x="554653" y="894993"/>
                    <a:pt x="557213" y="900112"/>
                  </a:cubicBezTo>
                  <a:cubicBezTo>
                    <a:pt x="569298" y="924282"/>
                    <a:pt x="562800" y="913255"/>
                    <a:pt x="576263" y="933450"/>
                  </a:cubicBezTo>
                  <a:cubicBezTo>
                    <a:pt x="586987" y="965623"/>
                    <a:pt x="572114" y="930749"/>
                    <a:pt x="595313" y="957262"/>
                  </a:cubicBezTo>
                  <a:cubicBezTo>
                    <a:pt x="595318" y="957267"/>
                    <a:pt x="619124" y="992978"/>
                    <a:pt x="623888" y="1000125"/>
                  </a:cubicBezTo>
                  <a:lnTo>
                    <a:pt x="633413" y="1014412"/>
                  </a:lnTo>
                  <a:lnTo>
                    <a:pt x="642938" y="1028700"/>
                  </a:lnTo>
                  <a:cubicBezTo>
                    <a:pt x="644525" y="1033462"/>
                    <a:pt x="646321" y="1038160"/>
                    <a:pt x="647700" y="1042987"/>
                  </a:cubicBezTo>
                  <a:cubicBezTo>
                    <a:pt x="649498" y="1049281"/>
                    <a:pt x="649536" y="1056183"/>
                    <a:pt x="652463" y="1062037"/>
                  </a:cubicBezTo>
                  <a:cubicBezTo>
                    <a:pt x="657583" y="1072276"/>
                    <a:pt x="671513" y="1090612"/>
                    <a:pt x="671513" y="1090612"/>
                  </a:cubicBezTo>
                  <a:cubicBezTo>
                    <a:pt x="674688" y="1100137"/>
                    <a:pt x="675469" y="1110833"/>
                    <a:pt x="681038" y="1119187"/>
                  </a:cubicBezTo>
                  <a:cubicBezTo>
                    <a:pt x="702579" y="1151498"/>
                    <a:pt x="691993" y="1139667"/>
                    <a:pt x="709613" y="1157287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620558" y="4350269"/>
              <a:ext cx="810564" cy="855157"/>
            </a:xfrm>
            <a:custGeom>
              <a:avLst/>
              <a:gdLst>
                <a:gd name="connsiteX0" fmla="*/ 0 w 738192"/>
                <a:gd name="connsiteY0" fmla="*/ 0 h 790575"/>
                <a:gd name="connsiteX1" fmla="*/ 23812 w 738192"/>
                <a:gd name="connsiteY1" fmla="*/ 19050 h 790575"/>
                <a:gd name="connsiteX2" fmla="*/ 52387 w 738192"/>
                <a:gd name="connsiteY2" fmla="*/ 38100 h 790575"/>
                <a:gd name="connsiteX3" fmla="*/ 71437 w 738192"/>
                <a:gd name="connsiteY3" fmla="*/ 66675 h 790575"/>
                <a:gd name="connsiteX4" fmla="*/ 90487 w 738192"/>
                <a:gd name="connsiteY4" fmla="*/ 109537 h 790575"/>
                <a:gd name="connsiteX5" fmla="*/ 119062 w 738192"/>
                <a:gd name="connsiteY5" fmla="*/ 128587 h 790575"/>
                <a:gd name="connsiteX6" fmla="*/ 133350 w 738192"/>
                <a:gd name="connsiteY6" fmla="*/ 142875 h 790575"/>
                <a:gd name="connsiteX7" fmla="*/ 142875 w 738192"/>
                <a:gd name="connsiteY7" fmla="*/ 161925 h 790575"/>
                <a:gd name="connsiteX8" fmla="*/ 157162 w 738192"/>
                <a:gd name="connsiteY8" fmla="*/ 171450 h 790575"/>
                <a:gd name="connsiteX9" fmla="*/ 190500 w 738192"/>
                <a:gd name="connsiteY9" fmla="*/ 219075 h 790575"/>
                <a:gd name="connsiteX10" fmla="*/ 200025 w 738192"/>
                <a:gd name="connsiteY10" fmla="*/ 233362 h 790575"/>
                <a:gd name="connsiteX11" fmla="*/ 214312 w 738192"/>
                <a:gd name="connsiteY11" fmla="*/ 242887 h 790575"/>
                <a:gd name="connsiteX12" fmla="*/ 242887 w 738192"/>
                <a:gd name="connsiteY12" fmla="*/ 276225 h 790575"/>
                <a:gd name="connsiteX13" fmla="*/ 257175 w 738192"/>
                <a:gd name="connsiteY13" fmla="*/ 290512 h 790575"/>
                <a:gd name="connsiteX14" fmla="*/ 266700 w 738192"/>
                <a:gd name="connsiteY14" fmla="*/ 304800 h 790575"/>
                <a:gd name="connsiteX15" fmla="*/ 280987 w 738192"/>
                <a:gd name="connsiteY15" fmla="*/ 319087 h 790575"/>
                <a:gd name="connsiteX16" fmla="*/ 290512 w 738192"/>
                <a:gd name="connsiteY16" fmla="*/ 333375 h 790575"/>
                <a:gd name="connsiteX17" fmla="*/ 300037 w 738192"/>
                <a:gd name="connsiteY17" fmla="*/ 352425 h 790575"/>
                <a:gd name="connsiteX18" fmla="*/ 314325 w 738192"/>
                <a:gd name="connsiteY18" fmla="*/ 361950 h 790575"/>
                <a:gd name="connsiteX19" fmla="*/ 319087 w 738192"/>
                <a:gd name="connsiteY19" fmla="*/ 376237 h 790575"/>
                <a:gd name="connsiteX20" fmla="*/ 338137 w 738192"/>
                <a:gd name="connsiteY20" fmla="*/ 404812 h 790575"/>
                <a:gd name="connsiteX21" fmla="*/ 352425 w 738192"/>
                <a:gd name="connsiteY21" fmla="*/ 433387 h 790575"/>
                <a:gd name="connsiteX22" fmla="*/ 371475 w 738192"/>
                <a:gd name="connsiteY22" fmla="*/ 457200 h 790575"/>
                <a:gd name="connsiteX23" fmla="*/ 376237 w 738192"/>
                <a:gd name="connsiteY23" fmla="*/ 471487 h 790575"/>
                <a:gd name="connsiteX24" fmla="*/ 400050 w 738192"/>
                <a:gd name="connsiteY24" fmla="*/ 500062 h 790575"/>
                <a:gd name="connsiteX25" fmla="*/ 409575 w 738192"/>
                <a:gd name="connsiteY25" fmla="*/ 514350 h 790575"/>
                <a:gd name="connsiteX26" fmla="*/ 452437 w 738192"/>
                <a:gd name="connsiteY26" fmla="*/ 528637 h 790575"/>
                <a:gd name="connsiteX27" fmla="*/ 466725 w 738192"/>
                <a:gd name="connsiteY27" fmla="*/ 533400 h 790575"/>
                <a:gd name="connsiteX28" fmla="*/ 481012 w 738192"/>
                <a:gd name="connsiteY28" fmla="*/ 538162 h 790575"/>
                <a:gd name="connsiteX29" fmla="*/ 514350 w 738192"/>
                <a:gd name="connsiteY29" fmla="*/ 576262 h 790575"/>
                <a:gd name="connsiteX30" fmla="*/ 523875 w 738192"/>
                <a:gd name="connsiteY30" fmla="*/ 590550 h 790575"/>
                <a:gd name="connsiteX31" fmla="*/ 528637 w 738192"/>
                <a:gd name="connsiteY31" fmla="*/ 604837 h 790575"/>
                <a:gd name="connsiteX32" fmla="*/ 542925 w 738192"/>
                <a:gd name="connsiteY32" fmla="*/ 614362 h 790575"/>
                <a:gd name="connsiteX33" fmla="*/ 600075 w 738192"/>
                <a:gd name="connsiteY33" fmla="*/ 623887 h 790575"/>
                <a:gd name="connsiteX34" fmla="*/ 614362 w 738192"/>
                <a:gd name="connsiteY34" fmla="*/ 633412 h 790575"/>
                <a:gd name="connsiteX35" fmla="*/ 633412 w 738192"/>
                <a:gd name="connsiteY35" fmla="*/ 661987 h 790575"/>
                <a:gd name="connsiteX36" fmla="*/ 642937 w 738192"/>
                <a:gd name="connsiteY36" fmla="*/ 676275 h 790575"/>
                <a:gd name="connsiteX37" fmla="*/ 657225 w 738192"/>
                <a:gd name="connsiteY37" fmla="*/ 690562 h 790575"/>
                <a:gd name="connsiteX38" fmla="*/ 661987 w 738192"/>
                <a:gd name="connsiteY38" fmla="*/ 704850 h 790575"/>
                <a:gd name="connsiteX39" fmla="*/ 690562 w 738192"/>
                <a:gd name="connsiteY39" fmla="*/ 714375 h 790575"/>
                <a:gd name="connsiteX40" fmla="*/ 714375 w 738192"/>
                <a:gd name="connsiteY40" fmla="*/ 742950 h 790575"/>
                <a:gd name="connsiteX41" fmla="*/ 719137 w 738192"/>
                <a:gd name="connsiteY41" fmla="*/ 757237 h 790575"/>
                <a:gd name="connsiteX42" fmla="*/ 738187 w 738192"/>
                <a:gd name="connsiteY42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8192" h="790575">
                  <a:moveTo>
                    <a:pt x="0" y="0"/>
                  </a:moveTo>
                  <a:cubicBezTo>
                    <a:pt x="7937" y="6350"/>
                    <a:pt x="15591" y="13071"/>
                    <a:pt x="23812" y="19050"/>
                  </a:cubicBezTo>
                  <a:cubicBezTo>
                    <a:pt x="33070" y="25783"/>
                    <a:pt x="52387" y="38100"/>
                    <a:pt x="52387" y="38100"/>
                  </a:cubicBezTo>
                  <a:cubicBezTo>
                    <a:pt x="68146" y="85372"/>
                    <a:pt x="41705" y="13155"/>
                    <a:pt x="71437" y="66675"/>
                  </a:cubicBezTo>
                  <a:cubicBezTo>
                    <a:pt x="79587" y="81345"/>
                    <a:pt x="77208" y="97918"/>
                    <a:pt x="90487" y="109537"/>
                  </a:cubicBezTo>
                  <a:cubicBezTo>
                    <a:pt x="99102" y="117075"/>
                    <a:pt x="110967" y="120492"/>
                    <a:pt x="119062" y="128587"/>
                  </a:cubicBezTo>
                  <a:cubicBezTo>
                    <a:pt x="123825" y="133350"/>
                    <a:pt x="129435" y="137394"/>
                    <a:pt x="133350" y="142875"/>
                  </a:cubicBezTo>
                  <a:cubicBezTo>
                    <a:pt x="137477" y="148652"/>
                    <a:pt x="138330" y="156471"/>
                    <a:pt x="142875" y="161925"/>
                  </a:cubicBezTo>
                  <a:cubicBezTo>
                    <a:pt x="146539" y="166322"/>
                    <a:pt x="152400" y="168275"/>
                    <a:pt x="157162" y="171450"/>
                  </a:cubicBezTo>
                  <a:cubicBezTo>
                    <a:pt x="200945" y="237125"/>
                    <a:pt x="155247" y="169722"/>
                    <a:pt x="190500" y="219075"/>
                  </a:cubicBezTo>
                  <a:cubicBezTo>
                    <a:pt x="193827" y="223732"/>
                    <a:pt x="195978" y="229315"/>
                    <a:pt x="200025" y="233362"/>
                  </a:cubicBezTo>
                  <a:cubicBezTo>
                    <a:pt x="204072" y="237409"/>
                    <a:pt x="209915" y="239223"/>
                    <a:pt x="214312" y="242887"/>
                  </a:cubicBezTo>
                  <a:cubicBezTo>
                    <a:pt x="232042" y="257663"/>
                    <a:pt x="227116" y="257826"/>
                    <a:pt x="242887" y="276225"/>
                  </a:cubicBezTo>
                  <a:cubicBezTo>
                    <a:pt x="247270" y="281339"/>
                    <a:pt x="252863" y="285338"/>
                    <a:pt x="257175" y="290512"/>
                  </a:cubicBezTo>
                  <a:cubicBezTo>
                    <a:pt x="260839" y="294909"/>
                    <a:pt x="263036" y="300403"/>
                    <a:pt x="266700" y="304800"/>
                  </a:cubicBezTo>
                  <a:cubicBezTo>
                    <a:pt x="271012" y="309974"/>
                    <a:pt x="276675" y="313913"/>
                    <a:pt x="280987" y="319087"/>
                  </a:cubicBezTo>
                  <a:cubicBezTo>
                    <a:pt x="284651" y="323484"/>
                    <a:pt x="287672" y="328405"/>
                    <a:pt x="290512" y="333375"/>
                  </a:cubicBezTo>
                  <a:cubicBezTo>
                    <a:pt x="294034" y="339539"/>
                    <a:pt x="295492" y="346971"/>
                    <a:pt x="300037" y="352425"/>
                  </a:cubicBezTo>
                  <a:cubicBezTo>
                    <a:pt x="303701" y="356822"/>
                    <a:pt x="309562" y="358775"/>
                    <a:pt x="314325" y="361950"/>
                  </a:cubicBezTo>
                  <a:cubicBezTo>
                    <a:pt x="315912" y="366712"/>
                    <a:pt x="316649" y="371849"/>
                    <a:pt x="319087" y="376237"/>
                  </a:cubicBezTo>
                  <a:cubicBezTo>
                    <a:pt x="324646" y="386244"/>
                    <a:pt x="334517" y="393952"/>
                    <a:pt x="338137" y="404812"/>
                  </a:cubicBezTo>
                  <a:cubicBezTo>
                    <a:pt x="344710" y="424530"/>
                    <a:pt x="340115" y="414923"/>
                    <a:pt x="352425" y="433387"/>
                  </a:cubicBezTo>
                  <a:cubicBezTo>
                    <a:pt x="364394" y="469298"/>
                    <a:pt x="346856" y="426427"/>
                    <a:pt x="371475" y="457200"/>
                  </a:cubicBezTo>
                  <a:cubicBezTo>
                    <a:pt x="374611" y="461120"/>
                    <a:pt x="373992" y="466997"/>
                    <a:pt x="376237" y="471487"/>
                  </a:cubicBezTo>
                  <a:cubicBezTo>
                    <a:pt x="385107" y="489227"/>
                    <a:pt x="386882" y="484260"/>
                    <a:pt x="400050" y="500062"/>
                  </a:cubicBezTo>
                  <a:cubicBezTo>
                    <a:pt x="403714" y="504459"/>
                    <a:pt x="404721" y="511316"/>
                    <a:pt x="409575" y="514350"/>
                  </a:cubicBezTo>
                  <a:cubicBezTo>
                    <a:pt x="409579" y="514352"/>
                    <a:pt x="445291" y="526255"/>
                    <a:pt x="452437" y="528637"/>
                  </a:cubicBezTo>
                  <a:lnTo>
                    <a:pt x="466725" y="533400"/>
                  </a:lnTo>
                  <a:lnTo>
                    <a:pt x="481012" y="538162"/>
                  </a:lnTo>
                  <a:cubicBezTo>
                    <a:pt x="503237" y="571500"/>
                    <a:pt x="490537" y="560387"/>
                    <a:pt x="514350" y="576262"/>
                  </a:cubicBezTo>
                  <a:cubicBezTo>
                    <a:pt x="517525" y="581025"/>
                    <a:pt x="521315" y="585430"/>
                    <a:pt x="523875" y="590550"/>
                  </a:cubicBezTo>
                  <a:cubicBezTo>
                    <a:pt x="526120" y="595040"/>
                    <a:pt x="525501" y="600917"/>
                    <a:pt x="528637" y="604837"/>
                  </a:cubicBezTo>
                  <a:cubicBezTo>
                    <a:pt x="532213" y="609307"/>
                    <a:pt x="537805" y="611802"/>
                    <a:pt x="542925" y="614362"/>
                  </a:cubicBezTo>
                  <a:cubicBezTo>
                    <a:pt x="558885" y="622342"/>
                    <a:pt x="586485" y="622377"/>
                    <a:pt x="600075" y="623887"/>
                  </a:cubicBezTo>
                  <a:cubicBezTo>
                    <a:pt x="604837" y="627062"/>
                    <a:pt x="610593" y="629104"/>
                    <a:pt x="614362" y="633412"/>
                  </a:cubicBezTo>
                  <a:cubicBezTo>
                    <a:pt x="621900" y="642027"/>
                    <a:pt x="627062" y="652462"/>
                    <a:pt x="633412" y="661987"/>
                  </a:cubicBezTo>
                  <a:cubicBezTo>
                    <a:pt x="636587" y="666750"/>
                    <a:pt x="638889" y="672228"/>
                    <a:pt x="642937" y="676275"/>
                  </a:cubicBezTo>
                  <a:lnTo>
                    <a:pt x="657225" y="690562"/>
                  </a:lnTo>
                  <a:cubicBezTo>
                    <a:pt x="658812" y="695325"/>
                    <a:pt x="657902" y="701932"/>
                    <a:pt x="661987" y="704850"/>
                  </a:cubicBezTo>
                  <a:cubicBezTo>
                    <a:pt x="670157" y="710686"/>
                    <a:pt x="690562" y="714375"/>
                    <a:pt x="690562" y="714375"/>
                  </a:cubicBezTo>
                  <a:cubicBezTo>
                    <a:pt x="701097" y="724909"/>
                    <a:pt x="707744" y="729687"/>
                    <a:pt x="714375" y="742950"/>
                  </a:cubicBezTo>
                  <a:cubicBezTo>
                    <a:pt x="716620" y="747440"/>
                    <a:pt x="716699" y="752849"/>
                    <a:pt x="719137" y="757237"/>
                  </a:cubicBezTo>
                  <a:cubicBezTo>
                    <a:pt x="739068" y="793113"/>
                    <a:pt x="738187" y="773535"/>
                    <a:pt x="738187" y="790575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449170" y="3526021"/>
              <a:ext cx="643217" cy="1215766"/>
            </a:xfrm>
            <a:custGeom>
              <a:avLst/>
              <a:gdLst>
                <a:gd name="connsiteX0" fmla="*/ 585787 w 585787"/>
                <a:gd name="connsiteY0" fmla="*/ 0 h 1123950"/>
                <a:gd name="connsiteX1" fmla="*/ 571500 w 585787"/>
                <a:gd name="connsiteY1" fmla="*/ 23812 h 1123950"/>
                <a:gd name="connsiteX2" fmla="*/ 561975 w 585787"/>
                <a:gd name="connsiteY2" fmla="*/ 52387 h 1123950"/>
                <a:gd name="connsiteX3" fmla="*/ 557212 w 585787"/>
                <a:gd name="connsiteY3" fmla="*/ 85725 h 1123950"/>
                <a:gd name="connsiteX4" fmla="*/ 552450 w 585787"/>
                <a:gd name="connsiteY4" fmla="*/ 100012 h 1123950"/>
                <a:gd name="connsiteX5" fmla="*/ 533400 w 585787"/>
                <a:gd name="connsiteY5" fmla="*/ 104775 h 1123950"/>
                <a:gd name="connsiteX6" fmla="*/ 523875 w 585787"/>
                <a:gd name="connsiteY6" fmla="*/ 119062 h 1123950"/>
                <a:gd name="connsiteX7" fmla="*/ 519112 w 585787"/>
                <a:gd name="connsiteY7" fmla="*/ 157162 h 1123950"/>
                <a:gd name="connsiteX8" fmla="*/ 514350 w 585787"/>
                <a:gd name="connsiteY8" fmla="*/ 171450 h 1123950"/>
                <a:gd name="connsiteX9" fmla="*/ 509587 w 585787"/>
                <a:gd name="connsiteY9" fmla="*/ 190500 h 1123950"/>
                <a:gd name="connsiteX10" fmla="*/ 500062 w 585787"/>
                <a:gd name="connsiteY10" fmla="*/ 219075 h 1123950"/>
                <a:gd name="connsiteX11" fmla="*/ 504825 w 585787"/>
                <a:gd name="connsiteY11" fmla="*/ 280987 h 1123950"/>
                <a:gd name="connsiteX12" fmla="*/ 509587 w 585787"/>
                <a:gd name="connsiteY12" fmla="*/ 295275 h 1123950"/>
                <a:gd name="connsiteX13" fmla="*/ 514350 w 585787"/>
                <a:gd name="connsiteY13" fmla="*/ 323850 h 1123950"/>
                <a:gd name="connsiteX14" fmla="*/ 519112 w 585787"/>
                <a:gd name="connsiteY14" fmla="*/ 338137 h 1123950"/>
                <a:gd name="connsiteX15" fmla="*/ 523875 w 585787"/>
                <a:gd name="connsiteY15" fmla="*/ 357187 h 1123950"/>
                <a:gd name="connsiteX16" fmla="*/ 533400 w 585787"/>
                <a:gd name="connsiteY16" fmla="*/ 400050 h 1123950"/>
                <a:gd name="connsiteX17" fmla="*/ 523875 w 585787"/>
                <a:gd name="connsiteY17" fmla="*/ 428625 h 1123950"/>
                <a:gd name="connsiteX18" fmla="*/ 519112 w 585787"/>
                <a:gd name="connsiteY18" fmla="*/ 442912 h 1123950"/>
                <a:gd name="connsiteX19" fmla="*/ 509587 w 585787"/>
                <a:gd name="connsiteY19" fmla="*/ 457200 h 1123950"/>
                <a:gd name="connsiteX20" fmla="*/ 485775 w 585787"/>
                <a:gd name="connsiteY20" fmla="*/ 509587 h 1123950"/>
                <a:gd name="connsiteX21" fmla="*/ 457200 w 585787"/>
                <a:gd name="connsiteY21" fmla="*/ 528637 h 1123950"/>
                <a:gd name="connsiteX22" fmla="*/ 438150 w 585787"/>
                <a:gd name="connsiteY22" fmla="*/ 571500 h 1123950"/>
                <a:gd name="connsiteX23" fmla="*/ 423862 w 585787"/>
                <a:gd name="connsiteY23" fmla="*/ 576262 h 1123950"/>
                <a:gd name="connsiteX24" fmla="*/ 390525 w 585787"/>
                <a:gd name="connsiteY24" fmla="*/ 609600 h 1123950"/>
                <a:gd name="connsiteX25" fmla="*/ 376237 w 585787"/>
                <a:gd name="connsiteY25" fmla="*/ 619125 h 1123950"/>
                <a:gd name="connsiteX26" fmla="*/ 366712 w 585787"/>
                <a:gd name="connsiteY26" fmla="*/ 633412 h 1123950"/>
                <a:gd name="connsiteX27" fmla="*/ 347662 w 585787"/>
                <a:gd name="connsiteY27" fmla="*/ 638175 h 1123950"/>
                <a:gd name="connsiteX28" fmla="*/ 304800 w 585787"/>
                <a:gd name="connsiteY28" fmla="*/ 657225 h 1123950"/>
                <a:gd name="connsiteX29" fmla="*/ 271462 w 585787"/>
                <a:gd name="connsiteY29" fmla="*/ 690562 h 1123950"/>
                <a:gd name="connsiteX30" fmla="*/ 204787 w 585787"/>
                <a:gd name="connsiteY30" fmla="*/ 685800 h 1123950"/>
                <a:gd name="connsiteX31" fmla="*/ 185737 w 585787"/>
                <a:gd name="connsiteY31" fmla="*/ 690562 h 1123950"/>
                <a:gd name="connsiteX32" fmla="*/ 138112 w 585787"/>
                <a:gd name="connsiteY32" fmla="*/ 695325 h 1123950"/>
                <a:gd name="connsiteX33" fmla="*/ 123825 w 585787"/>
                <a:gd name="connsiteY33" fmla="*/ 700087 h 1123950"/>
                <a:gd name="connsiteX34" fmla="*/ 114300 w 585787"/>
                <a:gd name="connsiteY34" fmla="*/ 714375 h 1123950"/>
                <a:gd name="connsiteX35" fmla="*/ 100012 w 585787"/>
                <a:gd name="connsiteY35" fmla="*/ 762000 h 1123950"/>
                <a:gd name="connsiteX36" fmla="*/ 85725 w 585787"/>
                <a:gd name="connsiteY36" fmla="*/ 790575 h 1123950"/>
                <a:gd name="connsiteX37" fmla="*/ 71437 w 585787"/>
                <a:gd name="connsiteY37" fmla="*/ 795337 h 1123950"/>
                <a:gd name="connsiteX38" fmla="*/ 28575 w 585787"/>
                <a:gd name="connsiteY38" fmla="*/ 819150 h 1123950"/>
                <a:gd name="connsiteX39" fmla="*/ 19050 w 585787"/>
                <a:gd name="connsiteY39" fmla="*/ 833437 h 1123950"/>
                <a:gd name="connsiteX40" fmla="*/ 0 w 585787"/>
                <a:gd name="connsiteY40" fmla="*/ 876300 h 1123950"/>
                <a:gd name="connsiteX41" fmla="*/ 14287 w 585787"/>
                <a:gd name="connsiteY41" fmla="*/ 933450 h 1123950"/>
                <a:gd name="connsiteX42" fmla="*/ 28575 w 585787"/>
                <a:gd name="connsiteY42" fmla="*/ 942975 h 1123950"/>
                <a:gd name="connsiteX43" fmla="*/ 42862 w 585787"/>
                <a:gd name="connsiteY43" fmla="*/ 976312 h 1123950"/>
                <a:gd name="connsiteX44" fmla="*/ 52387 w 585787"/>
                <a:gd name="connsiteY44" fmla="*/ 1004887 h 1123950"/>
                <a:gd name="connsiteX45" fmla="*/ 57150 w 585787"/>
                <a:gd name="connsiteY45" fmla="*/ 1019175 h 1123950"/>
                <a:gd name="connsiteX46" fmla="*/ 61912 w 585787"/>
                <a:gd name="connsiteY46" fmla="*/ 1033462 h 1123950"/>
                <a:gd name="connsiteX47" fmla="*/ 76200 w 585787"/>
                <a:gd name="connsiteY47" fmla="*/ 1062037 h 1123950"/>
                <a:gd name="connsiteX48" fmla="*/ 80962 w 585787"/>
                <a:gd name="connsiteY48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85787" h="1123950">
                  <a:moveTo>
                    <a:pt x="585787" y="0"/>
                  </a:moveTo>
                  <a:cubicBezTo>
                    <a:pt x="581025" y="7937"/>
                    <a:pt x="575330" y="15385"/>
                    <a:pt x="571500" y="23812"/>
                  </a:cubicBezTo>
                  <a:cubicBezTo>
                    <a:pt x="567345" y="32952"/>
                    <a:pt x="561975" y="52387"/>
                    <a:pt x="561975" y="52387"/>
                  </a:cubicBezTo>
                  <a:cubicBezTo>
                    <a:pt x="560387" y="63500"/>
                    <a:pt x="559414" y="74717"/>
                    <a:pt x="557212" y="85725"/>
                  </a:cubicBezTo>
                  <a:cubicBezTo>
                    <a:pt x="556228" y="90647"/>
                    <a:pt x="556370" y="96876"/>
                    <a:pt x="552450" y="100012"/>
                  </a:cubicBezTo>
                  <a:cubicBezTo>
                    <a:pt x="547339" y="104101"/>
                    <a:pt x="539750" y="103187"/>
                    <a:pt x="533400" y="104775"/>
                  </a:cubicBezTo>
                  <a:cubicBezTo>
                    <a:pt x="530225" y="109537"/>
                    <a:pt x="525381" y="113540"/>
                    <a:pt x="523875" y="119062"/>
                  </a:cubicBezTo>
                  <a:cubicBezTo>
                    <a:pt x="520507" y="131410"/>
                    <a:pt x="521402" y="144570"/>
                    <a:pt x="519112" y="157162"/>
                  </a:cubicBezTo>
                  <a:cubicBezTo>
                    <a:pt x="518214" y="162101"/>
                    <a:pt x="515729" y="166623"/>
                    <a:pt x="514350" y="171450"/>
                  </a:cubicBezTo>
                  <a:cubicBezTo>
                    <a:pt x="512552" y="177744"/>
                    <a:pt x="511468" y="184231"/>
                    <a:pt x="509587" y="190500"/>
                  </a:cubicBezTo>
                  <a:cubicBezTo>
                    <a:pt x="506702" y="200117"/>
                    <a:pt x="500062" y="219075"/>
                    <a:pt x="500062" y="219075"/>
                  </a:cubicBezTo>
                  <a:cubicBezTo>
                    <a:pt x="501650" y="239712"/>
                    <a:pt x="502258" y="260449"/>
                    <a:pt x="504825" y="280987"/>
                  </a:cubicBezTo>
                  <a:cubicBezTo>
                    <a:pt x="505448" y="285968"/>
                    <a:pt x="508498" y="290374"/>
                    <a:pt x="509587" y="295275"/>
                  </a:cubicBezTo>
                  <a:cubicBezTo>
                    <a:pt x="511682" y="304701"/>
                    <a:pt x="512255" y="314424"/>
                    <a:pt x="514350" y="323850"/>
                  </a:cubicBezTo>
                  <a:cubicBezTo>
                    <a:pt x="515439" y="328750"/>
                    <a:pt x="517733" y="333310"/>
                    <a:pt x="519112" y="338137"/>
                  </a:cubicBezTo>
                  <a:cubicBezTo>
                    <a:pt x="520910" y="344431"/>
                    <a:pt x="522591" y="350769"/>
                    <a:pt x="523875" y="357187"/>
                  </a:cubicBezTo>
                  <a:cubicBezTo>
                    <a:pt x="532257" y="399099"/>
                    <a:pt x="524130" y="372242"/>
                    <a:pt x="533400" y="400050"/>
                  </a:cubicBezTo>
                  <a:lnTo>
                    <a:pt x="523875" y="428625"/>
                  </a:lnTo>
                  <a:cubicBezTo>
                    <a:pt x="522287" y="433387"/>
                    <a:pt x="521897" y="438735"/>
                    <a:pt x="519112" y="442912"/>
                  </a:cubicBezTo>
                  <a:lnTo>
                    <a:pt x="509587" y="457200"/>
                  </a:lnTo>
                  <a:cubicBezTo>
                    <a:pt x="505781" y="476233"/>
                    <a:pt x="504789" y="496911"/>
                    <a:pt x="485775" y="509587"/>
                  </a:cubicBezTo>
                  <a:lnTo>
                    <a:pt x="457200" y="528637"/>
                  </a:lnTo>
                  <a:cubicBezTo>
                    <a:pt x="454290" y="537367"/>
                    <a:pt x="448441" y="563267"/>
                    <a:pt x="438150" y="571500"/>
                  </a:cubicBezTo>
                  <a:cubicBezTo>
                    <a:pt x="434230" y="574636"/>
                    <a:pt x="428625" y="574675"/>
                    <a:pt x="423862" y="576262"/>
                  </a:cubicBezTo>
                  <a:cubicBezTo>
                    <a:pt x="415480" y="601410"/>
                    <a:pt x="423277" y="587766"/>
                    <a:pt x="390525" y="609600"/>
                  </a:cubicBezTo>
                  <a:lnTo>
                    <a:pt x="376237" y="619125"/>
                  </a:lnTo>
                  <a:cubicBezTo>
                    <a:pt x="373062" y="623887"/>
                    <a:pt x="371474" y="630237"/>
                    <a:pt x="366712" y="633412"/>
                  </a:cubicBezTo>
                  <a:cubicBezTo>
                    <a:pt x="361266" y="637043"/>
                    <a:pt x="353931" y="636294"/>
                    <a:pt x="347662" y="638175"/>
                  </a:cubicBezTo>
                  <a:cubicBezTo>
                    <a:pt x="316747" y="647450"/>
                    <a:pt x="325679" y="643305"/>
                    <a:pt x="304800" y="657225"/>
                  </a:cubicBezTo>
                  <a:cubicBezTo>
                    <a:pt x="282965" y="689977"/>
                    <a:pt x="296610" y="682180"/>
                    <a:pt x="271462" y="690562"/>
                  </a:cubicBezTo>
                  <a:cubicBezTo>
                    <a:pt x="249237" y="688975"/>
                    <a:pt x="227069" y="685800"/>
                    <a:pt x="204787" y="685800"/>
                  </a:cubicBezTo>
                  <a:cubicBezTo>
                    <a:pt x="198242" y="685800"/>
                    <a:pt x="192217" y="689636"/>
                    <a:pt x="185737" y="690562"/>
                  </a:cubicBezTo>
                  <a:cubicBezTo>
                    <a:pt x="169943" y="692818"/>
                    <a:pt x="153987" y="693737"/>
                    <a:pt x="138112" y="695325"/>
                  </a:cubicBezTo>
                  <a:cubicBezTo>
                    <a:pt x="133350" y="696912"/>
                    <a:pt x="127745" y="696951"/>
                    <a:pt x="123825" y="700087"/>
                  </a:cubicBezTo>
                  <a:cubicBezTo>
                    <a:pt x="119355" y="703663"/>
                    <a:pt x="116625" y="709144"/>
                    <a:pt x="114300" y="714375"/>
                  </a:cubicBezTo>
                  <a:cubicBezTo>
                    <a:pt x="105249" y="734741"/>
                    <a:pt x="105552" y="742609"/>
                    <a:pt x="100012" y="762000"/>
                  </a:cubicBezTo>
                  <a:cubicBezTo>
                    <a:pt x="97456" y="770947"/>
                    <a:pt x="93456" y="784391"/>
                    <a:pt x="85725" y="790575"/>
                  </a:cubicBezTo>
                  <a:cubicBezTo>
                    <a:pt x="81805" y="793711"/>
                    <a:pt x="76200" y="793750"/>
                    <a:pt x="71437" y="795337"/>
                  </a:cubicBezTo>
                  <a:cubicBezTo>
                    <a:pt x="38685" y="817172"/>
                    <a:pt x="53722" y="810766"/>
                    <a:pt x="28575" y="819150"/>
                  </a:cubicBezTo>
                  <a:cubicBezTo>
                    <a:pt x="25400" y="823912"/>
                    <a:pt x="21375" y="828207"/>
                    <a:pt x="19050" y="833437"/>
                  </a:cubicBezTo>
                  <a:cubicBezTo>
                    <a:pt x="-3622" y="884448"/>
                    <a:pt x="21557" y="843963"/>
                    <a:pt x="0" y="876300"/>
                  </a:cubicBezTo>
                  <a:cubicBezTo>
                    <a:pt x="1120" y="883022"/>
                    <a:pt x="7211" y="928733"/>
                    <a:pt x="14287" y="933450"/>
                  </a:cubicBezTo>
                  <a:lnTo>
                    <a:pt x="28575" y="942975"/>
                  </a:lnTo>
                  <a:cubicBezTo>
                    <a:pt x="41171" y="993365"/>
                    <a:pt x="24069" y="934029"/>
                    <a:pt x="42862" y="976312"/>
                  </a:cubicBezTo>
                  <a:cubicBezTo>
                    <a:pt x="46940" y="985487"/>
                    <a:pt x="49212" y="995362"/>
                    <a:pt x="52387" y="1004887"/>
                  </a:cubicBezTo>
                  <a:lnTo>
                    <a:pt x="57150" y="1019175"/>
                  </a:lnTo>
                  <a:cubicBezTo>
                    <a:pt x="58737" y="1023937"/>
                    <a:pt x="59128" y="1029285"/>
                    <a:pt x="61912" y="1033462"/>
                  </a:cubicBezTo>
                  <a:cubicBezTo>
                    <a:pt x="74222" y="1051927"/>
                    <a:pt x="69627" y="1042320"/>
                    <a:pt x="76200" y="1062037"/>
                  </a:cubicBezTo>
                  <a:cubicBezTo>
                    <a:pt x="82309" y="1104804"/>
                    <a:pt x="80962" y="1084150"/>
                    <a:pt x="80962" y="112395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>
              <a:endCxn id="9" idx="39"/>
            </p:cNvCxnSpPr>
            <p:nvPr/>
          </p:nvCxnSpPr>
          <p:spPr>
            <a:xfrm flipH="1">
              <a:off x="1786218" y="1295400"/>
              <a:ext cx="10459" cy="721217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0059" y="2603896"/>
              <a:ext cx="12446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: Shape 24"/>
            <p:cNvSpPr/>
            <p:nvPr/>
          </p:nvSpPr>
          <p:spPr>
            <a:xfrm>
              <a:off x="1791326" y="5339367"/>
              <a:ext cx="638347" cy="937582"/>
            </a:xfrm>
            <a:custGeom>
              <a:avLst/>
              <a:gdLst>
                <a:gd name="connsiteX0" fmla="*/ 57260 w 581352"/>
                <a:gd name="connsiteY0" fmla="*/ 0 h 866775"/>
                <a:gd name="connsiteX1" fmla="*/ 52498 w 581352"/>
                <a:gd name="connsiteY1" fmla="*/ 57150 h 866775"/>
                <a:gd name="connsiteX2" fmla="*/ 23923 w 581352"/>
                <a:gd name="connsiteY2" fmla="*/ 66675 h 866775"/>
                <a:gd name="connsiteX3" fmla="*/ 9635 w 581352"/>
                <a:gd name="connsiteY3" fmla="*/ 204787 h 866775"/>
                <a:gd name="connsiteX4" fmla="*/ 4873 w 581352"/>
                <a:gd name="connsiteY4" fmla="*/ 238125 h 866775"/>
                <a:gd name="connsiteX5" fmla="*/ 110 w 581352"/>
                <a:gd name="connsiteY5" fmla="*/ 252412 h 866775"/>
                <a:gd name="connsiteX6" fmla="*/ 14398 w 581352"/>
                <a:gd name="connsiteY6" fmla="*/ 290512 h 866775"/>
                <a:gd name="connsiteX7" fmla="*/ 28685 w 581352"/>
                <a:gd name="connsiteY7" fmla="*/ 300037 h 866775"/>
                <a:gd name="connsiteX8" fmla="*/ 38210 w 581352"/>
                <a:gd name="connsiteY8" fmla="*/ 314325 h 866775"/>
                <a:gd name="connsiteX9" fmla="*/ 52498 w 581352"/>
                <a:gd name="connsiteY9" fmla="*/ 319087 h 866775"/>
                <a:gd name="connsiteX10" fmla="*/ 66785 w 581352"/>
                <a:gd name="connsiteY10" fmla="*/ 328612 h 866775"/>
                <a:gd name="connsiteX11" fmla="*/ 76310 w 581352"/>
                <a:gd name="connsiteY11" fmla="*/ 342900 h 866775"/>
                <a:gd name="connsiteX12" fmla="*/ 90598 w 581352"/>
                <a:gd name="connsiteY12" fmla="*/ 347662 h 866775"/>
                <a:gd name="connsiteX13" fmla="*/ 109648 w 581352"/>
                <a:gd name="connsiteY13" fmla="*/ 357187 h 866775"/>
                <a:gd name="connsiteX14" fmla="*/ 128698 w 581352"/>
                <a:gd name="connsiteY14" fmla="*/ 385762 h 866775"/>
                <a:gd name="connsiteX15" fmla="*/ 138223 w 581352"/>
                <a:gd name="connsiteY15" fmla="*/ 400050 h 866775"/>
                <a:gd name="connsiteX16" fmla="*/ 181085 w 581352"/>
                <a:gd name="connsiteY16" fmla="*/ 438150 h 866775"/>
                <a:gd name="connsiteX17" fmla="*/ 200135 w 581352"/>
                <a:gd name="connsiteY17" fmla="*/ 466725 h 866775"/>
                <a:gd name="connsiteX18" fmla="*/ 209660 w 581352"/>
                <a:gd name="connsiteY18" fmla="*/ 495300 h 866775"/>
                <a:gd name="connsiteX19" fmla="*/ 214423 w 581352"/>
                <a:gd name="connsiteY19" fmla="*/ 509587 h 866775"/>
                <a:gd name="connsiteX20" fmla="*/ 223948 w 581352"/>
                <a:gd name="connsiteY20" fmla="*/ 523875 h 866775"/>
                <a:gd name="connsiteX21" fmla="*/ 242998 w 581352"/>
                <a:gd name="connsiteY21" fmla="*/ 566737 h 866775"/>
                <a:gd name="connsiteX22" fmla="*/ 257285 w 581352"/>
                <a:gd name="connsiteY22" fmla="*/ 595312 h 866775"/>
                <a:gd name="connsiteX23" fmla="*/ 271573 w 581352"/>
                <a:gd name="connsiteY23" fmla="*/ 600075 h 866775"/>
                <a:gd name="connsiteX24" fmla="*/ 285860 w 581352"/>
                <a:gd name="connsiteY24" fmla="*/ 609600 h 866775"/>
                <a:gd name="connsiteX25" fmla="*/ 304910 w 581352"/>
                <a:gd name="connsiteY25" fmla="*/ 633412 h 866775"/>
                <a:gd name="connsiteX26" fmla="*/ 333485 w 581352"/>
                <a:gd name="connsiteY26" fmla="*/ 652462 h 866775"/>
                <a:gd name="connsiteX27" fmla="*/ 347773 w 581352"/>
                <a:gd name="connsiteY27" fmla="*/ 666750 h 866775"/>
                <a:gd name="connsiteX28" fmla="*/ 366823 w 581352"/>
                <a:gd name="connsiteY28" fmla="*/ 695325 h 866775"/>
                <a:gd name="connsiteX29" fmla="*/ 376348 w 581352"/>
                <a:gd name="connsiteY29" fmla="*/ 723900 h 866775"/>
                <a:gd name="connsiteX30" fmla="*/ 419210 w 581352"/>
                <a:gd name="connsiteY30" fmla="*/ 738187 h 866775"/>
                <a:gd name="connsiteX31" fmla="*/ 433498 w 581352"/>
                <a:gd name="connsiteY31" fmla="*/ 742950 h 866775"/>
                <a:gd name="connsiteX32" fmla="*/ 485885 w 581352"/>
                <a:gd name="connsiteY32" fmla="*/ 747712 h 866775"/>
                <a:gd name="connsiteX33" fmla="*/ 533510 w 581352"/>
                <a:gd name="connsiteY33" fmla="*/ 762000 h 866775"/>
                <a:gd name="connsiteX34" fmla="*/ 547798 w 581352"/>
                <a:gd name="connsiteY34" fmla="*/ 771525 h 866775"/>
                <a:gd name="connsiteX35" fmla="*/ 562085 w 581352"/>
                <a:gd name="connsiteY35" fmla="*/ 800100 h 866775"/>
                <a:gd name="connsiteX36" fmla="*/ 571610 w 581352"/>
                <a:gd name="connsiteY36" fmla="*/ 814387 h 866775"/>
                <a:gd name="connsiteX37" fmla="*/ 581135 w 581352"/>
                <a:gd name="connsiteY37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1352" h="866775">
                  <a:moveTo>
                    <a:pt x="57260" y="0"/>
                  </a:moveTo>
                  <a:cubicBezTo>
                    <a:pt x="55673" y="19050"/>
                    <a:pt x="61047" y="40052"/>
                    <a:pt x="52498" y="57150"/>
                  </a:cubicBezTo>
                  <a:cubicBezTo>
                    <a:pt x="48008" y="66130"/>
                    <a:pt x="23923" y="66675"/>
                    <a:pt x="23923" y="66675"/>
                  </a:cubicBezTo>
                  <a:cubicBezTo>
                    <a:pt x="-15400" y="125659"/>
                    <a:pt x="4376" y="83813"/>
                    <a:pt x="9635" y="204787"/>
                  </a:cubicBezTo>
                  <a:cubicBezTo>
                    <a:pt x="8048" y="215900"/>
                    <a:pt x="7074" y="227118"/>
                    <a:pt x="4873" y="238125"/>
                  </a:cubicBezTo>
                  <a:cubicBezTo>
                    <a:pt x="3888" y="243048"/>
                    <a:pt x="110" y="247392"/>
                    <a:pt x="110" y="252412"/>
                  </a:cubicBezTo>
                  <a:cubicBezTo>
                    <a:pt x="110" y="266042"/>
                    <a:pt x="4544" y="280658"/>
                    <a:pt x="14398" y="290512"/>
                  </a:cubicBezTo>
                  <a:cubicBezTo>
                    <a:pt x="18445" y="294559"/>
                    <a:pt x="23923" y="296862"/>
                    <a:pt x="28685" y="300037"/>
                  </a:cubicBezTo>
                  <a:cubicBezTo>
                    <a:pt x="31860" y="304800"/>
                    <a:pt x="33740" y="310749"/>
                    <a:pt x="38210" y="314325"/>
                  </a:cubicBezTo>
                  <a:cubicBezTo>
                    <a:pt x="42130" y="317461"/>
                    <a:pt x="48008" y="316842"/>
                    <a:pt x="52498" y="319087"/>
                  </a:cubicBezTo>
                  <a:cubicBezTo>
                    <a:pt x="57617" y="321647"/>
                    <a:pt x="62023" y="325437"/>
                    <a:pt x="66785" y="328612"/>
                  </a:cubicBezTo>
                  <a:cubicBezTo>
                    <a:pt x="69960" y="333375"/>
                    <a:pt x="71840" y="339324"/>
                    <a:pt x="76310" y="342900"/>
                  </a:cubicBezTo>
                  <a:cubicBezTo>
                    <a:pt x="80230" y="346036"/>
                    <a:pt x="85984" y="345685"/>
                    <a:pt x="90598" y="347662"/>
                  </a:cubicBezTo>
                  <a:cubicBezTo>
                    <a:pt x="97124" y="350459"/>
                    <a:pt x="103298" y="354012"/>
                    <a:pt x="109648" y="357187"/>
                  </a:cubicBezTo>
                  <a:cubicBezTo>
                    <a:pt x="118017" y="382297"/>
                    <a:pt x="108878" y="361979"/>
                    <a:pt x="128698" y="385762"/>
                  </a:cubicBezTo>
                  <a:cubicBezTo>
                    <a:pt x="132362" y="390159"/>
                    <a:pt x="134176" y="396002"/>
                    <a:pt x="138223" y="400050"/>
                  </a:cubicBezTo>
                  <a:cubicBezTo>
                    <a:pt x="166854" y="428682"/>
                    <a:pt x="141081" y="378145"/>
                    <a:pt x="181085" y="438150"/>
                  </a:cubicBezTo>
                  <a:cubicBezTo>
                    <a:pt x="187435" y="447675"/>
                    <a:pt x="196515" y="455865"/>
                    <a:pt x="200135" y="466725"/>
                  </a:cubicBezTo>
                  <a:lnTo>
                    <a:pt x="209660" y="495300"/>
                  </a:lnTo>
                  <a:cubicBezTo>
                    <a:pt x="211248" y="500062"/>
                    <a:pt x="211638" y="505410"/>
                    <a:pt x="214423" y="509587"/>
                  </a:cubicBezTo>
                  <a:lnTo>
                    <a:pt x="223948" y="523875"/>
                  </a:lnTo>
                  <a:cubicBezTo>
                    <a:pt x="235283" y="557880"/>
                    <a:pt x="227904" y="544096"/>
                    <a:pt x="242998" y="566737"/>
                  </a:cubicBezTo>
                  <a:cubicBezTo>
                    <a:pt x="246135" y="576150"/>
                    <a:pt x="248891" y="588597"/>
                    <a:pt x="257285" y="595312"/>
                  </a:cubicBezTo>
                  <a:cubicBezTo>
                    <a:pt x="261205" y="598448"/>
                    <a:pt x="267083" y="597830"/>
                    <a:pt x="271573" y="600075"/>
                  </a:cubicBezTo>
                  <a:cubicBezTo>
                    <a:pt x="276692" y="602635"/>
                    <a:pt x="281098" y="606425"/>
                    <a:pt x="285860" y="609600"/>
                  </a:cubicBezTo>
                  <a:cubicBezTo>
                    <a:pt x="297833" y="645513"/>
                    <a:pt x="280290" y="602636"/>
                    <a:pt x="304910" y="633412"/>
                  </a:cubicBezTo>
                  <a:cubicBezTo>
                    <a:pt x="324435" y="657819"/>
                    <a:pt x="285075" y="642781"/>
                    <a:pt x="333485" y="652462"/>
                  </a:cubicBezTo>
                  <a:cubicBezTo>
                    <a:pt x="338248" y="657225"/>
                    <a:pt x="343638" y="661433"/>
                    <a:pt x="347773" y="666750"/>
                  </a:cubicBezTo>
                  <a:cubicBezTo>
                    <a:pt x="354801" y="675786"/>
                    <a:pt x="366823" y="695325"/>
                    <a:pt x="366823" y="695325"/>
                  </a:cubicBezTo>
                  <a:cubicBezTo>
                    <a:pt x="369998" y="704850"/>
                    <a:pt x="366823" y="720725"/>
                    <a:pt x="376348" y="723900"/>
                  </a:cubicBezTo>
                  <a:lnTo>
                    <a:pt x="419210" y="738187"/>
                  </a:lnTo>
                  <a:cubicBezTo>
                    <a:pt x="423973" y="739775"/>
                    <a:pt x="428498" y="742496"/>
                    <a:pt x="433498" y="742950"/>
                  </a:cubicBezTo>
                  <a:lnTo>
                    <a:pt x="485885" y="747712"/>
                  </a:lnTo>
                  <a:cubicBezTo>
                    <a:pt x="520670" y="759307"/>
                    <a:pt x="504720" y="754802"/>
                    <a:pt x="533510" y="762000"/>
                  </a:cubicBezTo>
                  <a:cubicBezTo>
                    <a:pt x="538273" y="765175"/>
                    <a:pt x="543750" y="767478"/>
                    <a:pt x="547798" y="771525"/>
                  </a:cubicBezTo>
                  <a:cubicBezTo>
                    <a:pt x="561448" y="785175"/>
                    <a:pt x="554338" y="784605"/>
                    <a:pt x="562085" y="800100"/>
                  </a:cubicBezTo>
                  <a:cubicBezTo>
                    <a:pt x="564645" y="805219"/>
                    <a:pt x="569285" y="809157"/>
                    <a:pt x="571610" y="814387"/>
                  </a:cubicBezTo>
                  <a:cubicBezTo>
                    <a:pt x="583645" y="841466"/>
                    <a:pt x="581135" y="840058"/>
                    <a:pt x="581135" y="866775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786218" y="5679370"/>
              <a:ext cx="0" cy="65939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tar: 5 Points 27"/>
            <p:cNvSpPr>
              <a:spLocks noChangeAspect="1"/>
            </p:cNvSpPr>
            <p:nvPr/>
          </p:nvSpPr>
          <p:spPr>
            <a:xfrm>
              <a:off x="1409704" y="1676610"/>
              <a:ext cx="188358" cy="1828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Star: 5 Points 28"/>
            <p:cNvSpPr>
              <a:spLocks noChangeAspect="1"/>
            </p:cNvSpPr>
            <p:nvPr/>
          </p:nvSpPr>
          <p:spPr>
            <a:xfrm>
              <a:off x="4664670" y="3663660"/>
              <a:ext cx="188358" cy="1828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Star: 5 Points 29"/>
            <p:cNvSpPr>
              <a:spLocks noChangeAspect="1"/>
            </p:cNvSpPr>
            <p:nvPr/>
          </p:nvSpPr>
          <p:spPr>
            <a:xfrm>
              <a:off x="3733800" y="5105400"/>
              <a:ext cx="188358" cy="1828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Star: 5 Points 30"/>
            <p:cNvSpPr>
              <a:spLocks/>
            </p:cNvSpPr>
            <p:nvPr/>
          </p:nvSpPr>
          <p:spPr>
            <a:xfrm>
              <a:off x="2423683" y="3009486"/>
              <a:ext cx="192024" cy="1828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4773" y="1707524"/>
              <a:ext cx="549522" cy="299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LGR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30479" y="297396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 Bird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73411" y="3556092"/>
              <a:ext cx="727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Array</a:t>
              </a:r>
            </a:p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366 mi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97440" y="5086950"/>
              <a:ext cx="521360" cy="299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RFL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43600" y="1898132"/>
            <a:ext cx="3013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LGR to RFL 460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~ 6,000 ft 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37d travel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Temp gage @ White Bird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PIT interrogation site</a:t>
            </a:r>
          </a:p>
          <a:p>
            <a:r>
              <a:rPr lang="en-US" dirty="0">
                <a:solidFill>
                  <a:prstClr val="white"/>
                </a:solidFill>
              </a:rPr>
              <a:t>     near Salmon</a:t>
            </a:r>
          </a:p>
        </p:txBody>
      </p:sp>
    </p:spTree>
    <p:extLst>
      <p:ext uri="{BB962C8B-B14F-4D97-AF65-F5344CB8AC3E}">
        <p14:creationId xmlns:p14="http://schemas.microsoft.com/office/powerpoint/2010/main" val="20371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9" name="Chart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 b="-73"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Concern with Whitebird Temperature Indicator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96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88" y="274638"/>
            <a:ext cx="5253224" cy="635170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7193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96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2_Apex</vt:lpstr>
      <vt:lpstr>3_Apex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Idaho Update</vt:lpstr>
      <vt:lpstr>PowerPoint Presentation</vt:lpstr>
      <vt:lpstr>PowerPoint Presentation</vt:lpstr>
    </vt:vector>
  </TitlesOfParts>
  <Company>Department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and Haul 2015</dc:title>
  <dc:creator>Kozfkay,Christine</dc:creator>
  <cp:lastModifiedBy>Kiefer,Russell</cp:lastModifiedBy>
  <cp:revision>167</cp:revision>
  <cp:lastPrinted>2015-11-30T20:48:31Z</cp:lastPrinted>
  <dcterms:created xsi:type="dcterms:W3CDTF">2015-11-17T18:49:33Z</dcterms:created>
  <dcterms:modified xsi:type="dcterms:W3CDTF">2016-12-06T18:36:37Z</dcterms:modified>
</cp:coreProperties>
</file>