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50" r:id="rId2"/>
    <p:sldId id="365" r:id="rId3"/>
    <p:sldId id="366" r:id="rId4"/>
    <p:sldId id="357" r:id="rId5"/>
    <p:sldId id="35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6" autoAdjust="0"/>
    <p:restoredTop sz="94660"/>
  </p:normalViewPr>
  <p:slideViewPr>
    <p:cSldViewPr>
      <p:cViewPr varScale="1">
        <p:scale>
          <a:sx n="73" d="100"/>
          <a:sy n="73" d="100"/>
        </p:scale>
        <p:origin x="65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85FE80-1AB8-4B17-8433-CBD6A17AE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8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9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4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1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68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3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0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4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1155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2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– Arial Bold 24 Point</a:t>
            </a:r>
          </a:p>
          <a:p>
            <a:pPr lvl="1"/>
            <a:r>
              <a:rPr lang="en-US" smtClean="0"/>
              <a:t>Second level – Arial Bold 20 Point</a:t>
            </a:r>
          </a:p>
          <a:p>
            <a:pPr lvl="2"/>
            <a:r>
              <a:rPr lang="en-US" smtClean="0"/>
              <a:t>Third level – Arial Bold 18 Point</a:t>
            </a:r>
          </a:p>
          <a:p>
            <a:pPr lvl="3"/>
            <a:r>
              <a:rPr lang="en-US" smtClean="0"/>
              <a:t>Fourth level – Arial Bold 16 Point</a:t>
            </a:r>
          </a:p>
          <a:p>
            <a:pPr lvl="4"/>
            <a:r>
              <a:rPr lang="en-US" smtClean="0"/>
              <a:t>Fifth level – Arial Bold 14 Point</a:t>
            </a:r>
          </a:p>
          <a:p>
            <a:pPr lvl="4"/>
            <a:endParaRPr lang="en-US" smtClean="0"/>
          </a:p>
          <a:p>
            <a:pPr lvl="0"/>
            <a:r>
              <a:rPr lang="en-US" smtClean="0"/>
              <a:t>All 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Grand Coulee Operations Review – 2016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52800"/>
            <a:ext cx="6858000" cy="1752600"/>
          </a:xfrm>
        </p:spPr>
        <p:txBody>
          <a:bodyPr/>
          <a:lstStyle/>
          <a:p>
            <a:endParaRPr lang="en-US" sz="3600" dirty="0" smtClean="0"/>
          </a:p>
          <a:p>
            <a:r>
              <a:rPr lang="en-US" sz="2800" dirty="0" smtClean="0"/>
              <a:t>Mary Mellema</a:t>
            </a:r>
            <a:endParaRPr lang="en-US" sz="2800" dirty="0"/>
          </a:p>
          <a:p>
            <a:r>
              <a:rPr lang="en-US" dirty="0" smtClean="0"/>
              <a:t>TMT Year End Review 2016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797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1" y="685800"/>
            <a:ext cx="8203060" cy="5448301"/>
          </a:xfrm>
        </p:spPr>
      </p:pic>
    </p:spTree>
    <p:extLst>
      <p:ext uri="{BB962C8B-B14F-4D97-AF65-F5344CB8AC3E}">
        <p14:creationId xmlns:p14="http://schemas.microsoft.com/office/powerpoint/2010/main" val="320778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Water Supply Forecasts and Flood Control Elevations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690830"/>
              </p:ext>
            </p:extLst>
          </p:nvPr>
        </p:nvGraphicFramePr>
        <p:xfrm>
          <a:off x="457200" y="2209800"/>
          <a:ext cx="8458198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817"/>
                <a:gridCol w="861483"/>
                <a:gridCol w="861483"/>
                <a:gridCol w="861483"/>
                <a:gridCol w="861483"/>
                <a:gridCol w="861483"/>
                <a:gridCol w="861483"/>
                <a:gridCol w="861483"/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Apr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baseline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The </a:t>
                      </a:r>
                      <a:r>
                        <a:rPr lang="en-US" sz="1600" b="1" dirty="0" err="1" smtClean="0"/>
                        <a:t>Dalles</a:t>
                      </a:r>
                      <a:r>
                        <a:rPr lang="en-US" sz="1600" b="1" dirty="0" smtClean="0"/>
                        <a:t> Apr-Aug forecast (% of average)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94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95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93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91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Grand Coulee Apr 30 flood control elevation (feet)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1254.6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1253.6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1244.6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1243.8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45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457200"/>
            <a:ext cx="8305800" cy="56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90844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14799</TotalTime>
  <Words>56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Default Design</vt:lpstr>
      <vt:lpstr>Grand Coulee Operations Review – 2016</vt:lpstr>
      <vt:lpstr>PowerPoint Presentation</vt:lpstr>
      <vt:lpstr>Water Supply Forecasts and Flood Control Elevations</vt:lpstr>
      <vt:lpstr>PowerPoint Presentation</vt:lpstr>
      <vt:lpstr>PowerPoint Presentation</vt:lpstr>
    </vt:vector>
  </TitlesOfParts>
  <Company>usbr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Mellema, Mary L</cp:lastModifiedBy>
  <cp:revision>102</cp:revision>
  <dcterms:created xsi:type="dcterms:W3CDTF">2004-03-19T17:04:19Z</dcterms:created>
  <dcterms:modified xsi:type="dcterms:W3CDTF">2016-12-05T21:39:47Z</dcterms:modified>
</cp:coreProperties>
</file>