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66" r:id="rId3"/>
    <p:sldId id="264" r:id="rId4"/>
    <p:sldId id="265" r:id="rId5"/>
    <p:sldId id="279" r:id="rId6"/>
    <p:sldId id="273" r:id="rId7"/>
    <p:sldId id="260" r:id="rId8"/>
    <p:sldId id="268" r:id="rId9"/>
    <p:sldId id="269" r:id="rId10"/>
    <p:sldId id="270" r:id="rId11"/>
    <p:sldId id="256" r:id="rId12"/>
    <p:sldId id="258" r:id="rId13"/>
    <p:sldId id="276" r:id="rId14"/>
    <p:sldId id="257" r:id="rId15"/>
    <p:sldId id="278" r:id="rId16"/>
    <p:sldId id="282" r:id="rId17"/>
    <p:sldId id="281" r:id="rId18"/>
    <p:sldId id="280" r:id="rId19"/>
    <p:sldId id="274" r:id="rId20"/>
    <p:sldId id="277" r:id="rId21"/>
    <p:sldId id="263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5" autoAdjust="0"/>
    <p:restoredTop sz="94660"/>
  </p:normalViewPr>
  <p:slideViewPr>
    <p:cSldViewPr snapToGrid="0">
      <p:cViewPr varScale="1">
        <p:scale>
          <a:sx n="97" d="100"/>
          <a:sy n="97" d="100"/>
        </p:scale>
        <p:origin x="13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7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600" dirty="0" smtClean="0"/>
              <a:t>In-River</a:t>
            </a:r>
            <a:r>
              <a:rPr lang="en-US" sz="3600" baseline="0" dirty="0" smtClean="0"/>
              <a:t> </a:t>
            </a:r>
            <a:r>
              <a:rPr lang="en-US" sz="3600" dirty="0" smtClean="0"/>
              <a:t>Total Dissolved</a:t>
            </a:r>
            <a:r>
              <a:rPr lang="en-US" sz="3600" baseline="0" dirty="0" smtClean="0"/>
              <a:t> Gas</a:t>
            </a:r>
          </a:p>
          <a:p>
            <a:pPr>
              <a:defRPr sz="3600"/>
            </a:pPr>
            <a:r>
              <a:rPr lang="en-US" sz="3600" baseline="0" smtClean="0"/>
              <a:t>(Data from …)</a:t>
            </a:r>
            <a:endParaRPr lang="en-US" sz="36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All!$B$2</c:f>
              <c:strCache>
                <c:ptCount val="1"/>
                <c:pt idx="0">
                  <c:v>DWQI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All!$A$3:$A$709</c:f>
              <c:numCache>
                <c:formatCode>m/d/yyyy</c:formatCode>
                <c:ptCount val="70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</c:numCache>
            </c:numRef>
          </c:cat>
          <c:val>
            <c:numRef>
              <c:f>All!$B$3:$B$709</c:f>
              <c:numCache>
                <c:formatCode>General</c:formatCode>
                <c:ptCount val="707"/>
                <c:pt idx="0">
                  <c:v>100.79583333333333</c:v>
                </c:pt>
                <c:pt idx="1">
                  <c:v>100.64999999999999</c:v>
                </c:pt>
                <c:pt idx="2">
                  <c:v>100.45416666666667</c:v>
                </c:pt>
                <c:pt idx="3">
                  <c:v>100.75833333333333</c:v>
                </c:pt>
                <c:pt idx="4">
                  <c:v>101.25833333333334</c:v>
                </c:pt>
                <c:pt idx="5">
                  <c:v>101.29166666666664</c:v>
                </c:pt>
                <c:pt idx="6">
                  <c:v>100.20416666666669</c:v>
                </c:pt>
                <c:pt idx="7">
                  <c:v>99.566666666666677</c:v>
                </c:pt>
                <c:pt idx="8">
                  <c:v>100.26</c:v>
                </c:pt>
                <c:pt idx="27">
                  <c:v>100.66</c:v>
                </c:pt>
                <c:pt idx="32">
                  <c:v>100.63</c:v>
                </c:pt>
                <c:pt idx="33">
                  <c:v>100.50833333333331</c:v>
                </c:pt>
                <c:pt idx="34">
                  <c:v>100.11666666666667</c:v>
                </c:pt>
                <c:pt idx="35">
                  <c:v>99.86666666666666</c:v>
                </c:pt>
                <c:pt idx="36">
                  <c:v>99.733333333333334</c:v>
                </c:pt>
                <c:pt idx="37">
                  <c:v>98.954166666666694</c:v>
                </c:pt>
                <c:pt idx="38">
                  <c:v>99.100000000000009</c:v>
                </c:pt>
                <c:pt idx="39">
                  <c:v>99.71250000000002</c:v>
                </c:pt>
                <c:pt idx="40">
                  <c:v>100.44166666666668</c:v>
                </c:pt>
                <c:pt idx="41">
                  <c:v>100.74166666666667</c:v>
                </c:pt>
                <c:pt idx="42">
                  <c:v>100.51250000000003</c:v>
                </c:pt>
                <c:pt idx="43">
                  <c:v>100.40416666666665</c:v>
                </c:pt>
                <c:pt idx="44">
                  <c:v>100.83749999999999</c:v>
                </c:pt>
                <c:pt idx="45">
                  <c:v>101.08749999999998</c:v>
                </c:pt>
                <c:pt idx="46">
                  <c:v>101.59583333333336</c:v>
                </c:pt>
                <c:pt idx="47">
                  <c:v>102.875</c:v>
                </c:pt>
                <c:pt idx="48">
                  <c:v>103.17083333333333</c:v>
                </c:pt>
                <c:pt idx="49">
                  <c:v>102.30833333333332</c:v>
                </c:pt>
                <c:pt idx="50">
                  <c:v>101.20416666666667</c:v>
                </c:pt>
                <c:pt idx="51">
                  <c:v>101.20416666666671</c:v>
                </c:pt>
                <c:pt idx="52">
                  <c:v>101.45</c:v>
                </c:pt>
                <c:pt idx="53">
                  <c:v>101.41666666666667</c:v>
                </c:pt>
                <c:pt idx="54">
                  <c:v>101.625</c:v>
                </c:pt>
                <c:pt idx="55">
                  <c:v>101.69166666666665</c:v>
                </c:pt>
                <c:pt idx="56">
                  <c:v>102.375</c:v>
                </c:pt>
                <c:pt idx="57">
                  <c:v>102.0125</c:v>
                </c:pt>
                <c:pt idx="58">
                  <c:v>102.00416666666665</c:v>
                </c:pt>
                <c:pt idx="59">
                  <c:v>101.55000000000001</c:v>
                </c:pt>
                <c:pt idx="60">
                  <c:v>102.01666666666667</c:v>
                </c:pt>
                <c:pt idx="61">
                  <c:v>102.17083333333335</c:v>
                </c:pt>
                <c:pt idx="62">
                  <c:v>103.77916666666665</c:v>
                </c:pt>
                <c:pt idx="63">
                  <c:v>104.96666666666665</c:v>
                </c:pt>
                <c:pt idx="64">
                  <c:v>105.95833333333336</c:v>
                </c:pt>
                <c:pt idx="65">
                  <c:v>106.07083333333333</c:v>
                </c:pt>
                <c:pt idx="66">
                  <c:v>98.758333333333326</c:v>
                </c:pt>
                <c:pt idx="67">
                  <c:v>104.00833333333334</c:v>
                </c:pt>
                <c:pt idx="68">
                  <c:v>105.44583333333333</c:v>
                </c:pt>
                <c:pt idx="69">
                  <c:v>105.67916666666666</c:v>
                </c:pt>
                <c:pt idx="70">
                  <c:v>105.51666666666665</c:v>
                </c:pt>
                <c:pt idx="71">
                  <c:v>107.03333333333335</c:v>
                </c:pt>
                <c:pt idx="72">
                  <c:v>106.51666666666667</c:v>
                </c:pt>
                <c:pt idx="73">
                  <c:v>105.69166666666666</c:v>
                </c:pt>
                <c:pt idx="74">
                  <c:v>104.56249999999999</c:v>
                </c:pt>
                <c:pt idx="75">
                  <c:v>103.7916666666667</c:v>
                </c:pt>
                <c:pt idx="76">
                  <c:v>103.22083333333335</c:v>
                </c:pt>
                <c:pt idx="77">
                  <c:v>105.89166666666667</c:v>
                </c:pt>
                <c:pt idx="78">
                  <c:v>106.30833333333332</c:v>
                </c:pt>
                <c:pt idx="79">
                  <c:v>106.91666666666669</c:v>
                </c:pt>
                <c:pt idx="80">
                  <c:v>107.19166666666665</c:v>
                </c:pt>
                <c:pt idx="81">
                  <c:v>106.7</c:v>
                </c:pt>
                <c:pt idx="82">
                  <c:v>94.704166666666637</c:v>
                </c:pt>
                <c:pt idx="83">
                  <c:v>94.895833333333329</c:v>
                </c:pt>
                <c:pt idx="84">
                  <c:v>94.399999999999991</c:v>
                </c:pt>
                <c:pt idx="85">
                  <c:v>94.74166666666666</c:v>
                </c:pt>
                <c:pt idx="86">
                  <c:v>94.800000000000011</c:v>
                </c:pt>
                <c:pt idx="87">
                  <c:v>95.933333333333337</c:v>
                </c:pt>
                <c:pt idx="88">
                  <c:v>96.262499999999989</c:v>
                </c:pt>
                <c:pt idx="89">
                  <c:v>96.154166666666697</c:v>
                </c:pt>
                <c:pt idx="90">
                  <c:v>98.312499999999986</c:v>
                </c:pt>
                <c:pt idx="91">
                  <c:v>104.40000000000002</c:v>
                </c:pt>
                <c:pt idx="92">
                  <c:v>106.08750000000002</c:v>
                </c:pt>
                <c:pt idx="93">
                  <c:v>105.91666666666669</c:v>
                </c:pt>
                <c:pt idx="94">
                  <c:v>105.52500000000002</c:v>
                </c:pt>
                <c:pt idx="95">
                  <c:v>105.78749999999998</c:v>
                </c:pt>
                <c:pt idx="96">
                  <c:v>107.94583333333333</c:v>
                </c:pt>
                <c:pt idx="97">
                  <c:v>107.93333333333329</c:v>
                </c:pt>
                <c:pt idx="98">
                  <c:v>108.36249999999997</c:v>
                </c:pt>
                <c:pt idx="99">
                  <c:v>108.67083333333333</c:v>
                </c:pt>
                <c:pt idx="100">
                  <c:v>108.52083333333333</c:v>
                </c:pt>
                <c:pt idx="101">
                  <c:v>108.24166666666663</c:v>
                </c:pt>
                <c:pt idx="102">
                  <c:v>108.31666666666665</c:v>
                </c:pt>
                <c:pt idx="103">
                  <c:v>109.27500000000002</c:v>
                </c:pt>
                <c:pt idx="104">
                  <c:v>109.62083333333334</c:v>
                </c:pt>
                <c:pt idx="105">
                  <c:v>108.86249999999997</c:v>
                </c:pt>
                <c:pt idx="106">
                  <c:v>108.40833333333335</c:v>
                </c:pt>
                <c:pt idx="107">
                  <c:v>108.44166666666668</c:v>
                </c:pt>
                <c:pt idx="108">
                  <c:v>108.59166666666668</c:v>
                </c:pt>
                <c:pt idx="109">
                  <c:v>107.89583333333337</c:v>
                </c:pt>
                <c:pt idx="110">
                  <c:v>109.38749999999999</c:v>
                </c:pt>
                <c:pt idx="111">
                  <c:v>109.10833333333333</c:v>
                </c:pt>
                <c:pt idx="112">
                  <c:v>109.80416666666669</c:v>
                </c:pt>
                <c:pt idx="113">
                  <c:v>106.18333333333334</c:v>
                </c:pt>
                <c:pt idx="114">
                  <c:v>106.50416666666666</c:v>
                </c:pt>
                <c:pt idx="115">
                  <c:v>105.88333333333334</c:v>
                </c:pt>
                <c:pt idx="116">
                  <c:v>106.13749999999999</c:v>
                </c:pt>
                <c:pt idx="117">
                  <c:v>106.71666666666665</c:v>
                </c:pt>
                <c:pt idx="118">
                  <c:v>107.92916666666667</c:v>
                </c:pt>
                <c:pt idx="119">
                  <c:v>109.49166666666667</c:v>
                </c:pt>
                <c:pt idx="120">
                  <c:v>106.65416666666665</c:v>
                </c:pt>
                <c:pt idx="121">
                  <c:v>96.970833333333317</c:v>
                </c:pt>
                <c:pt idx="122">
                  <c:v>97.149999999999977</c:v>
                </c:pt>
                <c:pt idx="123">
                  <c:v>97.308333333333337</c:v>
                </c:pt>
                <c:pt idx="124">
                  <c:v>97.25833333333334</c:v>
                </c:pt>
                <c:pt idx="125">
                  <c:v>97.745833333333337</c:v>
                </c:pt>
                <c:pt idx="126">
                  <c:v>97.879166666666649</c:v>
                </c:pt>
                <c:pt idx="127">
                  <c:v>98.504166666666663</c:v>
                </c:pt>
                <c:pt idx="128">
                  <c:v>98.795833333333334</c:v>
                </c:pt>
                <c:pt idx="129">
                  <c:v>97.745833333333337</c:v>
                </c:pt>
                <c:pt idx="130">
                  <c:v>97.279166666666683</c:v>
                </c:pt>
                <c:pt idx="131">
                  <c:v>97.737499999999997</c:v>
                </c:pt>
                <c:pt idx="132">
                  <c:v>97.612500000000011</c:v>
                </c:pt>
                <c:pt idx="133">
                  <c:v>97.683333333333337</c:v>
                </c:pt>
                <c:pt idx="134">
                  <c:v>98.579166666666666</c:v>
                </c:pt>
                <c:pt idx="135">
                  <c:v>98.58750000000002</c:v>
                </c:pt>
                <c:pt idx="136">
                  <c:v>98.09999999999998</c:v>
                </c:pt>
                <c:pt idx="137">
                  <c:v>98.529166666666683</c:v>
                </c:pt>
                <c:pt idx="138">
                  <c:v>98.845833333333317</c:v>
                </c:pt>
                <c:pt idx="139">
                  <c:v>99.233333333333348</c:v>
                </c:pt>
                <c:pt idx="140">
                  <c:v>104.36666666666666</c:v>
                </c:pt>
                <c:pt idx="141">
                  <c:v>100.49999999999999</c:v>
                </c:pt>
                <c:pt idx="142">
                  <c:v>99.729166666666643</c:v>
                </c:pt>
                <c:pt idx="143">
                  <c:v>99.57083333333334</c:v>
                </c:pt>
                <c:pt idx="144">
                  <c:v>103.33333333333333</c:v>
                </c:pt>
                <c:pt idx="145">
                  <c:v>104.2</c:v>
                </c:pt>
                <c:pt idx="146">
                  <c:v>104.36250000000001</c:v>
                </c:pt>
                <c:pt idx="147">
                  <c:v>103.91666666666664</c:v>
                </c:pt>
                <c:pt idx="148">
                  <c:v>104.02916666666668</c:v>
                </c:pt>
                <c:pt idx="149">
                  <c:v>104.3</c:v>
                </c:pt>
                <c:pt idx="150">
                  <c:v>103.74166666666666</c:v>
                </c:pt>
                <c:pt idx="151">
                  <c:v>104.07083333333333</c:v>
                </c:pt>
                <c:pt idx="152">
                  <c:v>105.09583333333336</c:v>
                </c:pt>
                <c:pt idx="153">
                  <c:v>105.23750000000001</c:v>
                </c:pt>
                <c:pt idx="154">
                  <c:v>105.95833333333331</c:v>
                </c:pt>
                <c:pt idx="155">
                  <c:v>105.82083333333333</c:v>
                </c:pt>
                <c:pt idx="156">
                  <c:v>106.75</c:v>
                </c:pt>
                <c:pt idx="157">
                  <c:v>106.37083333333334</c:v>
                </c:pt>
                <c:pt idx="158">
                  <c:v>106.59583333333335</c:v>
                </c:pt>
                <c:pt idx="159">
                  <c:v>105.38333333333337</c:v>
                </c:pt>
                <c:pt idx="160">
                  <c:v>106.54166666666667</c:v>
                </c:pt>
                <c:pt idx="161">
                  <c:v>105.82499999999999</c:v>
                </c:pt>
                <c:pt idx="162">
                  <c:v>105.86666666666666</c:v>
                </c:pt>
                <c:pt idx="163">
                  <c:v>105.96666666666668</c:v>
                </c:pt>
                <c:pt idx="164">
                  <c:v>102.23333333333333</c:v>
                </c:pt>
                <c:pt idx="165">
                  <c:v>103.06249999999999</c:v>
                </c:pt>
                <c:pt idx="166">
                  <c:v>105.54583333333331</c:v>
                </c:pt>
                <c:pt idx="167">
                  <c:v>104.85416666666667</c:v>
                </c:pt>
                <c:pt idx="168">
                  <c:v>99.441666666666677</c:v>
                </c:pt>
                <c:pt idx="169">
                  <c:v>98.82083333333334</c:v>
                </c:pt>
                <c:pt idx="170">
                  <c:v>98.341666666666654</c:v>
                </c:pt>
                <c:pt idx="171">
                  <c:v>99.445833333333326</c:v>
                </c:pt>
                <c:pt idx="172">
                  <c:v>100.17083333333333</c:v>
                </c:pt>
                <c:pt idx="173">
                  <c:v>100.26666666666667</c:v>
                </c:pt>
                <c:pt idx="174">
                  <c:v>100.74166666666666</c:v>
                </c:pt>
                <c:pt idx="175">
                  <c:v>100.90416666666665</c:v>
                </c:pt>
                <c:pt idx="176">
                  <c:v>101.10833333333331</c:v>
                </c:pt>
                <c:pt idx="177">
                  <c:v>101.42916666666669</c:v>
                </c:pt>
                <c:pt idx="178">
                  <c:v>99.825000000000003</c:v>
                </c:pt>
                <c:pt idx="179">
                  <c:v>98.937500000000014</c:v>
                </c:pt>
                <c:pt idx="180">
                  <c:v>98.74166666666666</c:v>
                </c:pt>
                <c:pt idx="181">
                  <c:v>98.891666666666694</c:v>
                </c:pt>
                <c:pt idx="182">
                  <c:v>98.895833333333329</c:v>
                </c:pt>
                <c:pt idx="183">
                  <c:v>99.479166666666686</c:v>
                </c:pt>
                <c:pt idx="184">
                  <c:v>100.43750000000001</c:v>
                </c:pt>
                <c:pt idx="185">
                  <c:v>100.15416666666664</c:v>
                </c:pt>
                <c:pt idx="186">
                  <c:v>99.679166666666674</c:v>
                </c:pt>
                <c:pt idx="187">
                  <c:v>99.208333333333357</c:v>
                </c:pt>
                <c:pt idx="188">
                  <c:v>99.516666666666652</c:v>
                </c:pt>
                <c:pt idx="189">
                  <c:v>99.21250000000002</c:v>
                </c:pt>
                <c:pt idx="190">
                  <c:v>99.34999999999998</c:v>
                </c:pt>
                <c:pt idx="191">
                  <c:v>99.123809523809541</c:v>
                </c:pt>
                <c:pt idx="192">
                  <c:v>99.22499999999998</c:v>
                </c:pt>
                <c:pt idx="193">
                  <c:v>99.045833333333334</c:v>
                </c:pt>
                <c:pt idx="194">
                  <c:v>98.816666666666663</c:v>
                </c:pt>
                <c:pt idx="195">
                  <c:v>99.179166666666674</c:v>
                </c:pt>
                <c:pt idx="196">
                  <c:v>99.520833333333357</c:v>
                </c:pt>
                <c:pt idx="197">
                  <c:v>99.434782608695656</c:v>
                </c:pt>
                <c:pt idx="198">
                  <c:v>99.520833333333329</c:v>
                </c:pt>
                <c:pt idx="199">
                  <c:v>99.591666666666654</c:v>
                </c:pt>
                <c:pt idx="200">
                  <c:v>99.129166666666677</c:v>
                </c:pt>
                <c:pt idx="201">
                  <c:v>99.137500000000031</c:v>
                </c:pt>
                <c:pt idx="202">
                  <c:v>99.554166666666674</c:v>
                </c:pt>
                <c:pt idx="203">
                  <c:v>99.249999999999986</c:v>
                </c:pt>
                <c:pt idx="204">
                  <c:v>103.45416666666669</c:v>
                </c:pt>
                <c:pt idx="205">
                  <c:v>103.90416666666668</c:v>
                </c:pt>
                <c:pt idx="206">
                  <c:v>104.04583333333329</c:v>
                </c:pt>
                <c:pt idx="207">
                  <c:v>104.27916666666665</c:v>
                </c:pt>
                <c:pt idx="208">
                  <c:v>104.14166666666667</c:v>
                </c:pt>
                <c:pt idx="209">
                  <c:v>104.16249999999998</c:v>
                </c:pt>
                <c:pt idx="210">
                  <c:v>104.53749999999998</c:v>
                </c:pt>
                <c:pt idx="211">
                  <c:v>104.64166666666669</c:v>
                </c:pt>
                <c:pt idx="212">
                  <c:v>104.09583333333332</c:v>
                </c:pt>
                <c:pt idx="213">
                  <c:v>99.837499999999991</c:v>
                </c:pt>
                <c:pt idx="214">
                  <c:v>99.808333333333323</c:v>
                </c:pt>
                <c:pt idx="215">
                  <c:v>99.149999999999991</c:v>
                </c:pt>
                <c:pt idx="216">
                  <c:v>99.787500000000023</c:v>
                </c:pt>
                <c:pt idx="217">
                  <c:v>100.38333333333333</c:v>
                </c:pt>
                <c:pt idx="218">
                  <c:v>100.34999999999998</c:v>
                </c:pt>
                <c:pt idx="219">
                  <c:v>100.18750000000001</c:v>
                </c:pt>
                <c:pt idx="220">
                  <c:v>100.12083333333334</c:v>
                </c:pt>
                <c:pt idx="221">
                  <c:v>99.824999999999989</c:v>
                </c:pt>
                <c:pt idx="222">
                  <c:v>99.800000000000011</c:v>
                </c:pt>
                <c:pt idx="223">
                  <c:v>99.558333333333337</c:v>
                </c:pt>
                <c:pt idx="224">
                  <c:v>99.7</c:v>
                </c:pt>
                <c:pt idx="225">
                  <c:v>100.00833333333333</c:v>
                </c:pt>
                <c:pt idx="226">
                  <c:v>100.33333333333333</c:v>
                </c:pt>
                <c:pt idx="227">
                  <c:v>99.887499999999974</c:v>
                </c:pt>
                <c:pt idx="228">
                  <c:v>99.870833333333337</c:v>
                </c:pt>
                <c:pt idx="229">
                  <c:v>99.991666666666688</c:v>
                </c:pt>
                <c:pt idx="230">
                  <c:v>100.00833333333334</c:v>
                </c:pt>
                <c:pt idx="231">
                  <c:v>99.737499999999969</c:v>
                </c:pt>
                <c:pt idx="232">
                  <c:v>100.00434782608696</c:v>
                </c:pt>
                <c:pt idx="233">
                  <c:v>100.7</c:v>
                </c:pt>
                <c:pt idx="234">
                  <c:v>100.08333333333333</c:v>
                </c:pt>
                <c:pt idx="235">
                  <c:v>99.479166666666643</c:v>
                </c:pt>
                <c:pt idx="236">
                  <c:v>99.495833333333351</c:v>
                </c:pt>
                <c:pt idx="237">
                  <c:v>99.758333333333312</c:v>
                </c:pt>
                <c:pt idx="238">
                  <c:v>100.03125000000001</c:v>
                </c:pt>
                <c:pt idx="239">
                  <c:v>100.56666666666666</c:v>
                </c:pt>
                <c:pt idx="240">
                  <c:v>99.88333333333334</c:v>
                </c:pt>
                <c:pt idx="241">
                  <c:v>100.02083333333336</c:v>
                </c:pt>
                <c:pt idx="242">
                  <c:v>100.3416666666667</c:v>
                </c:pt>
                <c:pt idx="243">
                  <c:v>100.63333333333334</c:v>
                </c:pt>
                <c:pt idx="244">
                  <c:v>104.25</c:v>
                </c:pt>
                <c:pt idx="245">
                  <c:v>104.33333333333331</c:v>
                </c:pt>
                <c:pt idx="246">
                  <c:v>104.29999999999997</c:v>
                </c:pt>
                <c:pt idx="247">
                  <c:v>104.60833333333331</c:v>
                </c:pt>
                <c:pt idx="248">
                  <c:v>104.09583333333336</c:v>
                </c:pt>
                <c:pt idx="249">
                  <c:v>103.85833333333329</c:v>
                </c:pt>
                <c:pt idx="250">
                  <c:v>103.7708333333333</c:v>
                </c:pt>
                <c:pt idx="251">
                  <c:v>103.59545454545454</c:v>
                </c:pt>
                <c:pt idx="252">
                  <c:v>103.28750000000001</c:v>
                </c:pt>
                <c:pt idx="253">
                  <c:v>104.18333333333334</c:v>
                </c:pt>
                <c:pt idx="254">
                  <c:v>104.26249999999999</c:v>
                </c:pt>
                <c:pt idx="255">
                  <c:v>103.84999999999998</c:v>
                </c:pt>
                <c:pt idx="256">
                  <c:v>104.28333333333335</c:v>
                </c:pt>
                <c:pt idx="257">
                  <c:v>104.17916666666669</c:v>
                </c:pt>
                <c:pt idx="258">
                  <c:v>103.69583333333337</c:v>
                </c:pt>
                <c:pt idx="259">
                  <c:v>103.95833333333331</c:v>
                </c:pt>
                <c:pt idx="260">
                  <c:v>99.937499999999986</c:v>
                </c:pt>
                <c:pt idx="261">
                  <c:v>99.358333333333348</c:v>
                </c:pt>
                <c:pt idx="262">
                  <c:v>100.29583333333333</c:v>
                </c:pt>
                <c:pt idx="263">
                  <c:v>103.66249999999998</c:v>
                </c:pt>
                <c:pt idx="264">
                  <c:v>104.24166666666667</c:v>
                </c:pt>
                <c:pt idx="265">
                  <c:v>104.33749999999999</c:v>
                </c:pt>
                <c:pt idx="266">
                  <c:v>104.11666666666667</c:v>
                </c:pt>
                <c:pt idx="267">
                  <c:v>103.32083333333334</c:v>
                </c:pt>
                <c:pt idx="268">
                  <c:v>103.1875</c:v>
                </c:pt>
                <c:pt idx="269">
                  <c:v>103.98333333333335</c:v>
                </c:pt>
                <c:pt idx="270">
                  <c:v>104.38333333333334</c:v>
                </c:pt>
                <c:pt idx="271">
                  <c:v>104.575</c:v>
                </c:pt>
                <c:pt idx="272">
                  <c:v>104.62608695652175</c:v>
                </c:pt>
                <c:pt idx="273">
                  <c:v>104.6375</c:v>
                </c:pt>
                <c:pt idx="274">
                  <c:v>104.20416666666665</c:v>
                </c:pt>
                <c:pt idx="275">
                  <c:v>104.57916666666667</c:v>
                </c:pt>
                <c:pt idx="276">
                  <c:v>104.36666666666666</c:v>
                </c:pt>
                <c:pt idx="277">
                  <c:v>104.04583333333333</c:v>
                </c:pt>
                <c:pt idx="278">
                  <c:v>103.97083333333332</c:v>
                </c:pt>
                <c:pt idx="279">
                  <c:v>103.49583333333332</c:v>
                </c:pt>
                <c:pt idx="280">
                  <c:v>103.43333333333334</c:v>
                </c:pt>
                <c:pt idx="281">
                  <c:v>103.925</c:v>
                </c:pt>
                <c:pt idx="282">
                  <c:v>103.93333333333334</c:v>
                </c:pt>
                <c:pt idx="283">
                  <c:v>104.10416666666669</c:v>
                </c:pt>
                <c:pt idx="284">
                  <c:v>103.16666666666664</c:v>
                </c:pt>
                <c:pt idx="285">
                  <c:v>103.19999999999999</c:v>
                </c:pt>
                <c:pt idx="286">
                  <c:v>103.89583333333336</c:v>
                </c:pt>
                <c:pt idx="287">
                  <c:v>104.72083333333335</c:v>
                </c:pt>
                <c:pt idx="288">
                  <c:v>104.63749999999999</c:v>
                </c:pt>
                <c:pt idx="289">
                  <c:v>104.92500000000001</c:v>
                </c:pt>
                <c:pt idx="290">
                  <c:v>103.92916666666663</c:v>
                </c:pt>
                <c:pt idx="291">
                  <c:v>103.35416666666669</c:v>
                </c:pt>
                <c:pt idx="292">
                  <c:v>102.625</c:v>
                </c:pt>
                <c:pt idx="293">
                  <c:v>102.8875</c:v>
                </c:pt>
                <c:pt idx="294">
                  <c:v>103.57083333333334</c:v>
                </c:pt>
                <c:pt idx="295">
                  <c:v>103.625</c:v>
                </c:pt>
                <c:pt idx="296">
                  <c:v>103.65000000000002</c:v>
                </c:pt>
                <c:pt idx="297">
                  <c:v>103.73333333333329</c:v>
                </c:pt>
                <c:pt idx="298">
                  <c:v>103.35416666666667</c:v>
                </c:pt>
                <c:pt idx="299">
                  <c:v>103.3875</c:v>
                </c:pt>
                <c:pt idx="300">
                  <c:v>103.76249999999999</c:v>
                </c:pt>
                <c:pt idx="301">
                  <c:v>103.40416666666665</c:v>
                </c:pt>
                <c:pt idx="302">
                  <c:v>103.32916666666665</c:v>
                </c:pt>
                <c:pt idx="303">
                  <c:v>104.12083333333335</c:v>
                </c:pt>
                <c:pt idx="304">
                  <c:v>103.72083333333332</c:v>
                </c:pt>
                <c:pt idx="305">
                  <c:v>103.22083333333336</c:v>
                </c:pt>
                <c:pt idx="306">
                  <c:v>102.61666666666666</c:v>
                </c:pt>
                <c:pt idx="307">
                  <c:v>102.18333333333334</c:v>
                </c:pt>
                <c:pt idx="308">
                  <c:v>102.50833333333334</c:v>
                </c:pt>
                <c:pt idx="309">
                  <c:v>103.17916666666666</c:v>
                </c:pt>
                <c:pt idx="310">
                  <c:v>103.08333333333336</c:v>
                </c:pt>
                <c:pt idx="311">
                  <c:v>102.49166666666666</c:v>
                </c:pt>
                <c:pt idx="312">
                  <c:v>102.6125</c:v>
                </c:pt>
                <c:pt idx="313">
                  <c:v>103.70416666666665</c:v>
                </c:pt>
                <c:pt idx="314">
                  <c:v>106.37083333333334</c:v>
                </c:pt>
                <c:pt idx="315">
                  <c:v>106.62500000000001</c:v>
                </c:pt>
                <c:pt idx="316">
                  <c:v>106.78333333333335</c:v>
                </c:pt>
                <c:pt idx="317">
                  <c:v>105.8875</c:v>
                </c:pt>
                <c:pt idx="318">
                  <c:v>104.05833333333332</c:v>
                </c:pt>
                <c:pt idx="319">
                  <c:v>104.06666666666668</c:v>
                </c:pt>
                <c:pt idx="320">
                  <c:v>106.98333333333333</c:v>
                </c:pt>
                <c:pt idx="321">
                  <c:v>106.35000000000002</c:v>
                </c:pt>
                <c:pt idx="322">
                  <c:v>106.39583333333333</c:v>
                </c:pt>
                <c:pt idx="323">
                  <c:v>107.10833333333331</c:v>
                </c:pt>
                <c:pt idx="324">
                  <c:v>107.2375</c:v>
                </c:pt>
                <c:pt idx="325">
                  <c:v>106.75833333333334</c:v>
                </c:pt>
                <c:pt idx="326">
                  <c:v>105.47083333333332</c:v>
                </c:pt>
                <c:pt idx="327">
                  <c:v>105.20833333333331</c:v>
                </c:pt>
                <c:pt idx="328">
                  <c:v>105.18333333333332</c:v>
                </c:pt>
                <c:pt idx="329">
                  <c:v>107.03333333333332</c:v>
                </c:pt>
                <c:pt idx="330">
                  <c:v>108.05000000000001</c:v>
                </c:pt>
                <c:pt idx="331">
                  <c:v>107.51666666666667</c:v>
                </c:pt>
                <c:pt idx="332">
                  <c:v>106.36666666666666</c:v>
                </c:pt>
                <c:pt idx="333">
                  <c:v>105.45833333333333</c:v>
                </c:pt>
                <c:pt idx="334">
                  <c:v>105.44</c:v>
                </c:pt>
                <c:pt idx="335">
                  <c:v>105.17083333333331</c:v>
                </c:pt>
                <c:pt idx="336">
                  <c:v>104.94583333333333</c:v>
                </c:pt>
                <c:pt idx="337">
                  <c:v>104.88333333333333</c:v>
                </c:pt>
                <c:pt idx="338">
                  <c:v>105.64166666666667</c:v>
                </c:pt>
                <c:pt idx="339">
                  <c:v>105.42916666666666</c:v>
                </c:pt>
                <c:pt idx="340">
                  <c:v>105.28750000000001</c:v>
                </c:pt>
                <c:pt idx="341">
                  <c:v>104.24583333333334</c:v>
                </c:pt>
                <c:pt idx="342">
                  <c:v>104.44166666666668</c:v>
                </c:pt>
                <c:pt idx="343">
                  <c:v>104.96666666666665</c:v>
                </c:pt>
                <c:pt idx="344">
                  <c:v>105.01250000000003</c:v>
                </c:pt>
                <c:pt idx="345">
                  <c:v>105.25</c:v>
                </c:pt>
                <c:pt idx="346">
                  <c:v>104.95833333333333</c:v>
                </c:pt>
                <c:pt idx="347">
                  <c:v>104.94583333333334</c:v>
                </c:pt>
                <c:pt idx="348">
                  <c:v>105.19583333333331</c:v>
                </c:pt>
                <c:pt idx="349">
                  <c:v>104.83333333333333</c:v>
                </c:pt>
                <c:pt idx="350">
                  <c:v>104.30416666666666</c:v>
                </c:pt>
                <c:pt idx="351">
                  <c:v>95.637500000000003</c:v>
                </c:pt>
                <c:pt idx="352">
                  <c:v>94.183333333333323</c:v>
                </c:pt>
                <c:pt idx="353">
                  <c:v>94.354166666666629</c:v>
                </c:pt>
                <c:pt idx="354">
                  <c:v>94.21250000000002</c:v>
                </c:pt>
                <c:pt idx="355">
                  <c:v>93.387500000000003</c:v>
                </c:pt>
                <c:pt idx="356">
                  <c:v>94.629166666666677</c:v>
                </c:pt>
                <c:pt idx="357">
                  <c:v>95.241666666666674</c:v>
                </c:pt>
                <c:pt idx="358">
                  <c:v>95.050000000000011</c:v>
                </c:pt>
                <c:pt idx="359">
                  <c:v>94.545833333333306</c:v>
                </c:pt>
                <c:pt idx="360">
                  <c:v>94.05</c:v>
                </c:pt>
                <c:pt idx="361">
                  <c:v>94.75833333333334</c:v>
                </c:pt>
                <c:pt idx="362">
                  <c:v>93.891666666666694</c:v>
                </c:pt>
                <c:pt idx="363">
                  <c:v>94.250000000000014</c:v>
                </c:pt>
                <c:pt idx="364">
                  <c:v>94.312499999999957</c:v>
                </c:pt>
                <c:pt idx="365">
                  <c:v>94.966666666666683</c:v>
                </c:pt>
                <c:pt idx="366">
                  <c:v>95.725000000000009</c:v>
                </c:pt>
                <c:pt idx="367">
                  <c:v>94.283333333333317</c:v>
                </c:pt>
                <c:pt idx="368">
                  <c:v>93.366666666666674</c:v>
                </c:pt>
                <c:pt idx="369">
                  <c:v>93.266666666666652</c:v>
                </c:pt>
                <c:pt idx="370">
                  <c:v>97.658333333333346</c:v>
                </c:pt>
                <c:pt idx="371">
                  <c:v>103.76249999999999</c:v>
                </c:pt>
                <c:pt idx="372">
                  <c:v>106.66250000000001</c:v>
                </c:pt>
                <c:pt idx="373">
                  <c:v>107.08749999999999</c:v>
                </c:pt>
                <c:pt idx="374">
                  <c:v>107.12083333333334</c:v>
                </c:pt>
                <c:pt idx="375">
                  <c:v>107.35000000000001</c:v>
                </c:pt>
                <c:pt idx="376">
                  <c:v>106.81666666666666</c:v>
                </c:pt>
                <c:pt idx="377">
                  <c:v>106.08750000000002</c:v>
                </c:pt>
                <c:pt idx="378">
                  <c:v>105.74166666666666</c:v>
                </c:pt>
                <c:pt idx="379">
                  <c:v>107.10833333333333</c:v>
                </c:pt>
                <c:pt idx="380">
                  <c:v>107.26666666666667</c:v>
                </c:pt>
                <c:pt idx="381">
                  <c:v>107.29166666666669</c:v>
                </c:pt>
                <c:pt idx="382">
                  <c:v>107.40434782608695</c:v>
                </c:pt>
                <c:pt idx="383">
                  <c:v>107.77000000000001</c:v>
                </c:pt>
                <c:pt idx="384">
                  <c:v>107.83750000000002</c:v>
                </c:pt>
                <c:pt idx="385">
                  <c:v>108.64583333333333</c:v>
                </c:pt>
                <c:pt idx="386">
                  <c:v>108.24999999999999</c:v>
                </c:pt>
                <c:pt idx="387">
                  <c:v>108.39166666666665</c:v>
                </c:pt>
                <c:pt idx="388">
                  <c:v>108.07083333333333</c:v>
                </c:pt>
                <c:pt idx="389">
                  <c:v>107.99583333333332</c:v>
                </c:pt>
                <c:pt idx="390">
                  <c:v>107.58333333333331</c:v>
                </c:pt>
                <c:pt idx="391">
                  <c:v>106.3875</c:v>
                </c:pt>
                <c:pt idx="392">
                  <c:v>106.28333333333335</c:v>
                </c:pt>
                <c:pt idx="393">
                  <c:v>108.52083333333336</c:v>
                </c:pt>
                <c:pt idx="394">
                  <c:v>109.15000000000002</c:v>
                </c:pt>
                <c:pt idx="395">
                  <c:v>109.14166666666667</c:v>
                </c:pt>
                <c:pt idx="396">
                  <c:v>108.48333333333331</c:v>
                </c:pt>
                <c:pt idx="397">
                  <c:v>108.22916666666664</c:v>
                </c:pt>
                <c:pt idx="398">
                  <c:v>108.25000000000004</c:v>
                </c:pt>
                <c:pt idx="399">
                  <c:v>109.56250000000001</c:v>
                </c:pt>
                <c:pt idx="400">
                  <c:v>109.09583333333336</c:v>
                </c:pt>
                <c:pt idx="401">
                  <c:v>109.5625</c:v>
                </c:pt>
                <c:pt idx="402">
                  <c:v>108.89166666666667</c:v>
                </c:pt>
                <c:pt idx="403">
                  <c:v>108.58749999999999</c:v>
                </c:pt>
                <c:pt idx="404">
                  <c:v>107.99999999999996</c:v>
                </c:pt>
                <c:pt idx="405">
                  <c:v>108.59583333333336</c:v>
                </c:pt>
                <c:pt idx="406">
                  <c:v>108.50833333333333</c:v>
                </c:pt>
                <c:pt idx="407">
                  <c:v>107.31666666666665</c:v>
                </c:pt>
                <c:pt idx="408">
                  <c:v>107.04583333333335</c:v>
                </c:pt>
                <c:pt idx="409">
                  <c:v>107.25000000000001</c:v>
                </c:pt>
                <c:pt idx="410">
                  <c:v>107.57083333333337</c:v>
                </c:pt>
                <c:pt idx="411">
                  <c:v>108.41249999999998</c:v>
                </c:pt>
                <c:pt idx="412">
                  <c:v>109.10833333333335</c:v>
                </c:pt>
                <c:pt idx="413">
                  <c:v>108.56250000000001</c:v>
                </c:pt>
                <c:pt idx="414">
                  <c:v>108.97916666666669</c:v>
                </c:pt>
                <c:pt idx="415">
                  <c:v>108.49583333333332</c:v>
                </c:pt>
                <c:pt idx="416">
                  <c:v>108.39166666666665</c:v>
                </c:pt>
                <c:pt idx="417">
                  <c:v>108.125</c:v>
                </c:pt>
                <c:pt idx="418">
                  <c:v>110.35416666666664</c:v>
                </c:pt>
                <c:pt idx="419">
                  <c:v>113.45416666666667</c:v>
                </c:pt>
                <c:pt idx="420">
                  <c:v>113.75416666666665</c:v>
                </c:pt>
                <c:pt idx="421">
                  <c:v>114.57499999999997</c:v>
                </c:pt>
                <c:pt idx="422">
                  <c:v>114.32500000000003</c:v>
                </c:pt>
                <c:pt idx="423">
                  <c:v>114.57083333333333</c:v>
                </c:pt>
                <c:pt idx="424">
                  <c:v>113.92083333333336</c:v>
                </c:pt>
                <c:pt idx="425">
                  <c:v>113.1666666666667</c:v>
                </c:pt>
                <c:pt idx="426">
                  <c:v>118.59166666666668</c:v>
                </c:pt>
                <c:pt idx="427">
                  <c:v>119.18333333333332</c:v>
                </c:pt>
                <c:pt idx="428">
                  <c:v>121.35416666666669</c:v>
                </c:pt>
                <c:pt idx="429">
                  <c:v>122.1875</c:v>
                </c:pt>
                <c:pt idx="430">
                  <c:v>122.19583333333331</c:v>
                </c:pt>
                <c:pt idx="431">
                  <c:v>122.45833333333333</c:v>
                </c:pt>
                <c:pt idx="432">
                  <c:v>122.44583333333338</c:v>
                </c:pt>
                <c:pt idx="433">
                  <c:v>123.47916666666669</c:v>
                </c:pt>
                <c:pt idx="434">
                  <c:v>124.2625</c:v>
                </c:pt>
                <c:pt idx="435">
                  <c:v>124.59999999999997</c:v>
                </c:pt>
                <c:pt idx="436">
                  <c:v>124.67083333333333</c:v>
                </c:pt>
                <c:pt idx="437">
                  <c:v>125.20833333333331</c:v>
                </c:pt>
                <c:pt idx="438">
                  <c:v>125.26666666666667</c:v>
                </c:pt>
                <c:pt idx="439">
                  <c:v>125.40833333333332</c:v>
                </c:pt>
                <c:pt idx="440">
                  <c:v>123.77916666666665</c:v>
                </c:pt>
                <c:pt idx="441">
                  <c:v>119.65416666666665</c:v>
                </c:pt>
                <c:pt idx="442">
                  <c:v>119.8625</c:v>
                </c:pt>
                <c:pt idx="443">
                  <c:v>107.74166666666662</c:v>
                </c:pt>
                <c:pt idx="444">
                  <c:v>115.52499999999999</c:v>
                </c:pt>
                <c:pt idx="445">
                  <c:v>126.32499999999997</c:v>
                </c:pt>
                <c:pt idx="446">
                  <c:v>125.89999999999998</c:v>
                </c:pt>
                <c:pt idx="447">
                  <c:v>125.59583333333332</c:v>
                </c:pt>
                <c:pt idx="448">
                  <c:v>125.70416666666669</c:v>
                </c:pt>
                <c:pt idx="449">
                  <c:v>125.52916666666665</c:v>
                </c:pt>
                <c:pt idx="450">
                  <c:v>125.86666666666666</c:v>
                </c:pt>
                <c:pt idx="451">
                  <c:v>125.66249999999998</c:v>
                </c:pt>
                <c:pt idx="452">
                  <c:v>125.35416666666663</c:v>
                </c:pt>
                <c:pt idx="453">
                  <c:v>125.60833333333331</c:v>
                </c:pt>
                <c:pt idx="454">
                  <c:v>124.6875</c:v>
                </c:pt>
                <c:pt idx="455">
                  <c:v>123.32916666666667</c:v>
                </c:pt>
                <c:pt idx="456">
                  <c:v>123.52499999999998</c:v>
                </c:pt>
                <c:pt idx="457">
                  <c:v>123.56666666666666</c:v>
                </c:pt>
                <c:pt idx="458">
                  <c:v>123.53333333333335</c:v>
                </c:pt>
                <c:pt idx="459">
                  <c:v>124.58749999999999</c:v>
                </c:pt>
                <c:pt idx="460">
                  <c:v>126.96249999999999</c:v>
                </c:pt>
                <c:pt idx="461">
                  <c:v>127.25833333333334</c:v>
                </c:pt>
                <c:pt idx="462">
                  <c:v>125.77916666666665</c:v>
                </c:pt>
                <c:pt idx="463">
                  <c:v>123.99583333333329</c:v>
                </c:pt>
                <c:pt idx="464">
                  <c:v>123.72500000000002</c:v>
                </c:pt>
                <c:pt idx="465">
                  <c:v>123.71666666666664</c:v>
                </c:pt>
                <c:pt idx="466">
                  <c:v>123.925</c:v>
                </c:pt>
                <c:pt idx="467">
                  <c:v>124.36666666666663</c:v>
                </c:pt>
                <c:pt idx="468">
                  <c:v>124.46249999999999</c:v>
                </c:pt>
                <c:pt idx="469">
                  <c:v>124.10833333333336</c:v>
                </c:pt>
                <c:pt idx="470">
                  <c:v>111.9666666666667</c:v>
                </c:pt>
                <c:pt idx="471">
                  <c:v>110.1583333333333</c:v>
                </c:pt>
                <c:pt idx="472">
                  <c:v>109.84166666666668</c:v>
                </c:pt>
                <c:pt idx="473">
                  <c:v>108.57083333333333</c:v>
                </c:pt>
                <c:pt idx="474">
                  <c:v>107.89166666666667</c:v>
                </c:pt>
                <c:pt idx="475">
                  <c:v>108.14166666666669</c:v>
                </c:pt>
                <c:pt idx="476">
                  <c:v>107.76249999999999</c:v>
                </c:pt>
                <c:pt idx="477">
                  <c:v>108.64999999999999</c:v>
                </c:pt>
                <c:pt idx="478">
                  <c:v>108.94583333333331</c:v>
                </c:pt>
                <c:pt idx="479">
                  <c:v>109.62083333333334</c:v>
                </c:pt>
                <c:pt idx="480">
                  <c:v>108.51249999999999</c:v>
                </c:pt>
                <c:pt idx="481">
                  <c:v>108.80833333333335</c:v>
                </c:pt>
                <c:pt idx="482">
                  <c:v>108.30416666666667</c:v>
                </c:pt>
                <c:pt idx="483">
                  <c:v>107.75833333333334</c:v>
                </c:pt>
                <c:pt idx="484">
                  <c:v>108.05833333333332</c:v>
                </c:pt>
                <c:pt idx="485">
                  <c:v>108.39583333333333</c:v>
                </c:pt>
                <c:pt idx="486">
                  <c:v>101.16250000000001</c:v>
                </c:pt>
                <c:pt idx="487">
                  <c:v>100.34166666666668</c:v>
                </c:pt>
                <c:pt idx="488">
                  <c:v>100.67916666666663</c:v>
                </c:pt>
                <c:pt idx="489">
                  <c:v>101.72916666666669</c:v>
                </c:pt>
                <c:pt idx="490">
                  <c:v>102.32916666666665</c:v>
                </c:pt>
                <c:pt idx="491">
                  <c:v>101.39999999999998</c:v>
                </c:pt>
                <c:pt idx="492">
                  <c:v>101.07499999999999</c:v>
                </c:pt>
                <c:pt idx="493">
                  <c:v>101.09583333333336</c:v>
                </c:pt>
                <c:pt idx="494">
                  <c:v>101.59166666666665</c:v>
                </c:pt>
                <c:pt idx="495">
                  <c:v>101.78750000000001</c:v>
                </c:pt>
                <c:pt idx="496">
                  <c:v>102.10833333333333</c:v>
                </c:pt>
                <c:pt idx="497">
                  <c:v>102.60833333333333</c:v>
                </c:pt>
                <c:pt idx="498">
                  <c:v>104.89583333333331</c:v>
                </c:pt>
                <c:pt idx="499">
                  <c:v>105.96666666666665</c:v>
                </c:pt>
                <c:pt idx="500">
                  <c:v>105.41250000000001</c:v>
                </c:pt>
                <c:pt idx="501">
                  <c:v>107.45833333333336</c:v>
                </c:pt>
                <c:pt idx="502">
                  <c:v>106.49583333333335</c:v>
                </c:pt>
                <c:pt idx="503">
                  <c:v>106.18750000000001</c:v>
                </c:pt>
                <c:pt idx="504">
                  <c:v>106.45416666666665</c:v>
                </c:pt>
                <c:pt idx="505">
                  <c:v>106.96249999999998</c:v>
                </c:pt>
                <c:pt idx="506">
                  <c:v>105.80416666666666</c:v>
                </c:pt>
                <c:pt idx="507">
                  <c:v>105.90000000000003</c:v>
                </c:pt>
                <c:pt idx="508">
                  <c:v>107.13333333333331</c:v>
                </c:pt>
                <c:pt idx="509">
                  <c:v>107.30833333333334</c:v>
                </c:pt>
                <c:pt idx="510">
                  <c:v>106.84583333333332</c:v>
                </c:pt>
                <c:pt idx="511">
                  <c:v>106.93749999999999</c:v>
                </c:pt>
                <c:pt idx="512">
                  <c:v>106.36250000000001</c:v>
                </c:pt>
                <c:pt idx="513">
                  <c:v>106.67500000000003</c:v>
                </c:pt>
                <c:pt idx="514">
                  <c:v>106.80416666666666</c:v>
                </c:pt>
                <c:pt idx="515">
                  <c:v>107.54166666666667</c:v>
                </c:pt>
                <c:pt idx="516">
                  <c:v>108.23749999999997</c:v>
                </c:pt>
                <c:pt idx="517">
                  <c:v>102.34166666666665</c:v>
                </c:pt>
                <c:pt idx="518">
                  <c:v>101.6375</c:v>
                </c:pt>
                <c:pt idx="519">
                  <c:v>102.14583333333331</c:v>
                </c:pt>
                <c:pt idx="520">
                  <c:v>105.04166666666664</c:v>
                </c:pt>
                <c:pt idx="521">
                  <c:v>102.82083333333333</c:v>
                </c:pt>
                <c:pt idx="522">
                  <c:v>102.23333333333333</c:v>
                </c:pt>
                <c:pt idx="523">
                  <c:v>103.05416666666669</c:v>
                </c:pt>
                <c:pt idx="524">
                  <c:v>109.10416666666667</c:v>
                </c:pt>
                <c:pt idx="525">
                  <c:v>107.76666666666669</c:v>
                </c:pt>
                <c:pt idx="526">
                  <c:v>106.77083333333331</c:v>
                </c:pt>
                <c:pt idx="527">
                  <c:v>106.49583333333332</c:v>
                </c:pt>
                <c:pt idx="528">
                  <c:v>107.49583333333334</c:v>
                </c:pt>
                <c:pt idx="529">
                  <c:v>107.425</c:v>
                </c:pt>
                <c:pt idx="530">
                  <c:v>106.23750000000001</c:v>
                </c:pt>
                <c:pt idx="531">
                  <c:v>103.81666666666668</c:v>
                </c:pt>
                <c:pt idx="532">
                  <c:v>101.175</c:v>
                </c:pt>
                <c:pt idx="533">
                  <c:v>101.05416666666666</c:v>
                </c:pt>
                <c:pt idx="534">
                  <c:v>104.70000000000003</c:v>
                </c:pt>
                <c:pt idx="535">
                  <c:v>104.52500000000002</c:v>
                </c:pt>
                <c:pt idx="536">
                  <c:v>108.48333333333333</c:v>
                </c:pt>
                <c:pt idx="537">
                  <c:v>114.97083333333332</c:v>
                </c:pt>
                <c:pt idx="538">
                  <c:v>116.45416666666671</c:v>
                </c:pt>
                <c:pt idx="539">
                  <c:v>115.87083333333332</c:v>
                </c:pt>
                <c:pt idx="540">
                  <c:v>110.60833333333335</c:v>
                </c:pt>
                <c:pt idx="541">
                  <c:v>111.58749999999999</c:v>
                </c:pt>
                <c:pt idx="542">
                  <c:v>106.31666666666665</c:v>
                </c:pt>
                <c:pt idx="543">
                  <c:v>106.09999999999998</c:v>
                </c:pt>
                <c:pt idx="544">
                  <c:v>105.44583333333334</c:v>
                </c:pt>
                <c:pt idx="545">
                  <c:v>104.44166666666668</c:v>
                </c:pt>
                <c:pt idx="546">
                  <c:v>104.07916666666665</c:v>
                </c:pt>
                <c:pt idx="547">
                  <c:v>105.14999999999999</c:v>
                </c:pt>
                <c:pt idx="548">
                  <c:v>113.97500000000002</c:v>
                </c:pt>
                <c:pt idx="549">
                  <c:v>114.80416666666666</c:v>
                </c:pt>
                <c:pt idx="550">
                  <c:v>116.86666666666667</c:v>
                </c:pt>
                <c:pt idx="551">
                  <c:v>116.86666666666672</c:v>
                </c:pt>
                <c:pt idx="552">
                  <c:v>118.39583333333331</c:v>
                </c:pt>
                <c:pt idx="553">
                  <c:v>118.55833333333334</c:v>
                </c:pt>
                <c:pt idx="554">
                  <c:v>118.59166666666668</c:v>
                </c:pt>
                <c:pt idx="555">
                  <c:v>118.74583333333335</c:v>
                </c:pt>
                <c:pt idx="556">
                  <c:v>118.71250000000002</c:v>
                </c:pt>
                <c:pt idx="557">
                  <c:v>119.11250000000001</c:v>
                </c:pt>
                <c:pt idx="558">
                  <c:v>119.20833333333331</c:v>
                </c:pt>
                <c:pt idx="559">
                  <c:v>119.36666666666667</c:v>
                </c:pt>
                <c:pt idx="560">
                  <c:v>118.80000000000001</c:v>
                </c:pt>
                <c:pt idx="561">
                  <c:v>119.21666666666665</c:v>
                </c:pt>
                <c:pt idx="562">
                  <c:v>118.99999999999999</c:v>
                </c:pt>
                <c:pt idx="563">
                  <c:v>119.12916666666665</c:v>
                </c:pt>
                <c:pt idx="564">
                  <c:v>119.28333333333332</c:v>
                </c:pt>
                <c:pt idx="565">
                  <c:v>119.45416666666665</c:v>
                </c:pt>
                <c:pt idx="566">
                  <c:v>119.08333333333336</c:v>
                </c:pt>
                <c:pt idx="567">
                  <c:v>118.95833333333333</c:v>
                </c:pt>
                <c:pt idx="568">
                  <c:v>118.74999999999999</c:v>
                </c:pt>
                <c:pt idx="569">
                  <c:v>119.25416666666668</c:v>
                </c:pt>
                <c:pt idx="570">
                  <c:v>119.39583333333333</c:v>
                </c:pt>
                <c:pt idx="571">
                  <c:v>119.33750000000002</c:v>
                </c:pt>
                <c:pt idx="572">
                  <c:v>119.39166666666667</c:v>
                </c:pt>
                <c:pt idx="573">
                  <c:v>119.23333333333335</c:v>
                </c:pt>
                <c:pt idx="574">
                  <c:v>119.2625</c:v>
                </c:pt>
                <c:pt idx="575">
                  <c:v>119.14999999999999</c:v>
                </c:pt>
                <c:pt idx="576">
                  <c:v>118.91250000000001</c:v>
                </c:pt>
                <c:pt idx="577">
                  <c:v>119.15833333333337</c:v>
                </c:pt>
                <c:pt idx="578">
                  <c:v>119.20416666666669</c:v>
                </c:pt>
                <c:pt idx="579">
                  <c:v>119.26666666666667</c:v>
                </c:pt>
                <c:pt idx="580">
                  <c:v>119.39999999999999</c:v>
                </c:pt>
                <c:pt idx="581">
                  <c:v>119.2833333333333</c:v>
                </c:pt>
                <c:pt idx="582">
                  <c:v>119.12916666666668</c:v>
                </c:pt>
                <c:pt idx="583">
                  <c:v>119.04583333333335</c:v>
                </c:pt>
                <c:pt idx="584">
                  <c:v>119.17916666666667</c:v>
                </c:pt>
                <c:pt idx="585">
                  <c:v>119.20416666666667</c:v>
                </c:pt>
                <c:pt idx="586">
                  <c:v>119.12916666666666</c:v>
                </c:pt>
                <c:pt idx="587">
                  <c:v>119.12916666666666</c:v>
                </c:pt>
                <c:pt idx="588">
                  <c:v>119.24166666666663</c:v>
                </c:pt>
                <c:pt idx="589">
                  <c:v>118.13333333333333</c:v>
                </c:pt>
                <c:pt idx="590">
                  <c:v>117.91250000000001</c:v>
                </c:pt>
                <c:pt idx="591">
                  <c:v>117.07083333333333</c:v>
                </c:pt>
                <c:pt idx="592">
                  <c:v>116.40416666666668</c:v>
                </c:pt>
                <c:pt idx="593">
                  <c:v>114.92916666666667</c:v>
                </c:pt>
                <c:pt idx="594">
                  <c:v>113.77916666666668</c:v>
                </c:pt>
                <c:pt idx="595">
                  <c:v>113.85416666666664</c:v>
                </c:pt>
                <c:pt idx="596">
                  <c:v>113.70833333333333</c:v>
                </c:pt>
                <c:pt idx="597">
                  <c:v>115.83749999999999</c:v>
                </c:pt>
                <c:pt idx="598">
                  <c:v>115.78333333333332</c:v>
                </c:pt>
                <c:pt idx="599">
                  <c:v>116.07499999999999</c:v>
                </c:pt>
                <c:pt idx="600">
                  <c:v>116.11666666666663</c:v>
                </c:pt>
                <c:pt idx="601">
                  <c:v>116.35833333333333</c:v>
                </c:pt>
                <c:pt idx="602">
                  <c:v>116.03749999999997</c:v>
                </c:pt>
                <c:pt idx="603">
                  <c:v>115.72916666666669</c:v>
                </c:pt>
                <c:pt idx="604">
                  <c:v>115.80416666666666</c:v>
                </c:pt>
                <c:pt idx="605">
                  <c:v>115.9875</c:v>
                </c:pt>
                <c:pt idx="606">
                  <c:v>116.24166666666666</c:v>
                </c:pt>
                <c:pt idx="607">
                  <c:v>116.06250000000004</c:v>
                </c:pt>
                <c:pt idx="608">
                  <c:v>115.71249999999999</c:v>
                </c:pt>
                <c:pt idx="609">
                  <c:v>112.37499999999999</c:v>
                </c:pt>
                <c:pt idx="610">
                  <c:v>112.58750000000003</c:v>
                </c:pt>
                <c:pt idx="611">
                  <c:v>112.62916666666666</c:v>
                </c:pt>
                <c:pt idx="612">
                  <c:v>112.39166666666664</c:v>
                </c:pt>
                <c:pt idx="613">
                  <c:v>108.9041666666667</c:v>
                </c:pt>
                <c:pt idx="614">
                  <c:v>109.22499999999998</c:v>
                </c:pt>
                <c:pt idx="615">
                  <c:v>109.35833333333331</c:v>
                </c:pt>
                <c:pt idx="616">
                  <c:v>109.39583333333331</c:v>
                </c:pt>
                <c:pt idx="617">
                  <c:v>108.3625</c:v>
                </c:pt>
                <c:pt idx="618">
                  <c:v>107.10833333333329</c:v>
                </c:pt>
                <c:pt idx="619">
                  <c:v>107.30416666666666</c:v>
                </c:pt>
                <c:pt idx="620">
                  <c:v>107.77916666666665</c:v>
                </c:pt>
                <c:pt idx="621">
                  <c:v>107.76666666666667</c:v>
                </c:pt>
                <c:pt idx="622">
                  <c:v>107.42499999999997</c:v>
                </c:pt>
                <c:pt idx="623">
                  <c:v>106.89166666666665</c:v>
                </c:pt>
                <c:pt idx="624">
                  <c:v>107.85833333333335</c:v>
                </c:pt>
                <c:pt idx="625">
                  <c:v>108.75416666666665</c:v>
                </c:pt>
                <c:pt idx="626">
                  <c:v>108.79999999999997</c:v>
                </c:pt>
                <c:pt idx="627">
                  <c:v>101.43333333333335</c:v>
                </c:pt>
                <c:pt idx="628">
                  <c:v>101.19583333333331</c:v>
                </c:pt>
                <c:pt idx="629">
                  <c:v>100.82083333333337</c:v>
                </c:pt>
                <c:pt idx="630">
                  <c:v>100.32916666666669</c:v>
                </c:pt>
                <c:pt idx="631">
                  <c:v>102.70416666666665</c:v>
                </c:pt>
                <c:pt idx="632">
                  <c:v>102.92916666666669</c:v>
                </c:pt>
                <c:pt idx="633">
                  <c:v>102.90833333333336</c:v>
                </c:pt>
                <c:pt idx="634">
                  <c:v>102.72916666666664</c:v>
                </c:pt>
                <c:pt idx="635">
                  <c:v>102.64999999999999</c:v>
                </c:pt>
                <c:pt idx="636">
                  <c:v>102.90416666666664</c:v>
                </c:pt>
                <c:pt idx="637">
                  <c:v>103.13</c:v>
                </c:pt>
                <c:pt idx="639">
                  <c:v>102.83333333333336</c:v>
                </c:pt>
                <c:pt idx="640">
                  <c:v>102.64583333333333</c:v>
                </c:pt>
                <c:pt idx="641">
                  <c:v>102.3125</c:v>
                </c:pt>
                <c:pt idx="642">
                  <c:v>102.175</c:v>
                </c:pt>
                <c:pt idx="643">
                  <c:v>102.81250000000001</c:v>
                </c:pt>
                <c:pt idx="644">
                  <c:v>103.12916666666665</c:v>
                </c:pt>
                <c:pt idx="645">
                  <c:v>103.27916666666668</c:v>
                </c:pt>
                <c:pt idx="646">
                  <c:v>102.49166666666667</c:v>
                </c:pt>
                <c:pt idx="647">
                  <c:v>102.00000000000001</c:v>
                </c:pt>
                <c:pt idx="648">
                  <c:v>102.91666666666667</c:v>
                </c:pt>
                <c:pt idx="649">
                  <c:v>103.125</c:v>
                </c:pt>
                <c:pt idx="650">
                  <c:v>102.69583333333337</c:v>
                </c:pt>
                <c:pt idx="651">
                  <c:v>102.50000000000001</c:v>
                </c:pt>
                <c:pt idx="652">
                  <c:v>101.54166666666667</c:v>
                </c:pt>
                <c:pt idx="653">
                  <c:v>101.575</c:v>
                </c:pt>
                <c:pt idx="654">
                  <c:v>101.87083333333332</c:v>
                </c:pt>
                <c:pt idx="655">
                  <c:v>102.33750000000003</c:v>
                </c:pt>
                <c:pt idx="656">
                  <c:v>102.70833333333336</c:v>
                </c:pt>
                <c:pt idx="657">
                  <c:v>103.67499999999997</c:v>
                </c:pt>
                <c:pt idx="658">
                  <c:v>103.11666666666666</c:v>
                </c:pt>
                <c:pt idx="659">
                  <c:v>102.25</c:v>
                </c:pt>
                <c:pt idx="660">
                  <c:v>102.07083333333334</c:v>
                </c:pt>
                <c:pt idx="661">
                  <c:v>100.54583333333335</c:v>
                </c:pt>
                <c:pt idx="662">
                  <c:v>100.85416666666664</c:v>
                </c:pt>
                <c:pt idx="663">
                  <c:v>102.00416666666666</c:v>
                </c:pt>
                <c:pt idx="664">
                  <c:v>101.16666666666667</c:v>
                </c:pt>
                <c:pt idx="665">
                  <c:v>100.90833333333332</c:v>
                </c:pt>
                <c:pt idx="666">
                  <c:v>103.35416666666667</c:v>
                </c:pt>
                <c:pt idx="667">
                  <c:v>104.69583333333334</c:v>
                </c:pt>
                <c:pt idx="668">
                  <c:v>103.59583333333332</c:v>
                </c:pt>
                <c:pt idx="669">
                  <c:v>106.22916666666669</c:v>
                </c:pt>
                <c:pt idx="670">
                  <c:v>104.94583333333334</c:v>
                </c:pt>
                <c:pt idx="671">
                  <c:v>105.02499999999999</c:v>
                </c:pt>
                <c:pt idx="672">
                  <c:v>103.87499999999996</c:v>
                </c:pt>
                <c:pt idx="673">
                  <c:v>103.61250000000001</c:v>
                </c:pt>
                <c:pt idx="674">
                  <c:v>103.75416666666665</c:v>
                </c:pt>
                <c:pt idx="675">
                  <c:v>102.74583333333335</c:v>
                </c:pt>
                <c:pt idx="676">
                  <c:v>104.53333333333332</c:v>
                </c:pt>
                <c:pt idx="677">
                  <c:v>104.19583333333333</c:v>
                </c:pt>
                <c:pt idx="678">
                  <c:v>103.96666666666664</c:v>
                </c:pt>
                <c:pt idx="679">
                  <c:v>105.56250000000001</c:v>
                </c:pt>
                <c:pt idx="680">
                  <c:v>107.02499999999999</c:v>
                </c:pt>
                <c:pt idx="681">
                  <c:v>107.14166666666665</c:v>
                </c:pt>
                <c:pt idx="682">
                  <c:v>107.13333333333333</c:v>
                </c:pt>
                <c:pt idx="683">
                  <c:v>106.5958333333333</c:v>
                </c:pt>
                <c:pt idx="684">
                  <c:v>107.79583333333335</c:v>
                </c:pt>
                <c:pt idx="685">
                  <c:v>107.79166666666667</c:v>
                </c:pt>
                <c:pt idx="686">
                  <c:v>106.73333333333333</c:v>
                </c:pt>
                <c:pt idx="687">
                  <c:v>106.48333333333331</c:v>
                </c:pt>
                <c:pt idx="688">
                  <c:v>107.05000000000001</c:v>
                </c:pt>
                <c:pt idx="689">
                  <c:v>106.88333333333333</c:v>
                </c:pt>
                <c:pt idx="690">
                  <c:v>104.94583333333331</c:v>
                </c:pt>
                <c:pt idx="691">
                  <c:v>99.983333333333348</c:v>
                </c:pt>
                <c:pt idx="692">
                  <c:v>100.65000000000002</c:v>
                </c:pt>
                <c:pt idx="693">
                  <c:v>100.29166666666667</c:v>
                </c:pt>
                <c:pt idx="694">
                  <c:v>97.679166666666674</c:v>
                </c:pt>
                <c:pt idx="695">
                  <c:v>98.25</c:v>
                </c:pt>
                <c:pt idx="696">
                  <c:v>97.487500000000011</c:v>
                </c:pt>
                <c:pt idx="697">
                  <c:v>97.216666666666654</c:v>
                </c:pt>
                <c:pt idx="698">
                  <c:v>96.429166666666688</c:v>
                </c:pt>
                <c:pt idx="699">
                  <c:v>96.916666666666671</c:v>
                </c:pt>
                <c:pt idx="700">
                  <c:v>97.124999999999986</c:v>
                </c:pt>
                <c:pt idx="701">
                  <c:v>97.295833333333306</c:v>
                </c:pt>
                <c:pt idx="702">
                  <c:v>97.46666666666664</c:v>
                </c:pt>
                <c:pt idx="703">
                  <c:v>96.204166666666666</c:v>
                </c:pt>
                <c:pt idx="704">
                  <c:v>95.408333333333317</c:v>
                </c:pt>
                <c:pt idx="705">
                  <c:v>94.750000000000014</c:v>
                </c:pt>
                <c:pt idx="706">
                  <c:v>94.61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All!$C$2</c:f>
              <c:strCache>
                <c:ptCount val="1"/>
                <c:pt idx="0">
                  <c:v>PEKI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All!$A$3:$A$709</c:f>
              <c:numCache>
                <c:formatCode>m/d/yyyy</c:formatCode>
                <c:ptCount val="70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</c:numCache>
            </c:numRef>
          </c:cat>
          <c:val>
            <c:numRef>
              <c:f>All!$C$3:$C$709</c:f>
              <c:numCache>
                <c:formatCode>General</c:formatCode>
                <c:ptCount val="707"/>
                <c:pt idx="74">
                  <c:v>101.79</c:v>
                </c:pt>
                <c:pt idx="75">
                  <c:v>101.59166666666668</c:v>
                </c:pt>
                <c:pt idx="76">
                  <c:v>101.28750000000002</c:v>
                </c:pt>
                <c:pt idx="77">
                  <c:v>102.47916666666667</c:v>
                </c:pt>
                <c:pt idx="78">
                  <c:v>102.9375</c:v>
                </c:pt>
                <c:pt idx="79">
                  <c:v>103.40833333333332</c:v>
                </c:pt>
                <c:pt idx="80">
                  <c:v>103.40833333333332</c:v>
                </c:pt>
                <c:pt idx="81">
                  <c:v>101.76666666666669</c:v>
                </c:pt>
                <c:pt idx="82">
                  <c:v>98.88333333333334</c:v>
                </c:pt>
                <c:pt idx="83">
                  <c:v>99.020833333333357</c:v>
                </c:pt>
                <c:pt idx="84">
                  <c:v>98.983333333333334</c:v>
                </c:pt>
                <c:pt idx="85">
                  <c:v>99.46250000000002</c:v>
                </c:pt>
                <c:pt idx="86">
                  <c:v>98.829166666666652</c:v>
                </c:pt>
                <c:pt idx="87">
                  <c:v>99.633333333333326</c:v>
                </c:pt>
                <c:pt idx="88">
                  <c:v>100.58333333333333</c:v>
                </c:pt>
                <c:pt idx="89">
                  <c:v>100.41666666666667</c:v>
                </c:pt>
                <c:pt idx="90">
                  <c:v>100.4875</c:v>
                </c:pt>
                <c:pt idx="91">
                  <c:v>102.35416666666663</c:v>
                </c:pt>
                <c:pt idx="92">
                  <c:v>103.29999999999997</c:v>
                </c:pt>
                <c:pt idx="93">
                  <c:v>103.10000000000001</c:v>
                </c:pt>
                <c:pt idx="94">
                  <c:v>101.98333333333331</c:v>
                </c:pt>
                <c:pt idx="95">
                  <c:v>102.16666666666669</c:v>
                </c:pt>
                <c:pt idx="96">
                  <c:v>103.74782608695654</c:v>
                </c:pt>
                <c:pt idx="97">
                  <c:v>104.0333333333333</c:v>
                </c:pt>
                <c:pt idx="98">
                  <c:v>104.22083333333336</c:v>
                </c:pt>
                <c:pt idx="99">
                  <c:v>103.95416666666669</c:v>
                </c:pt>
                <c:pt idx="100">
                  <c:v>103.39166666666667</c:v>
                </c:pt>
                <c:pt idx="101">
                  <c:v>103.34583333333332</c:v>
                </c:pt>
                <c:pt idx="102">
                  <c:v>102.88333333333337</c:v>
                </c:pt>
                <c:pt idx="103">
                  <c:v>103.62916666666668</c:v>
                </c:pt>
                <c:pt idx="104">
                  <c:v>103.55833333333332</c:v>
                </c:pt>
                <c:pt idx="105">
                  <c:v>102.97916666666664</c:v>
                </c:pt>
                <c:pt idx="106">
                  <c:v>103.50833333333334</c:v>
                </c:pt>
                <c:pt idx="107">
                  <c:v>103.8125</c:v>
                </c:pt>
                <c:pt idx="108">
                  <c:v>103.96666666666665</c:v>
                </c:pt>
                <c:pt idx="109">
                  <c:v>103.62083333333334</c:v>
                </c:pt>
                <c:pt idx="110">
                  <c:v>104.33749999999999</c:v>
                </c:pt>
                <c:pt idx="111">
                  <c:v>104.09583333333335</c:v>
                </c:pt>
                <c:pt idx="112">
                  <c:v>103.72083333333332</c:v>
                </c:pt>
                <c:pt idx="113">
                  <c:v>102.32499999999997</c:v>
                </c:pt>
                <c:pt idx="114">
                  <c:v>103.03750000000001</c:v>
                </c:pt>
                <c:pt idx="115">
                  <c:v>102.89999999999999</c:v>
                </c:pt>
                <c:pt idx="116">
                  <c:v>103.19411764705882</c:v>
                </c:pt>
                <c:pt idx="117">
                  <c:v>103.20416666666667</c:v>
                </c:pt>
                <c:pt idx="118">
                  <c:v>103.02083333333333</c:v>
                </c:pt>
                <c:pt idx="119">
                  <c:v>103.45000000000003</c:v>
                </c:pt>
                <c:pt idx="120">
                  <c:v>102.82083333333333</c:v>
                </c:pt>
                <c:pt idx="121">
                  <c:v>100.85416666666669</c:v>
                </c:pt>
                <c:pt idx="122">
                  <c:v>100.76666666666665</c:v>
                </c:pt>
                <c:pt idx="123">
                  <c:v>101.03749999999998</c:v>
                </c:pt>
                <c:pt idx="124">
                  <c:v>101.55833333333335</c:v>
                </c:pt>
                <c:pt idx="125">
                  <c:v>102.01666666666665</c:v>
                </c:pt>
                <c:pt idx="126">
                  <c:v>102.14583333333333</c:v>
                </c:pt>
                <c:pt idx="127">
                  <c:v>102.87916666666666</c:v>
                </c:pt>
                <c:pt idx="128">
                  <c:v>102.88333333333334</c:v>
                </c:pt>
                <c:pt idx="129">
                  <c:v>101.40416666666665</c:v>
                </c:pt>
                <c:pt idx="130">
                  <c:v>101.63333333333333</c:v>
                </c:pt>
                <c:pt idx="131">
                  <c:v>101.74166666666667</c:v>
                </c:pt>
                <c:pt idx="132">
                  <c:v>101.13333333333334</c:v>
                </c:pt>
                <c:pt idx="133">
                  <c:v>101.0916666666667</c:v>
                </c:pt>
                <c:pt idx="134">
                  <c:v>100.89166666666669</c:v>
                </c:pt>
                <c:pt idx="135">
                  <c:v>100.35833333333335</c:v>
                </c:pt>
                <c:pt idx="136">
                  <c:v>100.98333333333333</c:v>
                </c:pt>
                <c:pt idx="137">
                  <c:v>101.60416666666669</c:v>
                </c:pt>
                <c:pt idx="138">
                  <c:v>102.01250000000003</c:v>
                </c:pt>
                <c:pt idx="139">
                  <c:v>101.31250000000001</c:v>
                </c:pt>
                <c:pt idx="140">
                  <c:v>102.37500000000001</c:v>
                </c:pt>
                <c:pt idx="141">
                  <c:v>101.16250000000001</c:v>
                </c:pt>
                <c:pt idx="142">
                  <c:v>101.14999999999999</c:v>
                </c:pt>
                <c:pt idx="143">
                  <c:v>101.13749999999997</c:v>
                </c:pt>
                <c:pt idx="144">
                  <c:v>101.53333333333335</c:v>
                </c:pt>
                <c:pt idx="145">
                  <c:v>101.67916666666666</c:v>
                </c:pt>
                <c:pt idx="146">
                  <c:v>101.73333333333335</c:v>
                </c:pt>
                <c:pt idx="147">
                  <c:v>101.16666666666667</c:v>
                </c:pt>
                <c:pt idx="148">
                  <c:v>101.30000000000003</c:v>
                </c:pt>
                <c:pt idx="149">
                  <c:v>102.03750000000002</c:v>
                </c:pt>
                <c:pt idx="150">
                  <c:v>101.60416666666664</c:v>
                </c:pt>
                <c:pt idx="151">
                  <c:v>101.87916666666666</c:v>
                </c:pt>
                <c:pt idx="152">
                  <c:v>102.11666666666667</c:v>
                </c:pt>
                <c:pt idx="153">
                  <c:v>100.97500000000001</c:v>
                </c:pt>
                <c:pt idx="154">
                  <c:v>101.51249999999999</c:v>
                </c:pt>
                <c:pt idx="155">
                  <c:v>102.52083333333333</c:v>
                </c:pt>
                <c:pt idx="156">
                  <c:v>102.37083333333335</c:v>
                </c:pt>
                <c:pt idx="157">
                  <c:v>102.43333333333334</c:v>
                </c:pt>
                <c:pt idx="158">
                  <c:v>102.26666666666667</c:v>
                </c:pt>
                <c:pt idx="159">
                  <c:v>101.89166666666665</c:v>
                </c:pt>
                <c:pt idx="160">
                  <c:v>101.72083333333335</c:v>
                </c:pt>
                <c:pt idx="161">
                  <c:v>100.58750000000002</c:v>
                </c:pt>
                <c:pt idx="162">
                  <c:v>100.75416666666668</c:v>
                </c:pt>
                <c:pt idx="163">
                  <c:v>101.17083333333336</c:v>
                </c:pt>
                <c:pt idx="164">
                  <c:v>101.10833333333333</c:v>
                </c:pt>
                <c:pt idx="165">
                  <c:v>101.12083333333332</c:v>
                </c:pt>
                <c:pt idx="166">
                  <c:v>102.46666666666668</c:v>
                </c:pt>
                <c:pt idx="167">
                  <c:v>101.77083333333333</c:v>
                </c:pt>
                <c:pt idx="168">
                  <c:v>100.63333333333333</c:v>
                </c:pt>
                <c:pt idx="169">
                  <c:v>99.474999999999966</c:v>
                </c:pt>
                <c:pt idx="170">
                  <c:v>99.512500000000003</c:v>
                </c:pt>
                <c:pt idx="171">
                  <c:v>100.26249999999999</c:v>
                </c:pt>
                <c:pt idx="172">
                  <c:v>100.72500000000001</c:v>
                </c:pt>
                <c:pt idx="173">
                  <c:v>102.38333333333337</c:v>
                </c:pt>
                <c:pt idx="174">
                  <c:v>102.21250000000002</c:v>
                </c:pt>
                <c:pt idx="175">
                  <c:v>100.97916666666664</c:v>
                </c:pt>
                <c:pt idx="176">
                  <c:v>101.44166666666665</c:v>
                </c:pt>
                <c:pt idx="177">
                  <c:v>101.44583333333334</c:v>
                </c:pt>
                <c:pt idx="178">
                  <c:v>101.79583333333335</c:v>
                </c:pt>
                <c:pt idx="179">
                  <c:v>101.925</c:v>
                </c:pt>
                <c:pt idx="180">
                  <c:v>101.98333333333331</c:v>
                </c:pt>
                <c:pt idx="181">
                  <c:v>102.16666666666664</c:v>
                </c:pt>
                <c:pt idx="182">
                  <c:v>102.12083333333332</c:v>
                </c:pt>
                <c:pt idx="183">
                  <c:v>101.99166666666667</c:v>
                </c:pt>
                <c:pt idx="184">
                  <c:v>102.7375</c:v>
                </c:pt>
                <c:pt idx="185">
                  <c:v>102.32083333333331</c:v>
                </c:pt>
                <c:pt idx="186">
                  <c:v>102.07916666666667</c:v>
                </c:pt>
                <c:pt idx="187">
                  <c:v>101.60833333333333</c:v>
                </c:pt>
                <c:pt idx="188">
                  <c:v>101.50416666666668</c:v>
                </c:pt>
                <c:pt idx="189">
                  <c:v>101.09166666666668</c:v>
                </c:pt>
                <c:pt idx="190">
                  <c:v>101.35416666666664</c:v>
                </c:pt>
                <c:pt idx="191">
                  <c:v>100.46249999999999</c:v>
                </c:pt>
                <c:pt idx="192">
                  <c:v>100.89166666666667</c:v>
                </c:pt>
                <c:pt idx="193">
                  <c:v>100.72500000000001</c:v>
                </c:pt>
                <c:pt idx="194">
                  <c:v>101.07916666666665</c:v>
                </c:pt>
                <c:pt idx="195">
                  <c:v>101.47916666666667</c:v>
                </c:pt>
                <c:pt idx="196">
                  <c:v>101.56666666666668</c:v>
                </c:pt>
                <c:pt idx="197">
                  <c:v>101.37083333333335</c:v>
                </c:pt>
                <c:pt idx="198">
                  <c:v>101.06250000000001</c:v>
                </c:pt>
                <c:pt idx="199">
                  <c:v>101.54166666666669</c:v>
                </c:pt>
                <c:pt idx="200">
                  <c:v>101.47916666666664</c:v>
                </c:pt>
                <c:pt idx="201">
                  <c:v>101.75</c:v>
                </c:pt>
                <c:pt idx="202">
                  <c:v>102.12083333333335</c:v>
                </c:pt>
                <c:pt idx="203">
                  <c:v>101.57083333333333</c:v>
                </c:pt>
                <c:pt idx="204">
                  <c:v>103.81249999999999</c:v>
                </c:pt>
                <c:pt idx="205">
                  <c:v>104.2833333333333</c:v>
                </c:pt>
                <c:pt idx="206">
                  <c:v>104.41666666666664</c:v>
                </c:pt>
                <c:pt idx="207">
                  <c:v>104.68333333333329</c:v>
                </c:pt>
                <c:pt idx="208">
                  <c:v>104.50416666666666</c:v>
                </c:pt>
                <c:pt idx="209">
                  <c:v>104.49583333333334</c:v>
                </c:pt>
                <c:pt idx="210">
                  <c:v>104.88333333333333</c:v>
                </c:pt>
                <c:pt idx="211">
                  <c:v>104.77083333333336</c:v>
                </c:pt>
                <c:pt idx="212">
                  <c:v>103.98333333333331</c:v>
                </c:pt>
                <c:pt idx="213">
                  <c:v>100.56250000000001</c:v>
                </c:pt>
                <c:pt idx="214">
                  <c:v>99.912500000000023</c:v>
                </c:pt>
                <c:pt idx="215">
                  <c:v>99.170833333333348</c:v>
                </c:pt>
                <c:pt idx="216">
                  <c:v>98.737499999999969</c:v>
                </c:pt>
                <c:pt idx="217">
                  <c:v>99.141666666666666</c:v>
                </c:pt>
                <c:pt idx="218">
                  <c:v>98.88333333333334</c:v>
                </c:pt>
                <c:pt idx="219">
                  <c:v>98.170833333333334</c:v>
                </c:pt>
                <c:pt idx="220">
                  <c:v>99.233333333333334</c:v>
                </c:pt>
                <c:pt idx="221">
                  <c:v>101.14166666666667</c:v>
                </c:pt>
                <c:pt idx="222">
                  <c:v>101.19583333333331</c:v>
                </c:pt>
                <c:pt idx="223">
                  <c:v>101.21249999999998</c:v>
                </c:pt>
                <c:pt idx="224">
                  <c:v>101.02083333333331</c:v>
                </c:pt>
                <c:pt idx="225">
                  <c:v>101.00416666666668</c:v>
                </c:pt>
                <c:pt idx="226">
                  <c:v>100.75</c:v>
                </c:pt>
                <c:pt idx="227">
                  <c:v>101.23333333333333</c:v>
                </c:pt>
                <c:pt idx="228">
                  <c:v>101.03333333333335</c:v>
                </c:pt>
                <c:pt idx="229">
                  <c:v>101.22083333333332</c:v>
                </c:pt>
                <c:pt idx="230">
                  <c:v>101.28749999999998</c:v>
                </c:pt>
                <c:pt idx="231">
                  <c:v>100.94166666666668</c:v>
                </c:pt>
                <c:pt idx="232">
                  <c:v>100.89166666666665</c:v>
                </c:pt>
                <c:pt idx="233">
                  <c:v>99.19583333333334</c:v>
                </c:pt>
                <c:pt idx="234">
                  <c:v>99.375</c:v>
                </c:pt>
                <c:pt idx="235">
                  <c:v>98.195833333333368</c:v>
                </c:pt>
                <c:pt idx="236">
                  <c:v>96.899999999999991</c:v>
                </c:pt>
                <c:pt idx="237">
                  <c:v>97.491666666666632</c:v>
                </c:pt>
                <c:pt idx="238">
                  <c:v>97.795833333333348</c:v>
                </c:pt>
                <c:pt idx="239">
                  <c:v>97.795833333333348</c:v>
                </c:pt>
                <c:pt idx="240">
                  <c:v>96.766666666666694</c:v>
                </c:pt>
                <c:pt idx="241">
                  <c:v>97.712500000000034</c:v>
                </c:pt>
                <c:pt idx="242">
                  <c:v>96.854166666666686</c:v>
                </c:pt>
                <c:pt idx="243">
                  <c:v>95.933333333333351</c:v>
                </c:pt>
                <c:pt idx="244">
                  <c:v>95.670833333333334</c:v>
                </c:pt>
                <c:pt idx="245">
                  <c:v>94.983333333333348</c:v>
                </c:pt>
                <c:pt idx="246">
                  <c:v>94.520833333333357</c:v>
                </c:pt>
                <c:pt idx="247">
                  <c:v>93.729166666666671</c:v>
                </c:pt>
                <c:pt idx="248">
                  <c:v>92.479166666666686</c:v>
                </c:pt>
                <c:pt idx="249">
                  <c:v>93.358333333333348</c:v>
                </c:pt>
                <c:pt idx="250">
                  <c:v>94.05</c:v>
                </c:pt>
                <c:pt idx="251">
                  <c:v>92.55</c:v>
                </c:pt>
                <c:pt idx="383">
                  <c:v>104.57</c:v>
                </c:pt>
                <c:pt idx="384">
                  <c:v>103.91250000000002</c:v>
                </c:pt>
                <c:pt idx="385">
                  <c:v>104.12916666666666</c:v>
                </c:pt>
                <c:pt idx="386">
                  <c:v>103.57916666666667</c:v>
                </c:pt>
                <c:pt idx="387">
                  <c:v>103.64166666666665</c:v>
                </c:pt>
                <c:pt idx="388">
                  <c:v>103.4666666666667</c:v>
                </c:pt>
                <c:pt idx="389">
                  <c:v>103.41666666666667</c:v>
                </c:pt>
                <c:pt idx="390">
                  <c:v>103.17916666666666</c:v>
                </c:pt>
                <c:pt idx="391">
                  <c:v>102.75833333333333</c:v>
                </c:pt>
                <c:pt idx="392">
                  <c:v>102.74166666666667</c:v>
                </c:pt>
                <c:pt idx="393">
                  <c:v>104.8625</c:v>
                </c:pt>
                <c:pt idx="394">
                  <c:v>105.46666666666665</c:v>
                </c:pt>
                <c:pt idx="395">
                  <c:v>105.83749999999999</c:v>
                </c:pt>
                <c:pt idx="396">
                  <c:v>104.92916666666667</c:v>
                </c:pt>
                <c:pt idx="397">
                  <c:v>104.41249999999998</c:v>
                </c:pt>
                <c:pt idx="398">
                  <c:v>104.75833333333334</c:v>
                </c:pt>
                <c:pt idx="399">
                  <c:v>106.12083333333334</c:v>
                </c:pt>
                <c:pt idx="400">
                  <c:v>105.62083333333332</c:v>
                </c:pt>
                <c:pt idx="401">
                  <c:v>105.66250000000001</c:v>
                </c:pt>
                <c:pt idx="402">
                  <c:v>104.0625</c:v>
                </c:pt>
                <c:pt idx="403">
                  <c:v>102.67083333333335</c:v>
                </c:pt>
                <c:pt idx="404">
                  <c:v>103.47916666666669</c:v>
                </c:pt>
                <c:pt idx="405">
                  <c:v>103.92916666666666</c:v>
                </c:pt>
                <c:pt idx="406">
                  <c:v>98.725000000000009</c:v>
                </c:pt>
                <c:pt idx="407">
                  <c:v>99.195833333333326</c:v>
                </c:pt>
                <c:pt idx="408">
                  <c:v>101.58750000000002</c:v>
                </c:pt>
                <c:pt idx="409">
                  <c:v>102.38333333333334</c:v>
                </c:pt>
                <c:pt idx="410">
                  <c:v>103.04583333333335</c:v>
                </c:pt>
                <c:pt idx="411">
                  <c:v>103.63333333333334</c:v>
                </c:pt>
                <c:pt idx="412">
                  <c:v>103.94583333333333</c:v>
                </c:pt>
                <c:pt idx="413">
                  <c:v>102.81666666666668</c:v>
                </c:pt>
                <c:pt idx="414">
                  <c:v>102.72916666666669</c:v>
                </c:pt>
                <c:pt idx="415">
                  <c:v>102.34166666666665</c:v>
                </c:pt>
                <c:pt idx="416">
                  <c:v>102.53333333333335</c:v>
                </c:pt>
                <c:pt idx="417">
                  <c:v>102.10416666666664</c:v>
                </c:pt>
                <c:pt idx="418">
                  <c:v>102.79999999999997</c:v>
                </c:pt>
                <c:pt idx="419">
                  <c:v>104.14166666666665</c:v>
                </c:pt>
                <c:pt idx="420">
                  <c:v>104.85833333333333</c:v>
                </c:pt>
                <c:pt idx="421">
                  <c:v>105.97083333333332</c:v>
                </c:pt>
                <c:pt idx="422">
                  <c:v>106.16249999999998</c:v>
                </c:pt>
                <c:pt idx="423">
                  <c:v>106.36666666666667</c:v>
                </c:pt>
                <c:pt idx="424">
                  <c:v>106.02916666666665</c:v>
                </c:pt>
                <c:pt idx="425">
                  <c:v>106.03750000000002</c:v>
                </c:pt>
                <c:pt idx="426">
                  <c:v>110.11666666666667</c:v>
                </c:pt>
                <c:pt idx="427">
                  <c:v>110.99166666666666</c:v>
                </c:pt>
                <c:pt idx="428">
                  <c:v>112.14166666666667</c:v>
                </c:pt>
                <c:pt idx="429">
                  <c:v>112.08749999999999</c:v>
                </c:pt>
                <c:pt idx="430">
                  <c:v>112.34166666666665</c:v>
                </c:pt>
                <c:pt idx="431">
                  <c:v>113.19999999999999</c:v>
                </c:pt>
                <c:pt idx="432">
                  <c:v>112.70833333333333</c:v>
                </c:pt>
                <c:pt idx="433">
                  <c:v>111.80416666666669</c:v>
                </c:pt>
                <c:pt idx="434">
                  <c:v>109.67083333333336</c:v>
                </c:pt>
                <c:pt idx="435">
                  <c:v>109.69166666666668</c:v>
                </c:pt>
                <c:pt idx="436">
                  <c:v>110.73478260869564</c:v>
                </c:pt>
                <c:pt idx="437">
                  <c:v>111.75416666666668</c:v>
                </c:pt>
                <c:pt idx="438">
                  <c:v>110.77083333333333</c:v>
                </c:pt>
                <c:pt idx="439">
                  <c:v>108.65000000000002</c:v>
                </c:pt>
                <c:pt idx="440">
                  <c:v>106.14166666666669</c:v>
                </c:pt>
                <c:pt idx="441">
                  <c:v>104.67083333333333</c:v>
                </c:pt>
                <c:pt idx="442">
                  <c:v>104.73333333333335</c:v>
                </c:pt>
                <c:pt idx="443">
                  <c:v>102.1125</c:v>
                </c:pt>
                <c:pt idx="444">
                  <c:v>104.68333333333332</c:v>
                </c:pt>
                <c:pt idx="445">
                  <c:v>110.02499999999996</c:v>
                </c:pt>
                <c:pt idx="446">
                  <c:v>109.72500000000001</c:v>
                </c:pt>
                <c:pt idx="447">
                  <c:v>109.66249999999997</c:v>
                </c:pt>
                <c:pt idx="448">
                  <c:v>110.19166666666668</c:v>
                </c:pt>
                <c:pt idx="449">
                  <c:v>110.60416666666667</c:v>
                </c:pt>
                <c:pt idx="450">
                  <c:v>111.325</c:v>
                </c:pt>
                <c:pt idx="451">
                  <c:v>111.15833333333336</c:v>
                </c:pt>
                <c:pt idx="452">
                  <c:v>111.25416666666671</c:v>
                </c:pt>
                <c:pt idx="453">
                  <c:v>112.04999999999997</c:v>
                </c:pt>
                <c:pt idx="454">
                  <c:v>110.50416666666668</c:v>
                </c:pt>
                <c:pt idx="455">
                  <c:v>110.3625</c:v>
                </c:pt>
                <c:pt idx="456">
                  <c:v>111.11666666666666</c:v>
                </c:pt>
                <c:pt idx="457">
                  <c:v>111.21666666666668</c:v>
                </c:pt>
                <c:pt idx="458">
                  <c:v>111.35416666666664</c:v>
                </c:pt>
                <c:pt idx="459">
                  <c:v>112.33333333333333</c:v>
                </c:pt>
                <c:pt idx="460">
                  <c:v>114.12499999999999</c:v>
                </c:pt>
                <c:pt idx="461">
                  <c:v>114.44999999999997</c:v>
                </c:pt>
                <c:pt idx="462">
                  <c:v>113.50416666666668</c:v>
                </c:pt>
                <c:pt idx="463">
                  <c:v>111.55833333333335</c:v>
                </c:pt>
                <c:pt idx="464">
                  <c:v>111.77083333333331</c:v>
                </c:pt>
                <c:pt idx="465">
                  <c:v>112.12916666666665</c:v>
                </c:pt>
                <c:pt idx="466">
                  <c:v>113.16249999999997</c:v>
                </c:pt>
                <c:pt idx="467">
                  <c:v>114.28750000000001</c:v>
                </c:pt>
                <c:pt idx="468">
                  <c:v>114.29583333333335</c:v>
                </c:pt>
                <c:pt idx="469">
                  <c:v>113.1875</c:v>
                </c:pt>
                <c:pt idx="470">
                  <c:v>104.98333333333331</c:v>
                </c:pt>
                <c:pt idx="471">
                  <c:v>104.91250000000002</c:v>
                </c:pt>
                <c:pt idx="472">
                  <c:v>105.52083333333333</c:v>
                </c:pt>
                <c:pt idx="473">
                  <c:v>104.10000000000001</c:v>
                </c:pt>
                <c:pt idx="474">
                  <c:v>103.4375</c:v>
                </c:pt>
                <c:pt idx="475">
                  <c:v>103.47083333333335</c:v>
                </c:pt>
                <c:pt idx="476">
                  <c:v>102.84166666666665</c:v>
                </c:pt>
                <c:pt idx="477">
                  <c:v>104.19583333333331</c:v>
                </c:pt>
                <c:pt idx="478">
                  <c:v>104.74583333333332</c:v>
                </c:pt>
                <c:pt idx="479">
                  <c:v>105.43333333333332</c:v>
                </c:pt>
                <c:pt idx="480">
                  <c:v>104.65833333333336</c:v>
                </c:pt>
                <c:pt idx="481">
                  <c:v>104.91666666666669</c:v>
                </c:pt>
                <c:pt idx="482">
                  <c:v>104.17916666666669</c:v>
                </c:pt>
                <c:pt idx="483">
                  <c:v>103.00416666666666</c:v>
                </c:pt>
                <c:pt idx="484">
                  <c:v>103.21249999999999</c:v>
                </c:pt>
                <c:pt idx="485">
                  <c:v>104.20833333333337</c:v>
                </c:pt>
                <c:pt idx="486">
                  <c:v>101.81249999999996</c:v>
                </c:pt>
                <c:pt idx="487">
                  <c:v>101.31250000000001</c:v>
                </c:pt>
                <c:pt idx="488">
                  <c:v>102.06249999999999</c:v>
                </c:pt>
                <c:pt idx="489">
                  <c:v>102.73749999999997</c:v>
                </c:pt>
                <c:pt idx="490">
                  <c:v>101.81666666666668</c:v>
                </c:pt>
                <c:pt idx="491">
                  <c:v>101.47083333333335</c:v>
                </c:pt>
                <c:pt idx="492">
                  <c:v>102.08749999999999</c:v>
                </c:pt>
                <c:pt idx="493">
                  <c:v>102.83333333333331</c:v>
                </c:pt>
                <c:pt idx="494">
                  <c:v>102.71249999999999</c:v>
                </c:pt>
                <c:pt idx="495">
                  <c:v>102.74583333333334</c:v>
                </c:pt>
                <c:pt idx="496">
                  <c:v>102.60833333333333</c:v>
                </c:pt>
                <c:pt idx="497">
                  <c:v>102.04166666666664</c:v>
                </c:pt>
                <c:pt idx="498">
                  <c:v>103.03750000000001</c:v>
                </c:pt>
                <c:pt idx="499">
                  <c:v>103.20833333333336</c:v>
                </c:pt>
                <c:pt idx="500">
                  <c:v>103.19166666666668</c:v>
                </c:pt>
                <c:pt idx="501">
                  <c:v>102.69583333333333</c:v>
                </c:pt>
                <c:pt idx="502">
                  <c:v>101.62500000000001</c:v>
                </c:pt>
                <c:pt idx="503">
                  <c:v>102.92083333333335</c:v>
                </c:pt>
                <c:pt idx="504">
                  <c:v>103.25416666666666</c:v>
                </c:pt>
                <c:pt idx="505">
                  <c:v>102.95416666666667</c:v>
                </c:pt>
                <c:pt idx="506">
                  <c:v>102.98333333333331</c:v>
                </c:pt>
                <c:pt idx="507">
                  <c:v>103.24166666666667</c:v>
                </c:pt>
                <c:pt idx="508">
                  <c:v>103.87083333333332</c:v>
                </c:pt>
                <c:pt idx="509">
                  <c:v>103.60000000000001</c:v>
                </c:pt>
                <c:pt idx="510">
                  <c:v>103.19583333333334</c:v>
                </c:pt>
                <c:pt idx="511">
                  <c:v>103.23333333333335</c:v>
                </c:pt>
                <c:pt idx="512">
                  <c:v>103.1375</c:v>
                </c:pt>
                <c:pt idx="513">
                  <c:v>103.44583333333334</c:v>
                </c:pt>
                <c:pt idx="514">
                  <c:v>103.67500000000001</c:v>
                </c:pt>
                <c:pt idx="515">
                  <c:v>104.02916666666665</c:v>
                </c:pt>
                <c:pt idx="516">
                  <c:v>103.70833333333331</c:v>
                </c:pt>
                <c:pt idx="517">
                  <c:v>102.79999999999997</c:v>
                </c:pt>
                <c:pt idx="518">
                  <c:v>103.34166666666668</c:v>
                </c:pt>
                <c:pt idx="519">
                  <c:v>103.46666666666665</c:v>
                </c:pt>
                <c:pt idx="520">
                  <c:v>102.85833333333333</c:v>
                </c:pt>
                <c:pt idx="521">
                  <c:v>102.93333333333334</c:v>
                </c:pt>
                <c:pt idx="522">
                  <c:v>102.91666666666667</c:v>
                </c:pt>
                <c:pt idx="523">
                  <c:v>103.08333333333331</c:v>
                </c:pt>
                <c:pt idx="524">
                  <c:v>103.03750000000001</c:v>
                </c:pt>
                <c:pt idx="525">
                  <c:v>102.825</c:v>
                </c:pt>
                <c:pt idx="526">
                  <c:v>102.47083333333336</c:v>
                </c:pt>
                <c:pt idx="527">
                  <c:v>102.9375</c:v>
                </c:pt>
                <c:pt idx="528">
                  <c:v>103.325</c:v>
                </c:pt>
                <c:pt idx="529">
                  <c:v>102.08750000000002</c:v>
                </c:pt>
                <c:pt idx="530">
                  <c:v>102.97083333333332</c:v>
                </c:pt>
                <c:pt idx="531">
                  <c:v>102.15416666666665</c:v>
                </c:pt>
                <c:pt idx="532">
                  <c:v>101.27916666666665</c:v>
                </c:pt>
                <c:pt idx="533">
                  <c:v>102.06249999999999</c:v>
                </c:pt>
                <c:pt idx="534">
                  <c:v>102.54583333333335</c:v>
                </c:pt>
                <c:pt idx="535">
                  <c:v>103.1125</c:v>
                </c:pt>
                <c:pt idx="536">
                  <c:v>103.77083333333331</c:v>
                </c:pt>
                <c:pt idx="537">
                  <c:v>105.63333333333334</c:v>
                </c:pt>
                <c:pt idx="538">
                  <c:v>106.49166666666669</c:v>
                </c:pt>
                <c:pt idx="539">
                  <c:v>106.74166666666667</c:v>
                </c:pt>
                <c:pt idx="540">
                  <c:v>104.94583333333333</c:v>
                </c:pt>
                <c:pt idx="541">
                  <c:v>105.72500000000001</c:v>
                </c:pt>
                <c:pt idx="542">
                  <c:v>104.00000000000001</c:v>
                </c:pt>
                <c:pt idx="543">
                  <c:v>103.91250000000002</c:v>
                </c:pt>
                <c:pt idx="544">
                  <c:v>103.56666666666665</c:v>
                </c:pt>
                <c:pt idx="545">
                  <c:v>103.18333333333332</c:v>
                </c:pt>
                <c:pt idx="546">
                  <c:v>103.48749999999997</c:v>
                </c:pt>
                <c:pt idx="547">
                  <c:v>103.67083333333335</c:v>
                </c:pt>
                <c:pt idx="548">
                  <c:v>107.89583333333331</c:v>
                </c:pt>
                <c:pt idx="549">
                  <c:v>108.82916666666664</c:v>
                </c:pt>
                <c:pt idx="550">
                  <c:v>111.01666666666667</c:v>
                </c:pt>
                <c:pt idx="551">
                  <c:v>111.33333333333331</c:v>
                </c:pt>
                <c:pt idx="552">
                  <c:v>113.07499999999999</c:v>
                </c:pt>
                <c:pt idx="553">
                  <c:v>113.64999999999999</c:v>
                </c:pt>
                <c:pt idx="554">
                  <c:v>113.99166666666666</c:v>
                </c:pt>
                <c:pt idx="555">
                  <c:v>114.24166666666666</c:v>
                </c:pt>
                <c:pt idx="556">
                  <c:v>114.13333333333334</c:v>
                </c:pt>
                <c:pt idx="557">
                  <c:v>114.51249999999999</c:v>
                </c:pt>
                <c:pt idx="558">
                  <c:v>114.81250000000004</c:v>
                </c:pt>
                <c:pt idx="559">
                  <c:v>115.24166666666666</c:v>
                </c:pt>
                <c:pt idx="560">
                  <c:v>115.26249999999997</c:v>
                </c:pt>
                <c:pt idx="561">
                  <c:v>115.49166666666667</c:v>
                </c:pt>
                <c:pt idx="562">
                  <c:v>115.51249999999999</c:v>
                </c:pt>
                <c:pt idx="563">
                  <c:v>115.38749999999999</c:v>
                </c:pt>
                <c:pt idx="564">
                  <c:v>115.51666666666665</c:v>
                </c:pt>
                <c:pt idx="565">
                  <c:v>115.69583333333331</c:v>
                </c:pt>
                <c:pt idx="566">
                  <c:v>115.57499999999999</c:v>
                </c:pt>
                <c:pt idx="567">
                  <c:v>115.625</c:v>
                </c:pt>
                <c:pt idx="568">
                  <c:v>115.58750000000002</c:v>
                </c:pt>
                <c:pt idx="569">
                  <c:v>116.23333333333336</c:v>
                </c:pt>
                <c:pt idx="570">
                  <c:v>116.26249999999997</c:v>
                </c:pt>
                <c:pt idx="571">
                  <c:v>116.02916666666668</c:v>
                </c:pt>
                <c:pt idx="572">
                  <c:v>115.91250000000001</c:v>
                </c:pt>
                <c:pt idx="573">
                  <c:v>115.84166666666665</c:v>
                </c:pt>
                <c:pt idx="574">
                  <c:v>115.98333333333333</c:v>
                </c:pt>
                <c:pt idx="575">
                  <c:v>115.96250000000002</c:v>
                </c:pt>
                <c:pt idx="576">
                  <c:v>115.77499999999998</c:v>
                </c:pt>
                <c:pt idx="577">
                  <c:v>115.95</c:v>
                </c:pt>
                <c:pt idx="578">
                  <c:v>116.00000000000004</c:v>
                </c:pt>
                <c:pt idx="579">
                  <c:v>115.96666666666665</c:v>
                </c:pt>
                <c:pt idx="580">
                  <c:v>116.10416666666664</c:v>
                </c:pt>
                <c:pt idx="581">
                  <c:v>115.93333333333334</c:v>
                </c:pt>
                <c:pt idx="582">
                  <c:v>115.51249999999999</c:v>
                </c:pt>
                <c:pt idx="583">
                  <c:v>115.46666666666664</c:v>
                </c:pt>
                <c:pt idx="584">
                  <c:v>115.52083333333333</c:v>
                </c:pt>
                <c:pt idx="585">
                  <c:v>115.52083333333333</c:v>
                </c:pt>
                <c:pt idx="586">
                  <c:v>115.25833333333333</c:v>
                </c:pt>
                <c:pt idx="587">
                  <c:v>115.24583333333334</c:v>
                </c:pt>
                <c:pt idx="588">
                  <c:v>115.35833333333333</c:v>
                </c:pt>
                <c:pt idx="589">
                  <c:v>113.90833333333335</c:v>
                </c:pt>
                <c:pt idx="590">
                  <c:v>113.18750000000001</c:v>
                </c:pt>
                <c:pt idx="591">
                  <c:v>112.95</c:v>
                </c:pt>
                <c:pt idx="592">
                  <c:v>111.35833333333333</c:v>
                </c:pt>
                <c:pt idx="593">
                  <c:v>110.65416666666665</c:v>
                </c:pt>
                <c:pt idx="594">
                  <c:v>110.81666666666668</c:v>
                </c:pt>
                <c:pt idx="595">
                  <c:v>110.85416666666664</c:v>
                </c:pt>
                <c:pt idx="596">
                  <c:v>110.58333333333333</c:v>
                </c:pt>
                <c:pt idx="597">
                  <c:v>111.72083333333332</c:v>
                </c:pt>
                <c:pt idx="598">
                  <c:v>111.89583333333331</c:v>
                </c:pt>
                <c:pt idx="599">
                  <c:v>112.17916666666666</c:v>
                </c:pt>
                <c:pt idx="600">
                  <c:v>111.92083333333333</c:v>
                </c:pt>
                <c:pt idx="601">
                  <c:v>112.17083333333333</c:v>
                </c:pt>
                <c:pt idx="602">
                  <c:v>111.69583333333334</c:v>
                </c:pt>
                <c:pt idx="603">
                  <c:v>111.4041666666667</c:v>
                </c:pt>
                <c:pt idx="604">
                  <c:v>111.44166666666665</c:v>
                </c:pt>
                <c:pt idx="605">
                  <c:v>111.52916666666665</c:v>
                </c:pt>
                <c:pt idx="606">
                  <c:v>111.91249999999998</c:v>
                </c:pt>
                <c:pt idx="607">
                  <c:v>111.44583333333333</c:v>
                </c:pt>
                <c:pt idx="608">
                  <c:v>111.32083333333331</c:v>
                </c:pt>
                <c:pt idx="609">
                  <c:v>109.28750000000001</c:v>
                </c:pt>
                <c:pt idx="610">
                  <c:v>108.83333333333333</c:v>
                </c:pt>
                <c:pt idx="611">
                  <c:v>108.80000000000003</c:v>
                </c:pt>
                <c:pt idx="612">
                  <c:v>108.50000000000001</c:v>
                </c:pt>
                <c:pt idx="613">
                  <c:v>106.15416666666665</c:v>
                </c:pt>
                <c:pt idx="614">
                  <c:v>105.875</c:v>
                </c:pt>
                <c:pt idx="615">
                  <c:v>106.01666666666669</c:v>
                </c:pt>
                <c:pt idx="616">
                  <c:v>106.19166666666665</c:v>
                </c:pt>
                <c:pt idx="617">
                  <c:v>105.89583333333333</c:v>
                </c:pt>
                <c:pt idx="618">
                  <c:v>104.59583333333332</c:v>
                </c:pt>
                <c:pt idx="619">
                  <c:v>104.63333333333333</c:v>
                </c:pt>
                <c:pt idx="620">
                  <c:v>104.70833333333336</c:v>
                </c:pt>
                <c:pt idx="621">
                  <c:v>103.39</c:v>
                </c:pt>
              </c:numCache>
            </c:numRef>
          </c:val>
          <c:smooth val="0"/>
        </c:ser>
        <c:ser>
          <c:idx val="0"/>
          <c:order val="2"/>
          <c:tx>
            <c:strRef>
              <c:f>All!$D$2</c:f>
              <c:strCache>
                <c:ptCount val="1"/>
                <c:pt idx="0">
                  <c:v>LEWI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All!$A$3:$A$709</c:f>
              <c:numCache>
                <c:formatCode>m/d/yyyy</c:formatCode>
                <c:ptCount val="70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</c:numCache>
            </c:numRef>
          </c:cat>
          <c:val>
            <c:numRef>
              <c:f>All!$D$3:$D$709</c:f>
              <c:numCache>
                <c:formatCode>General</c:formatCode>
                <c:ptCount val="707"/>
                <c:pt idx="74">
                  <c:v>100.58</c:v>
                </c:pt>
                <c:pt idx="75">
                  <c:v>100.7318181818182</c:v>
                </c:pt>
                <c:pt idx="76">
                  <c:v>101.46818181818179</c:v>
                </c:pt>
                <c:pt idx="77">
                  <c:v>101.02916666666668</c:v>
                </c:pt>
                <c:pt idx="78">
                  <c:v>102.61666666666663</c:v>
                </c:pt>
                <c:pt idx="79">
                  <c:v>103.05833333333332</c:v>
                </c:pt>
                <c:pt idx="80">
                  <c:v>103.23749999999997</c:v>
                </c:pt>
                <c:pt idx="81">
                  <c:v>101.54166666666664</c:v>
                </c:pt>
                <c:pt idx="82">
                  <c:v>100.35000000000002</c:v>
                </c:pt>
                <c:pt idx="83">
                  <c:v>100.91249999999998</c:v>
                </c:pt>
                <c:pt idx="84">
                  <c:v>100.44999999999997</c:v>
                </c:pt>
                <c:pt idx="85">
                  <c:v>100.53333333333332</c:v>
                </c:pt>
                <c:pt idx="86">
                  <c:v>100.89166666666667</c:v>
                </c:pt>
                <c:pt idx="87">
                  <c:v>100.32500000000003</c:v>
                </c:pt>
                <c:pt idx="88">
                  <c:v>101.05000000000003</c:v>
                </c:pt>
                <c:pt idx="89">
                  <c:v>101.51249999999997</c:v>
                </c:pt>
                <c:pt idx="90">
                  <c:v>101.75</c:v>
                </c:pt>
                <c:pt idx="91">
                  <c:v>101.54166666666667</c:v>
                </c:pt>
                <c:pt idx="92">
                  <c:v>102.46666666666668</c:v>
                </c:pt>
                <c:pt idx="93">
                  <c:v>102.63333333333334</c:v>
                </c:pt>
                <c:pt idx="94">
                  <c:v>101.93333333333332</c:v>
                </c:pt>
                <c:pt idx="95">
                  <c:v>100.85000000000001</c:v>
                </c:pt>
                <c:pt idx="96">
                  <c:v>102.7625</c:v>
                </c:pt>
                <c:pt idx="97">
                  <c:v>103.4375</c:v>
                </c:pt>
                <c:pt idx="98">
                  <c:v>103.60000000000002</c:v>
                </c:pt>
                <c:pt idx="99">
                  <c:v>103.35833333333331</c:v>
                </c:pt>
                <c:pt idx="100">
                  <c:v>102.675</c:v>
                </c:pt>
                <c:pt idx="101">
                  <c:v>102.56666666666666</c:v>
                </c:pt>
                <c:pt idx="102">
                  <c:v>101.92083333333333</c:v>
                </c:pt>
                <c:pt idx="103">
                  <c:v>102.80833333333332</c:v>
                </c:pt>
                <c:pt idx="104">
                  <c:v>102.60833333333335</c:v>
                </c:pt>
                <c:pt idx="105">
                  <c:v>101.80833333333335</c:v>
                </c:pt>
                <c:pt idx="106">
                  <c:v>102.70833333333336</c:v>
                </c:pt>
                <c:pt idx="107">
                  <c:v>103.11249999999997</c:v>
                </c:pt>
                <c:pt idx="108">
                  <c:v>103.27499999999999</c:v>
                </c:pt>
                <c:pt idx="109">
                  <c:v>103.16666666666667</c:v>
                </c:pt>
                <c:pt idx="110">
                  <c:v>103.71249999999999</c:v>
                </c:pt>
                <c:pt idx="111">
                  <c:v>103.32916666666665</c:v>
                </c:pt>
                <c:pt idx="112">
                  <c:v>102.84583333333332</c:v>
                </c:pt>
                <c:pt idx="113">
                  <c:v>101.55416666666669</c:v>
                </c:pt>
                <c:pt idx="114">
                  <c:v>102.08749999999999</c:v>
                </c:pt>
                <c:pt idx="115">
                  <c:v>102.26666666666669</c:v>
                </c:pt>
                <c:pt idx="116">
                  <c:v>102.45416666666667</c:v>
                </c:pt>
                <c:pt idx="117">
                  <c:v>102.7375</c:v>
                </c:pt>
                <c:pt idx="118">
                  <c:v>102.11666666666667</c:v>
                </c:pt>
                <c:pt idx="119">
                  <c:v>102.17083333333331</c:v>
                </c:pt>
                <c:pt idx="120">
                  <c:v>102.07499999999999</c:v>
                </c:pt>
                <c:pt idx="121">
                  <c:v>101.97916666666667</c:v>
                </c:pt>
                <c:pt idx="122">
                  <c:v>101.35833333333335</c:v>
                </c:pt>
                <c:pt idx="123">
                  <c:v>101.50833333333333</c:v>
                </c:pt>
                <c:pt idx="124">
                  <c:v>101.55000000000001</c:v>
                </c:pt>
                <c:pt idx="125">
                  <c:v>101.8541666666667</c:v>
                </c:pt>
                <c:pt idx="126">
                  <c:v>101.87083333333335</c:v>
                </c:pt>
                <c:pt idx="127">
                  <c:v>102.40833333333335</c:v>
                </c:pt>
                <c:pt idx="128">
                  <c:v>102.44166666666665</c:v>
                </c:pt>
                <c:pt idx="129">
                  <c:v>100.8</c:v>
                </c:pt>
                <c:pt idx="130">
                  <c:v>101.31666666666666</c:v>
                </c:pt>
                <c:pt idx="131">
                  <c:v>102.25833333333334</c:v>
                </c:pt>
                <c:pt idx="132">
                  <c:v>101.79583333333333</c:v>
                </c:pt>
                <c:pt idx="133">
                  <c:v>101.67500000000001</c:v>
                </c:pt>
                <c:pt idx="134">
                  <c:v>100.91249999999998</c:v>
                </c:pt>
                <c:pt idx="135">
                  <c:v>100.19166666666672</c:v>
                </c:pt>
                <c:pt idx="136">
                  <c:v>100.7</c:v>
                </c:pt>
                <c:pt idx="137">
                  <c:v>101.825</c:v>
                </c:pt>
                <c:pt idx="138">
                  <c:v>102.41666666666667</c:v>
                </c:pt>
                <c:pt idx="139">
                  <c:v>101.40833333333332</c:v>
                </c:pt>
                <c:pt idx="140">
                  <c:v>101.40000000000002</c:v>
                </c:pt>
                <c:pt idx="141">
                  <c:v>101.17083333333331</c:v>
                </c:pt>
                <c:pt idx="142">
                  <c:v>100.88333333333333</c:v>
                </c:pt>
                <c:pt idx="143">
                  <c:v>101.01666666666667</c:v>
                </c:pt>
                <c:pt idx="144">
                  <c:v>101.54583333333333</c:v>
                </c:pt>
                <c:pt idx="145">
                  <c:v>101.06470588235295</c:v>
                </c:pt>
                <c:pt idx="146">
                  <c:v>102.44285714285715</c:v>
                </c:pt>
                <c:pt idx="147">
                  <c:v>101.10833333333333</c:v>
                </c:pt>
                <c:pt idx="148">
                  <c:v>101.60833333333333</c:v>
                </c:pt>
                <c:pt idx="149">
                  <c:v>101.78333333333336</c:v>
                </c:pt>
                <c:pt idx="150">
                  <c:v>101.78750000000001</c:v>
                </c:pt>
                <c:pt idx="151">
                  <c:v>101.99583333333334</c:v>
                </c:pt>
                <c:pt idx="152">
                  <c:v>101.98750000000001</c:v>
                </c:pt>
                <c:pt idx="153">
                  <c:v>100.62916666666666</c:v>
                </c:pt>
                <c:pt idx="154">
                  <c:v>101.85416666666669</c:v>
                </c:pt>
                <c:pt idx="155">
                  <c:v>102.64999999999999</c:v>
                </c:pt>
                <c:pt idx="156">
                  <c:v>102.37083333333334</c:v>
                </c:pt>
                <c:pt idx="157">
                  <c:v>102.47083333333335</c:v>
                </c:pt>
                <c:pt idx="158">
                  <c:v>102.14999999999998</c:v>
                </c:pt>
                <c:pt idx="159">
                  <c:v>101.78750000000001</c:v>
                </c:pt>
                <c:pt idx="160">
                  <c:v>101.69583333333334</c:v>
                </c:pt>
                <c:pt idx="161">
                  <c:v>99.845833333333317</c:v>
                </c:pt>
                <c:pt idx="162">
                  <c:v>101.12916666666665</c:v>
                </c:pt>
                <c:pt idx="163">
                  <c:v>102.02500000000002</c:v>
                </c:pt>
                <c:pt idx="164">
                  <c:v>102.02083333333333</c:v>
                </c:pt>
                <c:pt idx="165">
                  <c:v>101.04166666666667</c:v>
                </c:pt>
                <c:pt idx="166">
                  <c:v>101.75416666666666</c:v>
                </c:pt>
                <c:pt idx="167">
                  <c:v>101.75000000000001</c:v>
                </c:pt>
                <c:pt idx="168">
                  <c:v>102.3416666666667</c:v>
                </c:pt>
                <c:pt idx="169">
                  <c:v>100.75</c:v>
                </c:pt>
                <c:pt idx="170">
                  <c:v>102.04583333333335</c:v>
                </c:pt>
                <c:pt idx="171">
                  <c:v>102.89166666666667</c:v>
                </c:pt>
                <c:pt idx="172">
                  <c:v>102.64347826086956</c:v>
                </c:pt>
                <c:pt idx="173">
                  <c:v>103.47916666666669</c:v>
                </c:pt>
                <c:pt idx="174">
                  <c:v>103.16250000000001</c:v>
                </c:pt>
                <c:pt idx="175">
                  <c:v>101.67083333333335</c:v>
                </c:pt>
                <c:pt idx="176">
                  <c:v>102.76249999999997</c:v>
                </c:pt>
                <c:pt idx="177">
                  <c:v>103.30416666666669</c:v>
                </c:pt>
                <c:pt idx="178">
                  <c:v>103.52916666666665</c:v>
                </c:pt>
                <c:pt idx="179">
                  <c:v>103.86666666666667</c:v>
                </c:pt>
                <c:pt idx="180">
                  <c:v>103.6875</c:v>
                </c:pt>
                <c:pt idx="181">
                  <c:v>103.83333333333333</c:v>
                </c:pt>
                <c:pt idx="182">
                  <c:v>103.85000000000001</c:v>
                </c:pt>
                <c:pt idx="183">
                  <c:v>103.3</c:v>
                </c:pt>
                <c:pt idx="184">
                  <c:v>104.06250000000004</c:v>
                </c:pt>
                <c:pt idx="185">
                  <c:v>103.93333333333334</c:v>
                </c:pt>
                <c:pt idx="186">
                  <c:v>103.81666666666665</c:v>
                </c:pt>
                <c:pt idx="187">
                  <c:v>103.5625</c:v>
                </c:pt>
                <c:pt idx="188">
                  <c:v>103.70833333333336</c:v>
                </c:pt>
                <c:pt idx="189">
                  <c:v>102.22083333333332</c:v>
                </c:pt>
                <c:pt idx="190">
                  <c:v>103.07916666666667</c:v>
                </c:pt>
                <c:pt idx="191">
                  <c:v>101.39999999999999</c:v>
                </c:pt>
                <c:pt idx="192">
                  <c:v>102.66666666666667</c:v>
                </c:pt>
                <c:pt idx="193">
                  <c:v>102.03333333333332</c:v>
                </c:pt>
                <c:pt idx="194">
                  <c:v>103.27083333333331</c:v>
                </c:pt>
                <c:pt idx="195">
                  <c:v>103.76249999999999</c:v>
                </c:pt>
                <c:pt idx="196">
                  <c:v>103.69166666666666</c:v>
                </c:pt>
                <c:pt idx="197">
                  <c:v>103.40833333333335</c:v>
                </c:pt>
                <c:pt idx="198">
                  <c:v>103.2375</c:v>
                </c:pt>
                <c:pt idx="199">
                  <c:v>103.36666666666667</c:v>
                </c:pt>
                <c:pt idx="200">
                  <c:v>103.36250000000001</c:v>
                </c:pt>
                <c:pt idx="201">
                  <c:v>103.83333333333333</c:v>
                </c:pt>
                <c:pt idx="202">
                  <c:v>104.2</c:v>
                </c:pt>
                <c:pt idx="203">
                  <c:v>103.50833333333337</c:v>
                </c:pt>
                <c:pt idx="204">
                  <c:v>104.01249999999999</c:v>
                </c:pt>
                <c:pt idx="205">
                  <c:v>104.77083333333331</c:v>
                </c:pt>
                <c:pt idx="206">
                  <c:v>104.92500000000001</c:v>
                </c:pt>
                <c:pt idx="207">
                  <c:v>105.03333333333335</c:v>
                </c:pt>
                <c:pt idx="208">
                  <c:v>105.06249999999999</c:v>
                </c:pt>
                <c:pt idx="209">
                  <c:v>105.09999999999998</c:v>
                </c:pt>
                <c:pt idx="210">
                  <c:v>105.33749999999999</c:v>
                </c:pt>
                <c:pt idx="211">
                  <c:v>105.29166666666667</c:v>
                </c:pt>
                <c:pt idx="212">
                  <c:v>104.51666666666665</c:v>
                </c:pt>
                <c:pt idx="213">
                  <c:v>104.08749999999999</c:v>
                </c:pt>
                <c:pt idx="214">
                  <c:v>103.29166666666667</c:v>
                </c:pt>
                <c:pt idx="215">
                  <c:v>103.21250000000002</c:v>
                </c:pt>
                <c:pt idx="216">
                  <c:v>103.72083333333332</c:v>
                </c:pt>
                <c:pt idx="217">
                  <c:v>103.84583333333335</c:v>
                </c:pt>
                <c:pt idx="218">
                  <c:v>103.50416666666671</c:v>
                </c:pt>
                <c:pt idx="219">
                  <c:v>102.20833333333333</c:v>
                </c:pt>
                <c:pt idx="220">
                  <c:v>103.12083333333335</c:v>
                </c:pt>
                <c:pt idx="221">
                  <c:v>101.825</c:v>
                </c:pt>
                <c:pt idx="222">
                  <c:v>102.33333333333331</c:v>
                </c:pt>
                <c:pt idx="223">
                  <c:v>102.60833333333333</c:v>
                </c:pt>
                <c:pt idx="224">
                  <c:v>102.90416666666665</c:v>
                </c:pt>
                <c:pt idx="225">
                  <c:v>103.05</c:v>
                </c:pt>
                <c:pt idx="226">
                  <c:v>103.13333333333337</c:v>
                </c:pt>
                <c:pt idx="227">
                  <c:v>102.73333333333335</c:v>
                </c:pt>
                <c:pt idx="228">
                  <c:v>102.55000000000001</c:v>
                </c:pt>
                <c:pt idx="229">
                  <c:v>102.63333333333334</c:v>
                </c:pt>
                <c:pt idx="230">
                  <c:v>102.67083333333333</c:v>
                </c:pt>
                <c:pt idx="231">
                  <c:v>102.55</c:v>
                </c:pt>
                <c:pt idx="232">
                  <c:v>102.36666666666666</c:v>
                </c:pt>
                <c:pt idx="233">
                  <c:v>102.67083333333333</c:v>
                </c:pt>
                <c:pt idx="234">
                  <c:v>102</c:v>
                </c:pt>
                <c:pt idx="235">
                  <c:v>101.86666666666667</c:v>
                </c:pt>
                <c:pt idx="236">
                  <c:v>102.24583333333332</c:v>
                </c:pt>
                <c:pt idx="237">
                  <c:v>102.39583333333333</c:v>
                </c:pt>
                <c:pt idx="238">
                  <c:v>101.745</c:v>
                </c:pt>
                <c:pt idx="239">
                  <c:v>102.37916666666666</c:v>
                </c:pt>
                <c:pt idx="240">
                  <c:v>102.375</c:v>
                </c:pt>
                <c:pt idx="241">
                  <c:v>102.58749999999998</c:v>
                </c:pt>
                <c:pt idx="242">
                  <c:v>101.63636363636365</c:v>
                </c:pt>
                <c:pt idx="243">
                  <c:v>101.74583333333329</c:v>
                </c:pt>
                <c:pt idx="244">
                  <c:v>102.24166666666667</c:v>
                </c:pt>
                <c:pt idx="245">
                  <c:v>102.55416666666669</c:v>
                </c:pt>
                <c:pt idx="246">
                  <c:v>102.53333333333332</c:v>
                </c:pt>
                <c:pt idx="247">
                  <c:v>102.41666666666664</c:v>
                </c:pt>
                <c:pt idx="248">
                  <c:v>102.4666666666667</c:v>
                </c:pt>
                <c:pt idx="249">
                  <c:v>100.8125</c:v>
                </c:pt>
                <c:pt idx="250">
                  <c:v>102.25833333333337</c:v>
                </c:pt>
                <c:pt idx="251">
                  <c:v>100.69</c:v>
                </c:pt>
                <c:pt idx="438" formatCode="0.00">
                  <c:v>106.26</c:v>
                </c:pt>
                <c:pt idx="439">
                  <c:v>105.64583333333333</c:v>
                </c:pt>
                <c:pt idx="440">
                  <c:v>104.8</c:v>
                </c:pt>
                <c:pt idx="441">
                  <c:v>103.41666666666667</c:v>
                </c:pt>
                <c:pt idx="442">
                  <c:v>103.32916666666669</c:v>
                </c:pt>
                <c:pt idx="443">
                  <c:v>101.75416666666671</c:v>
                </c:pt>
                <c:pt idx="444">
                  <c:v>102.11250000000001</c:v>
                </c:pt>
                <c:pt idx="445">
                  <c:v>107.13333333333334</c:v>
                </c:pt>
                <c:pt idx="446">
                  <c:v>106.82916666666665</c:v>
                </c:pt>
                <c:pt idx="447">
                  <c:v>106.88333333333333</c:v>
                </c:pt>
                <c:pt idx="448">
                  <c:v>107.01666666666667</c:v>
                </c:pt>
                <c:pt idx="449">
                  <c:v>107.26249999999999</c:v>
                </c:pt>
                <c:pt idx="450">
                  <c:v>107.6875</c:v>
                </c:pt>
                <c:pt idx="451">
                  <c:v>107.5125</c:v>
                </c:pt>
                <c:pt idx="452">
                  <c:v>107.27916666666665</c:v>
                </c:pt>
                <c:pt idx="453">
                  <c:v>108.00416666666666</c:v>
                </c:pt>
                <c:pt idx="454">
                  <c:v>106.9875</c:v>
                </c:pt>
                <c:pt idx="455">
                  <c:v>107.00833333333333</c:v>
                </c:pt>
                <c:pt idx="456">
                  <c:v>107.48750000000001</c:v>
                </c:pt>
                <c:pt idx="457">
                  <c:v>107.62916666666668</c:v>
                </c:pt>
                <c:pt idx="458">
                  <c:v>107.74166666666666</c:v>
                </c:pt>
                <c:pt idx="459">
                  <c:v>108.15416666666664</c:v>
                </c:pt>
                <c:pt idx="460">
                  <c:v>109.75</c:v>
                </c:pt>
                <c:pt idx="461">
                  <c:v>109.81249999999999</c:v>
                </c:pt>
                <c:pt idx="462">
                  <c:v>109.51666666666665</c:v>
                </c:pt>
                <c:pt idx="463">
                  <c:v>107.69166666666666</c:v>
                </c:pt>
                <c:pt idx="464">
                  <c:v>108.04583333333333</c:v>
                </c:pt>
                <c:pt idx="465">
                  <c:v>108.32499999999999</c:v>
                </c:pt>
                <c:pt idx="466">
                  <c:v>108.9875</c:v>
                </c:pt>
                <c:pt idx="467">
                  <c:v>109.17916666666667</c:v>
                </c:pt>
                <c:pt idx="468">
                  <c:v>108.66250000000001</c:v>
                </c:pt>
                <c:pt idx="469">
                  <c:v>107.99166666666666</c:v>
                </c:pt>
                <c:pt idx="470">
                  <c:v>105.16250000000001</c:v>
                </c:pt>
                <c:pt idx="471">
                  <c:v>103.04999999999997</c:v>
                </c:pt>
                <c:pt idx="472">
                  <c:v>102.20833333333331</c:v>
                </c:pt>
                <c:pt idx="473">
                  <c:v>101.52499999999999</c:v>
                </c:pt>
                <c:pt idx="474">
                  <c:v>102.05</c:v>
                </c:pt>
                <c:pt idx="475">
                  <c:v>101.31666666666666</c:v>
                </c:pt>
                <c:pt idx="476">
                  <c:v>101.94583333333333</c:v>
                </c:pt>
                <c:pt idx="477">
                  <c:v>102.88333333333334</c:v>
                </c:pt>
                <c:pt idx="478">
                  <c:v>102.23333333333333</c:v>
                </c:pt>
                <c:pt idx="479">
                  <c:v>102.29166666666667</c:v>
                </c:pt>
                <c:pt idx="480">
                  <c:v>101.65416666666668</c:v>
                </c:pt>
                <c:pt idx="481">
                  <c:v>101.65416666666668</c:v>
                </c:pt>
                <c:pt idx="482">
                  <c:v>101.24583333333332</c:v>
                </c:pt>
                <c:pt idx="483">
                  <c:v>101.21249999999999</c:v>
                </c:pt>
                <c:pt idx="484">
                  <c:v>102.37916666666666</c:v>
                </c:pt>
                <c:pt idx="485">
                  <c:v>102.59166666666665</c:v>
                </c:pt>
                <c:pt idx="486">
                  <c:v>101.27083333333333</c:v>
                </c:pt>
                <c:pt idx="487">
                  <c:v>101.01304347826085</c:v>
                </c:pt>
                <c:pt idx="488">
                  <c:v>102.10000000000001</c:v>
                </c:pt>
                <c:pt idx="489">
                  <c:v>103.18750000000001</c:v>
                </c:pt>
                <c:pt idx="490">
                  <c:v>101.59166666666665</c:v>
                </c:pt>
                <c:pt idx="491">
                  <c:v>100.61666666666669</c:v>
                </c:pt>
                <c:pt idx="492">
                  <c:v>101.5625</c:v>
                </c:pt>
                <c:pt idx="493">
                  <c:v>102.30833333333334</c:v>
                </c:pt>
                <c:pt idx="494">
                  <c:v>102.62916666666666</c:v>
                </c:pt>
                <c:pt idx="495">
                  <c:v>102.62083333333334</c:v>
                </c:pt>
                <c:pt idx="496">
                  <c:v>102.2</c:v>
                </c:pt>
                <c:pt idx="497">
                  <c:v>101.22083333333335</c:v>
                </c:pt>
                <c:pt idx="498">
                  <c:v>101.80833333333334</c:v>
                </c:pt>
                <c:pt idx="499">
                  <c:v>102.70434782608694</c:v>
                </c:pt>
                <c:pt idx="500">
                  <c:v>102.80000000000003</c:v>
                </c:pt>
                <c:pt idx="501">
                  <c:v>99.516666666666666</c:v>
                </c:pt>
                <c:pt idx="502">
                  <c:v>98.566666666666663</c:v>
                </c:pt>
                <c:pt idx="503">
                  <c:v>98.354166666666686</c:v>
                </c:pt>
                <c:pt idx="504">
                  <c:v>101.08260869565218</c:v>
                </c:pt>
                <c:pt idx="505">
                  <c:v>102.37916666666665</c:v>
                </c:pt>
                <c:pt idx="506">
                  <c:v>102.73750000000001</c:v>
                </c:pt>
                <c:pt idx="507">
                  <c:v>102.8695652173913</c:v>
                </c:pt>
                <c:pt idx="508">
                  <c:v>103.37083333333334</c:v>
                </c:pt>
                <c:pt idx="509">
                  <c:v>102.58749999999998</c:v>
                </c:pt>
                <c:pt idx="510">
                  <c:v>102.57083333333334</c:v>
                </c:pt>
                <c:pt idx="511">
                  <c:v>103.28333333333335</c:v>
                </c:pt>
                <c:pt idx="512">
                  <c:v>103.22916666666667</c:v>
                </c:pt>
                <c:pt idx="513">
                  <c:v>103.30833333333334</c:v>
                </c:pt>
                <c:pt idx="514">
                  <c:v>103.37916666666668</c:v>
                </c:pt>
                <c:pt idx="515">
                  <c:v>103.52083333333333</c:v>
                </c:pt>
                <c:pt idx="516">
                  <c:v>103.01666666666667</c:v>
                </c:pt>
                <c:pt idx="517">
                  <c:v>102.14166666666667</c:v>
                </c:pt>
                <c:pt idx="518">
                  <c:v>102.09583333333332</c:v>
                </c:pt>
                <c:pt idx="519">
                  <c:v>102.92916666666667</c:v>
                </c:pt>
                <c:pt idx="520">
                  <c:v>101.69166666666666</c:v>
                </c:pt>
                <c:pt idx="521">
                  <c:v>101.7833333333333</c:v>
                </c:pt>
                <c:pt idx="522">
                  <c:v>102.23333333333335</c:v>
                </c:pt>
                <c:pt idx="523">
                  <c:v>102.67916666666667</c:v>
                </c:pt>
                <c:pt idx="524">
                  <c:v>101.6125</c:v>
                </c:pt>
                <c:pt idx="525">
                  <c:v>101.61666666666667</c:v>
                </c:pt>
                <c:pt idx="526">
                  <c:v>101.59166666666668</c:v>
                </c:pt>
                <c:pt idx="527">
                  <c:v>102.03333333333336</c:v>
                </c:pt>
                <c:pt idx="528">
                  <c:v>102.83750000000002</c:v>
                </c:pt>
                <c:pt idx="529">
                  <c:v>102.28695652173913</c:v>
                </c:pt>
                <c:pt idx="530">
                  <c:v>102.82916666666667</c:v>
                </c:pt>
                <c:pt idx="531">
                  <c:v>103.70416666666665</c:v>
                </c:pt>
                <c:pt idx="532">
                  <c:v>102.35000000000001</c:v>
                </c:pt>
                <c:pt idx="533">
                  <c:v>103.15238095238094</c:v>
                </c:pt>
                <c:pt idx="539">
                  <c:v>106.06666666666666</c:v>
                </c:pt>
                <c:pt idx="540">
                  <c:v>104.42916666666667</c:v>
                </c:pt>
                <c:pt idx="541">
                  <c:v>104.50833333333334</c:v>
                </c:pt>
                <c:pt idx="542">
                  <c:v>103.74166666666666</c:v>
                </c:pt>
                <c:pt idx="543">
                  <c:v>103.69583333333333</c:v>
                </c:pt>
                <c:pt idx="544">
                  <c:v>103.33333333333336</c:v>
                </c:pt>
                <c:pt idx="545">
                  <c:v>103.15416666666668</c:v>
                </c:pt>
                <c:pt idx="546">
                  <c:v>103.70416666666665</c:v>
                </c:pt>
                <c:pt idx="547">
                  <c:v>103.55833333333329</c:v>
                </c:pt>
                <c:pt idx="548">
                  <c:v>104.5125</c:v>
                </c:pt>
                <c:pt idx="549">
                  <c:v>105.22500000000001</c:v>
                </c:pt>
                <c:pt idx="550">
                  <c:v>106.03333333333335</c:v>
                </c:pt>
                <c:pt idx="551">
                  <c:v>106.69166666666666</c:v>
                </c:pt>
                <c:pt idx="552">
                  <c:v>107.07499999999999</c:v>
                </c:pt>
                <c:pt idx="553">
                  <c:v>107.76666666666669</c:v>
                </c:pt>
                <c:pt idx="554">
                  <c:v>107.93333333333334</c:v>
                </c:pt>
                <c:pt idx="555">
                  <c:v>107.95</c:v>
                </c:pt>
                <c:pt idx="556">
                  <c:v>107.65833333333336</c:v>
                </c:pt>
                <c:pt idx="557">
                  <c:v>107.8</c:v>
                </c:pt>
                <c:pt idx="558">
                  <c:v>108.05416666666666</c:v>
                </c:pt>
                <c:pt idx="559">
                  <c:v>108.22916666666669</c:v>
                </c:pt>
                <c:pt idx="560">
                  <c:v>108.35416666666664</c:v>
                </c:pt>
                <c:pt idx="561">
                  <c:v>107.90416666666668</c:v>
                </c:pt>
                <c:pt idx="562">
                  <c:v>108.19583333333334</c:v>
                </c:pt>
                <c:pt idx="563">
                  <c:v>108.12916666666668</c:v>
                </c:pt>
                <c:pt idx="564">
                  <c:v>108.22083333333335</c:v>
                </c:pt>
                <c:pt idx="565">
                  <c:v>108.1913043478261</c:v>
                </c:pt>
                <c:pt idx="566">
                  <c:v>108.25416666666666</c:v>
                </c:pt>
                <c:pt idx="567">
                  <c:v>108.2</c:v>
                </c:pt>
                <c:pt idx="568">
                  <c:v>108.38333333333333</c:v>
                </c:pt>
                <c:pt idx="569">
                  <c:v>108.85833333333336</c:v>
                </c:pt>
                <c:pt idx="570">
                  <c:v>108.65416666666668</c:v>
                </c:pt>
                <c:pt idx="571">
                  <c:v>108.40000000000002</c:v>
                </c:pt>
                <c:pt idx="572">
                  <c:v>108.08333333333336</c:v>
                </c:pt>
                <c:pt idx="573">
                  <c:v>108.125</c:v>
                </c:pt>
                <c:pt idx="574">
                  <c:v>108.37916666666668</c:v>
                </c:pt>
                <c:pt idx="575">
                  <c:v>108.2625</c:v>
                </c:pt>
                <c:pt idx="576">
                  <c:v>108.13333333333334</c:v>
                </c:pt>
                <c:pt idx="577">
                  <c:v>108.17500000000001</c:v>
                </c:pt>
                <c:pt idx="578">
                  <c:v>108.24583333333334</c:v>
                </c:pt>
                <c:pt idx="579">
                  <c:v>108.20416666666669</c:v>
                </c:pt>
                <c:pt idx="580">
                  <c:v>108.15416666666668</c:v>
                </c:pt>
                <c:pt idx="581">
                  <c:v>108.32083333333333</c:v>
                </c:pt>
                <c:pt idx="582">
                  <c:v>107.38749999999999</c:v>
                </c:pt>
                <c:pt idx="583">
                  <c:v>107.67083333333333</c:v>
                </c:pt>
                <c:pt idx="584">
                  <c:v>107.39166666666667</c:v>
                </c:pt>
                <c:pt idx="585">
                  <c:v>107.5086956521739</c:v>
                </c:pt>
                <c:pt idx="586">
                  <c:v>107.19999999999999</c:v>
                </c:pt>
                <c:pt idx="587">
                  <c:v>107.20833333333333</c:v>
                </c:pt>
                <c:pt idx="588">
                  <c:v>107.52916666666668</c:v>
                </c:pt>
                <c:pt idx="589">
                  <c:v>106.34583333333332</c:v>
                </c:pt>
                <c:pt idx="590">
                  <c:v>105.79166666666667</c:v>
                </c:pt>
                <c:pt idx="591">
                  <c:v>106.82916666666667</c:v>
                </c:pt>
                <c:pt idx="592">
                  <c:v>106.06086956521742</c:v>
                </c:pt>
                <c:pt idx="593">
                  <c:v>105.75833333333334</c:v>
                </c:pt>
                <c:pt idx="594">
                  <c:v>105.23333333333331</c:v>
                </c:pt>
                <c:pt idx="595">
                  <c:v>105.29583333333333</c:v>
                </c:pt>
                <c:pt idx="596">
                  <c:v>105.02083333333337</c:v>
                </c:pt>
                <c:pt idx="597">
                  <c:v>104.80833333333334</c:v>
                </c:pt>
                <c:pt idx="598">
                  <c:v>105.02608695652171</c:v>
                </c:pt>
                <c:pt idx="599">
                  <c:v>105.52608695652174</c:v>
                </c:pt>
                <c:pt idx="600">
                  <c:v>104.73809523809524</c:v>
                </c:pt>
                <c:pt idx="601">
                  <c:v>105.61304347826086</c:v>
                </c:pt>
                <c:pt idx="602">
                  <c:v>105.12173913043478</c:v>
                </c:pt>
                <c:pt idx="603">
                  <c:v>104.99583333333335</c:v>
                </c:pt>
                <c:pt idx="604">
                  <c:v>105.17916666666666</c:v>
                </c:pt>
                <c:pt idx="605">
                  <c:v>104.65416666666665</c:v>
                </c:pt>
                <c:pt idx="606">
                  <c:v>105.64999999999999</c:v>
                </c:pt>
                <c:pt idx="607">
                  <c:v>105.19583333333334</c:v>
                </c:pt>
                <c:pt idx="608">
                  <c:v>104.99583333333334</c:v>
                </c:pt>
                <c:pt idx="609">
                  <c:v>104.95416666666664</c:v>
                </c:pt>
                <c:pt idx="610">
                  <c:v>104.49166666666666</c:v>
                </c:pt>
                <c:pt idx="611">
                  <c:v>104.14999999999999</c:v>
                </c:pt>
                <c:pt idx="612">
                  <c:v>104.04583333333335</c:v>
                </c:pt>
                <c:pt idx="613">
                  <c:v>102.875</c:v>
                </c:pt>
                <c:pt idx="614">
                  <c:v>103.07083333333337</c:v>
                </c:pt>
                <c:pt idx="615">
                  <c:v>102.95416666666667</c:v>
                </c:pt>
                <c:pt idx="616">
                  <c:v>103.36250000000001</c:v>
                </c:pt>
                <c:pt idx="617">
                  <c:v>103.59166666666665</c:v>
                </c:pt>
                <c:pt idx="618">
                  <c:v>103.0333333333333</c:v>
                </c:pt>
                <c:pt idx="619">
                  <c:v>103.30416666666667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5342320"/>
        <c:axId val="225580640"/>
      </c:lineChart>
      <c:dateAx>
        <c:axId val="225342320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5580640"/>
        <c:crosses val="autoZero"/>
        <c:auto val="1"/>
        <c:lblOffset val="100"/>
        <c:baseTimeUnit val="days"/>
      </c:dateAx>
      <c:valAx>
        <c:axId val="225580640"/>
        <c:scaling>
          <c:orientation val="minMax"/>
          <c:min val="9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TDG 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53423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8.953598584991633E-2"/>
          <c:y val="9.5726573279225721E-2"/>
          <c:w val="0.21410126477236857"/>
          <c:h val="0.27718494518497266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6224998597265609E-2"/>
          <c:y val="3.8661853729091464E-2"/>
          <c:w val="0.88337120092767496"/>
          <c:h val="0.58070036969844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Sheet1!$A$8</c:f>
              <c:strCache>
                <c:ptCount val="1"/>
                <c:pt idx="0">
                  <c:v>Memorial Bridge 7/18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Sheet1!$B$7:$F$7</c:f>
              <c:strCache>
                <c:ptCount val="5"/>
                <c:pt idx="0">
                  <c:v>Fish with Gill Bubbles</c:v>
                </c:pt>
                <c:pt idx="1">
                  <c:v>Fish with Lateral Line Bubbles</c:v>
                </c:pt>
                <c:pt idx="2">
                  <c:v>Fish with Fin Bubbles</c:v>
                </c:pt>
                <c:pt idx="3">
                  <c:v>Fish with Eye Bubbles</c:v>
                </c:pt>
                <c:pt idx="4">
                  <c:v>Fish with Food in Stomach</c:v>
                </c:pt>
              </c:strCache>
            </c:strRef>
          </c:cat>
          <c:val>
            <c:numRef>
              <c:f>Sheet1!$B$8:$F$8</c:f>
              <c:numCache>
                <c:formatCode>General</c:formatCode>
                <c:ptCount val="5"/>
                <c:pt idx="0">
                  <c:v>1</c:v>
                </c:pt>
                <c:pt idx="1">
                  <c:v>0.76923076923076927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Sheet1!$A$9</c:f>
              <c:strCache>
                <c:ptCount val="1"/>
                <c:pt idx="0">
                  <c:v>Hatwai Creek 7/18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Sheet1!$B$7:$F$7</c:f>
              <c:strCache>
                <c:ptCount val="5"/>
                <c:pt idx="0">
                  <c:v>Fish with Gill Bubbles</c:v>
                </c:pt>
                <c:pt idx="1">
                  <c:v>Fish with Lateral Line Bubbles</c:v>
                </c:pt>
                <c:pt idx="2">
                  <c:v>Fish with Fin Bubbles</c:v>
                </c:pt>
                <c:pt idx="3">
                  <c:v>Fish with Eye Bubbles</c:v>
                </c:pt>
                <c:pt idx="4">
                  <c:v>Fish with Food in Stomach</c:v>
                </c:pt>
              </c:strCache>
            </c:strRef>
          </c:cat>
          <c:val>
            <c:numRef>
              <c:f>Sheet1!$B$9:$F$9</c:f>
              <c:numCache>
                <c:formatCode>General</c:formatCode>
                <c:ptCount val="5"/>
                <c:pt idx="0">
                  <c:v>0.76923076923076927</c:v>
                </c:pt>
                <c:pt idx="1">
                  <c:v>0.61538461538461542</c:v>
                </c:pt>
                <c:pt idx="2">
                  <c:v>7.6923076923076927E-2</c:v>
                </c:pt>
                <c:pt idx="3">
                  <c:v>7.6923076923076927E-2</c:v>
                </c:pt>
                <c:pt idx="4">
                  <c:v>0.84615384615384615</c:v>
                </c:pt>
              </c:numCache>
            </c:numRef>
          </c:val>
        </c:ser>
        <c:ser>
          <c:idx val="2"/>
          <c:order val="2"/>
          <c:tx>
            <c:strRef>
              <c:f>Sheet1!$A$10</c:f>
              <c:strCache>
                <c:ptCount val="1"/>
                <c:pt idx="0">
                  <c:v>Memorial Bridge 9/7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Sheet1!$B$7:$F$7</c:f>
              <c:strCache>
                <c:ptCount val="5"/>
                <c:pt idx="0">
                  <c:v>Fish with Gill Bubbles</c:v>
                </c:pt>
                <c:pt idx="1">
                  <c:v>Fish with Lateral Line Bubbles</c:v>
                </c:pt>
                <c:pt idx="2">
                  <c:v>Fish with Fin Bubbles</c:v>
                </c:pt>
                <c:pt idx="3">
                  <c:v>Fish with Eye Bubbles</c:v>
                </c:pt>
                <c:pt idx="4">
                  <c:v>Fish with Food in Stomach</c:v>
                </c:pt>
              </c:strCache>
            </c:strRef>
          </c:cat>
          <c:val>
            <c:numRef>
              <c:f>Sheet1!$B$10:$F$10</c:f>
              <c:numCache>
                <c:formatCode>General</c:formatCode>
                <c:ptCount val="5"/>
                <c:pt idx="0">
                  <c:v>0.8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25009864"/>
        <c:axId val="131588792"/>
      </c:barChart>
      <c:catAx>
        <c:axId val="225009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1588792"/>
        <c:crosses val="autoZero"/>
        <c:auto val="1"/>
        <c:lblAlgn val="ctr"/>
        <c:lblOffset val="100"/>
        <c:noMultiLvlLbl val="0"/>
      </c:catAx>
      <c:valAx>
        <c:axId val="131588792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5009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8159D-FBD2-43EC-A063-22C8F7ECAE5D}" type="datetimeFigureOut">
              <a:rPr lang="en-US" smtClean="0"/>
              <a:t>12/12/2017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BC522-775A-4FD9-98E4-14AFD85BE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79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8159D-FBD2-43EC-A063-22C8F7ECAE5D}" type="datetimeFigureOut">
              <a:rPr lang="en-US" smtClean="0"/>
              <a:t>12/12/2017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BC522-775A-4FD9-98E4-14AFD85BE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685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8159D-FBD2-43EC-A063-22C8F7ECAE5D}" type="datetimeFigureOut">
              <a:rPr lang="en-US" smtClean="0"/>
              <a:t>12/12/2017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BC522-775A-4FD9-98E4-14AFD85BE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587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ED4A3A-EEB9-4D64-81D6-4A7C4353C1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2617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1FAE58-4284-4DB7-9942-6ED64DB97C2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590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55829A-8E23-4AE5-8BEE-A396426627E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2143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B1576D-E2F0-4778-B468-8270C0D3C6F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2180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FF0A5F-9D8A-4FF8-A552-C961B1EC599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8442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5A2996-BD95-440D-B195-92DFFD28FAE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663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1AE57B-D23B-4CF7-9170-8F1A235EF5E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1343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A18769-1406-4EAA-94B9-E148098109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876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8159D-FBD2-43EC-A063-22C8F7ECAE5D}" type="datetimeFigureOut">
              <a:rPr lang="en-US" smtClean="0"/>
              <a:t>12/12/2017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BC522-775A-4FD9-98E4-14AFD85BE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5673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446A99-9FC8-41A2-A9F1-5AEC3379C80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9908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EE9BE4-A0CF-412A-B5A9-AC5E0B52C22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2222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2262FE-A98C-4A71-91ED-8EA675336B3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0213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E3292E-B0F6-40FD-B4F2-C6602D48C9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3179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7CE50F-51C0-4D31-9852-764FF96BC04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2759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3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384F35-D9D0-4F09-8F32-5D16A95F1EC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3551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602C80-0313-4606-AE90-B43588C76A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3346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4709A4-EADE-48AE-8962-1FB4EBDEDF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3859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49A29-2E22-4757-8600-9A33E5C1F02C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12/12/2017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F824DF-6D4B-4593-BF1E-A8313A58F08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532762"/>
      </p:ext>
    </p:extLst>
  </p:cSld>
  <p:clrMapOvr>
    <a:masterClrMapping/>
  </p:clrMapOvr>
  <p:transition advTm="7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8159D-FBD2-43EC-A063-22C8F7ECAE5D}" type="datetimeFigureOut">
              <a:rPr lang="en-US" smtClean="0"/>
              <a:t>12/12/2017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BC522-775A-4FD9-98E4-14AFD85BE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920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8159D-FBD2-43EC-A063-22C8F7ECAE5D}" type="datetimeFigureOut">
              <a:rPr lang="en-US" smtClean="0"/>
              <a:t>12/12/2017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BC522-775A-4FD9-98E4-14AFD85BE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7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8159D-FBD2-43EC-A063-22C8F7ECAE5D}" type="datetimeFigureOut">
              <a:rPr lang="en-US" smtClean="0"/>
              <a:t>12/12/2017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BC522-775A-4FD9-98E4-14AFD85BE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54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8159D-FBD2-43EC-A063-22C8F7ECAE5D}" type="datetimeFigureOut">
              <a:rPr lang="en-US" smtClean="0"/>
              <a:t>12/12/2017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BC522-775A-4FD9-98E4-14AFD85BE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722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8159D-FBD2-43EC-A063-22C8F7ECAE5D}" type="datetimeFigureOut">
              <a:rPr lang="en-US" smtClean="0"/>
              <a:t>12/12/2017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BC522-775A-4FD9-98E4-14AFD85BE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665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8159D-FBD2-43EC-A063-22C8F7ECAE5D}" type="datetimeFigureOut">
              <a:rPr lang="en-US" smtClean="0"/>
              <a:t>12/12/2017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BC522-775A-4FD9-98E4-14AFD85BE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702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8159D-FBD2-43EC-A063-22C8F7ECAE5D}" type="datetimeFigureOut">
              <a:rPr lang="en-US" smtClean="0"/>
              <a:t>12/12/2017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BC522-775A-4FD9-98E4-14AFD85BE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529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8159D-FBD2-43EC-A063-22C8F7ECAE5D}" type="datetimeFigureOut">
              <a:rPr lang="en-US" smtClean="0"/>
              <a:t>12/12/2017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BC522-775A-4FD9-98E4-14AFD85BE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308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9000">
              <a:schemeClr val="tx1">
                <a:alpha val="95000"/>
              </a:schemeClr>
            </a:gs>
            <a:gs pos="39999">
              <a:schemeClr val="accent6">
                <a:lumMod val="50000"/>
              </a:schemeClr>
            </a:gs>
            <a:gs pos="70000">
              <a:schemeClr val="accent4">
                <a:alpha val="94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A885A70-3ADB-42DB-BB15-1C9B7ABB30CD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128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660" y="-1428750"/>
            <a:ext cx="11049000" cy="82867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533525" y="857250"/>
            <a:ext cx="6858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6200000">
            <a:off x="885825" y="2829549"/>
            <a:ext cx="7105650" cy="144655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2017 </a:t>
            </a:r>
            <a:r>
              <a:rPr lang="en-US" sz="4400" dirty="0" err="1" smtClean="0">
                <a:solidFill>
                  <a:schemeClr val="bg1"/>
                </a:solidFill>
              </a:rPr>
              <a:t>Dworshak</a:t>
            </a:r>
            <a:r>
              <a:rPr lang="en-US" sz="4400" dirty="0" smtClean="0">
                <a:solidFill>
                  <a:schemeClr val="bg1"/>
                </a:solidFill>
              </a:rPr>
              <a:t> Dam Effects  on Clearwater In-river Fish 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73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12611"/>
              </p:ext>
            </p:extLst>
          </p:nvPr>
        </p:nvGraphicFramePr>
        <p:xfrm>
          <a:off x="245806" y="299064"/>
          <a:ext cx="8652387" cy="62598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3941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52" y="266700"/>
            <a:ext cx="5968047" cy="652906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096000" y="2924175"/>
            <a:ext cx="2895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March 4 to April 14 TDG &lt; 120%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4.5% of Clearwater juveniles potentially exposed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TDG Related Mortality 0 to 4.5%, likely &lt;2%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6391274" y="10210"/>
            <a:ext cx="300037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Estimated </a:t>
            </a:r>
            <a:r>
              <a:rPr lang="en-US" sz="3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Emergence Timing 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TDG </a:t>
            </a:r>
            <a:r>
              <a:rPr lang="en-US" sz="3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Induced Mortality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56183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46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63150"/>
            <a:ext cx="6581775" cy="5176826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6238874" y="2044325"/>
            <a:ext cx="2790825" cy="43519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Demonstrates </a:t>
            </a:r>
            <a:r>
              <a:rPr lang="en-US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successful 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juvenile fall chinook incubation, eye-up and </a:t>
            </a:r>
            <a:r>
              <a:rPr lang="en-US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rearing. </a:t>
            </a:r>
          </a:p>
          <a:p>
            <a:pPr marR="0"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0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0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Does 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not quantify </a:t>
            </a:r>
            <a:r>
              <a:rPr lang="en-US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potential direct or indirect 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mortality from TDG exposure.   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14662" y="167759"/>
            <a:ext cx="340509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ea typeface="Calibri" panose="020F0502020204030204" pitchFamily="34" charset="0"/>
              </a:rPr>
              <a:t>Beach </a:t>
            </a:r>
            <a:r>
              <a:rPr lang="en-US" sz="40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Seining </a:t>
            </a:r>
          </a:p>
          <a:p>
            <a:pPr algn="ctr"/>
            <a:r>
              <a:rPr lang="en-US" sz="40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CPUE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61961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353175" y="1246525"/>
            <a:ext cx="2790825" cy="5091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0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TDG 103-112%</a:t>
            </a:r>
            <a:endParaRPr lang="en-US" sz="20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0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GBT symposiums in most fish, but limited to gills and lateral line.</a:t>
            </a:r>
          </a:p>
          <a:p>
            <a:pPr marR="0"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0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Feeding appeared normal.</a:t>
            </a:r>
          </a:p>
          <a:p>
            <a:pPr marR="0"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0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Growth appeared normal.   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67037" y="101084"/>
            <a:ext cx="357020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Beach Seining </a:t>
            </a:r>
          </a:p>
          <a:p>
            <a:pPr algn="ctr"/>
            <a:r>
              <a:rPr lang="en-US" sz="4000" b="1" dirty="0" smtClean="0">
                <a:latin typeface="Times New Roman" panose="02020603050405020304" pitchFamily="18" charset="0"/>
              </a:rPr>
              <a:t>Fish Condition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7021271"/>
              </p:ext>
            </p:extLst>
          </p:nvPr>
        </p:nvGraphicFramePr>
        <p:xfrm>
          <a:off x="174625" y="2057399"/>
          <a:ext cx="6683375" cy="4010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85750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801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16459"/>
            <a:ext cx="9144000" cy="36250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5967" y="200025"/>
            <a:ext cx="902798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/>
              <a:t>Elevated Total </a:t>
            </a:r>
            <a:r>
              <a:rPr lang="en-US" sz="3600" dirty="0"/>
              <a:t>Dissolved Gas (TDG) </a:t>
            </a:r>
            <a:endParaRPr lang="en-US" sz="3600" dirty="0" smtClean="0"/>
          </a:p>
          <a:p>
            <a:pPr algn="ctr"/>
            <a:r>
              <a:rPr lang="en-US" sz="3600" dirty="0" smtClean="0"/>
              <a:t>Fish Exposure </a:t>
            </a:r>
            <a:r>
              <a:rPr lang="en-US" sz="3600" dirty="0"/>
              <a:t>and </a:t>
            </a:r>
            <a:r>
              <a:rPr lang="en-US" sz="3600" dirty="0" smtClean="0"/>
              <a:t>Risk </a:t>
            </a:r>
            <a:r>
              <a:rPr lang="en-US" sz="3600" dirty="0" smtClean="0"/>
              <a:t>Assessment (Preseason)</a:t>
            </a:r>
          </a:p>
          <a:p>
            <a:pPr algn="ctr"/>
            <a:endParaRPr lang="en-US" sz="3600" dirty="0" smtClean="0"/>
          </a:p>
          <a:p>
            <a:pPr algn="ctr"/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43963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7418" y="200025"/>
            <a:ext cx="87250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/>
              <a:t>Elevated Total </a:t>
            </a:r>
            <a:r>
              <a:rPr lang="en-US" sz="3600" dirty="0"/>
              <a:t>Dissolved Gas (TDG) </a:t>
            </a:r>
            <a:endParaRPr lang="en-US" sz="3600" dirty="0" smtClean="0"/>
          </a:p>
          <a:p>
            <a:pPr algn="ctr"/>
            <a:r>
              <a:rPr lang="en-US" sz="3600" dirty="0" smtClean="0"/>
              <a:t>Fish Exposure </a:t>
            </a:r>
            <a:r>
              <a:rPr lang="en-US" sz="3600" dirty="0"/>
              <a:t>and </a:t>
            </a:r>
            <a:r>
              <a:rPr lang="en-US" sz="3600" dirty="0" smtClean="0"/>
              <a:t>Risk </a:t>
            </a:r>
            <a:r>
              <a:rPr lang="en-US" sz="3600" dirty="0" smtClean="0"/>
              <a:t>Assessment (Updated)</a:t>
            </a:r>
            <a:endParaRPr lang="en-US" sz="3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3167"/>
            <a:ext cx="9144000" cy="3431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79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9075" y="1701284"/>
            <a:ext cx="8801100" cy="4702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en-US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Achieve 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full pool for summer flow augmentation</a:t>
            </a:r>
            <a:r>
              <a:rPr lang="en-US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8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Maintain in-river TDG levels at 100% to the greatest extent possible</a:t>
            </a:r>
            <a:r>
              <a:rPr lang="en-US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en-US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Maintain 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in-hatchery TDG levels at or below 101% (in-river TDG 115% or less</a:t>
            </a:r>
            <a:r>
              <a:rPr lang="en-US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Provide spring flow augmentation flows, consistent with natural hydrograph, to the greatest extent possible.  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3375" y="104775"/>
            <a:ext cx="8258175" cy="1482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Nez Perce Tribe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Priorities </a:t>
            </a:r>
            <a:r>
              <a:rPr lang="en-US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2018 Operations </a:t>
            </a:r>
          </a:p>
        </p:txBody>
      </p:sp>
    </p:spTree>
    <p:extLst>
      <p:ext uri="{BB962C8B-B14F-4D97-AF65-F5344CB8AC3E}">
        <p14:creationId xmlns:p14="http://schemas.microsoft.com/office/powerpoint/2010/main" val="394208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inook_57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1600200"/>
            <a:ext cx="7315200" cy="4876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" y="6273225"/>
            <a:ext cx="861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FFFFFF"/>
                </a:solidFill>
                <a:latin typeface="Papyrus" pitchFamily="66" charset="0"/>
              </a:rPr>
              <a:t/>
            </a:r>
            <a:br>
              <a:rPr lang="en-US" sz="1600" b="1" dirty="0" smtClean="0">
                <a:solidFill>
                  <a:srgbClr val="FFFFFF"/>
                </a:solidFill>
                <a:latin typeface="Papyrus" pitchFamily="66" charset="0"/>
              </a:rPr>
            </a:br>
            <a:r>
              <a:rPr lang="en-US" sz="1600" b="1" dirty="0" smtClean="0">
                <a:solidFill>
                  <a:srgbClr val="FFFFFF"/>
                </a:solidFill>
                <a:latin typeface="Papyrus" pitchFamily="66" charset="0"/>
              </a:rPr>
              <a:t>Photos by Mary Edwards (www.maryedwardsphotography.com)</a:t>
            </a:r>
            <a:endParaRPr lang="en-US" sz="1600" b="1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77363" y="157656"/>
            <a:ext cx="781236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Acknowledgments:  Bill Arnsberg, Scott Kellar, Thomas Tall Bull, Billy Connor, USGS, COE</a:t>
            </a:r>
          </a:p>
          <a:p>
            <a:r>
              <a:rPr lang="en-US" dirty="0">
                <a:solidFill>
                  <a:schemeClr val="bg1"/>
                </a:solidFill>
              </a:rPr>
              <a:t>	</a:t>
            </a:r>
            <a:r>
              <a:rPr lang="en-US" dirty="0" smtClean="0">
                <a:solidFill>
                  <a:schemeClr val="bg1"/>
                </a:solidFill>
              </a:rPr>
              <a:t>		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9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9075" y="1701284"/>
            <a:ext cx="8801100" cy="5017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Achieve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full pool for summer flow augmentation.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Increase risk probability of not refilling from 5 to 10 percent for planning between now and the end of December. 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Target end of December elevation of 1520’ by managing flows up to maximum powerhouse capacity.  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Maintain in-river TDG levels at 100% to the greatest extent possible.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powerhouse capacity must be exceeded, target periods that will have minimal impacts on juvenile production and adult behavior and survival. 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January and February have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least amount of risk.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Post fall Chinook juvenile emergence (March 1st) has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greatest </a:t>
            </a: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risk. 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Maintain in-hatchery TDG levels at or below 101% (in-river TDG 115% or less).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Provide spring flow augmentation flows, consistent with natural hydrograph, to the greatest extent possible. 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Reduced powerhouse capacity in 2018 incompatible with this objective due to elevated TDG generation.  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3375" y="104775"/>
            <a:ext cx="8258175" cy="1482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Nez Perce Tribe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Priorities </a:t>
            </a:r>
            <a:r>
              <a:rPr lang="en-US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2018 Operations </a:t>
            </a:r>
          </a:p>
        </p:txBody>
      </p:sp>
    </p:spTree>
    <p:extLst>
      <p:ext uri="{BB962C8B-B14F-4D97-AF65-F5344CB8AC3E}">
        <p14:creationId xmlns:p14="http://schemas.microsoft.com/office/powerpoint/2010/main" val="36288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16459"/>
            <a:ext cx="9144000" cy="36250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9976" y="200025"/>
            <a:ext cx="68799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/>
              <a:t>Elevated Total </a:t>
            </a:r>
            <a:r>
              <a:rPr lang="en-US" sz="3600" dirty="0"/>
              <a:t>Dissolved Gas (TDG) </a:t>
            </a:r>
            <a:endParaRPr lang="en-US" sz="3600" dirty="0" smtClean="0"/>
          </a:p>
          <a:p>
            <a:pPr algn="ctr"/>
            <a:r>
              <a:rPr lang="en-US" sz="3600" dirty="0" smtClean="0"/>
              <a:t>Fish Exposure </a:t>
            </a:r>
            <a:r>
              <a:rPr lang="en-US" sz="3600" dirty="0"/>
              <a:t>and </a:t>
            </a:r>
            <a:r>
              <a:rPr lang="en-US" sz="3600" dirty="0" smtClean="0"/>
              <a:t>Risk Assessment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24684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016" y="0"/>
            <a:ext cx="77459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926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95500" y="9525"/>
            <a:ext cx="5114925" cy="70788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TDG Related Mortality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76475" y="3048000"/>
            <a:ext cx="36861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TDG Level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2533650" y="3476625"/>
            <a:ext cx="36861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Depth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2847975" y="3914775"/>
            <a:ext cx="36861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Duration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3105150" y="4343400"/>
            <a:ext cx="36861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Specie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3390900" y="4793962"/>
            <a:ext cx="36861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Life Stage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586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95500" y="9525"/>
            <a:ext cx="5114925" cy="70788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TDG Related Mortality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" y="1133475"/>
            <a:ext cx="9144000" cy="4832092"/>
          </a:xfrm>
          <a:prstGeom prst="rect">
            <a:avLst/>
          </a:prstGeom>
          <a:solidFill>
            <a:schemeClr val="bg1">
              <a:alpha val="72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Don E. </a:t>
            </a:r>
            <a:r>
              <a:rPr lang="en-US" sz="2800" dirty="0" err="1"/>
              <a:t>Weitkamp</a:t>
            </a:r>
            <a:r>
              <a:rPr lang="en-US" sz="2800" dirty="0"/>
              <a:t> &amp; Max Katz (1980): A Review of Dissolved </a:t>
            </a:r>
            <a:r>
              <a:rPr lang="en-US" sz="2800" dirty="0" smtClean="0"/>
              <a:t>Gas Supersaturation </a:t>
            </a:r>
            <a:r>
              <a:rPr lang="en-US" sz="2800" dirty="0"/>
              <a:t>Literature, Transactions of the American Fisheries Society, 109:6, </a:t>
            </a:r>
            <a:r>
              <a:rPr lang="en-US" sz="2800" dirty="0" smtClean="0"/>
              <a:t>659-702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Don</a:t>
            </a:r>
            <a:r>
              <a:rPr lang="en-US" sz="2800" dirty="0"/>
              <a:t>. E. </a:t>
            </a:r>
            <a:r>
              <a:rPr lang="en-US" sz="2800" dirty="0" err="1" smtClean="0"/>
              <a:t>Weitkamp</a:t>
            </a:r>
            <a:r>
              <a:rPr lang="en-US" sz="2800" dirty="0"/>
              <a:t>.</a:t>
            </a:r>
            <a:r>
              <a:rPr lang="en-US" sz="2800" dirty="0" smtClean="0"/>
              <a:t> 2008. Total Dissolved Gas Supersaturation Biological Effects, Review Of Literature 1980-2007, June 2008 Draft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r>
              <a:rPr lang="en-US" sz="2800" dirty="0" smtClean="0"/>
              <a:t>		Eggs: 0% regardless of TDG level</a:t>
            </a:r>
          </a:p>
          <a:p>
            <a:r>
              <a:rPr lang="en-US" sz="2800" dirty="0" smtClean="0"/>
              <a:t>		Fry: 68-75% with TDG 120-124%</a:t>
            </a:r>
          </a:p>
          <a:p>
            <a:r>
              <a:rPr lang="en-US" sz="2800" dirty="0" smtClean="0"/>
              <a:t>		Juveniles: 0-100% with TDG 110-120%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1751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88" y="19050"/>
            <a:ext cx="9147887" cy="6860915"/>
          </a:xfrm>
          <a:prstGeom prst="rect">
            <a:avLst/>
          </a:prstGeom>
          <a:solidFill>
            <a:schemeClr val="bg1"/>
          </a:solidFill>
          <a:ln w="15875">
            <a:solidFill>
              <a:schemeClr val="bg1"/>
            </a:solidFill>
          </a:ln>
        </p:spPr>
      </p:pic>
      <p:sp>
        <p:nvSpPr>
          <p:cNvPr id="3" name="Freeform 2"/>
          <p:cNvSpPr/>
          <p:nvPr/>
        </p:nvSpPr>
        <p:spPr>
          <a:xfrm>
            <a:off x="1545772" y="2960137"/>
            <a:ext cx="4408714" cy="3904862"/>
          </a:xfrm>
          <a:custGeom>
            <a:avLst/>
            <a:gdLst>
              <a:gd name="connsiteX0" fmla="*/ 5878285 w 5878285"/>
              <a:gd name="connsiteY0" fmla="*/ 401216 h 5206482"/>
              <a:gd name="connsiteX1" fmla="*/ 5337110 w 5878285"/>
              <a:gd name="connsiteY1" fmla="*/ 167951 h 5206482"/>
              <a:gd name="connsiteX2" fmla="*/ 5029200 w 5878285"/>
              <a:gd name="connsiteY2" fmla="*/ 0 h 5206482"/>
              <a:gd name="connsiteX3" fmla="*/ 4711959 w 5878285"/>
              <a:gd name="connsiteY3" fmla="*/ 111967 h 5206482"/>
              <a:gd name="connsiteX4" fmla="*/ 4478693 w 5878285"/>
              <a:gd name="connsiteY4" fmla="*/ 326571 h 5206482"/>
              <a:gd name="connsiteX5" fmla="*/ 4152122 w 5878285"/>
              <a:gd name="connsiteY5" fmla="*/ 587829 h 5206482"/>
              <a:gd name="connsiteX6" fmla="*/ 3676261 w 5878285"/>
              <a:gd name="connsiteY6" fmla="*/ 867747 h 5206482"/>
              <a:gd name="connsiteX7" fmla="*/ 3265714 w 5878285"/>
              <a:gd name="connsiteY7" fmla="*/ 1035698 h 5206482"/>
              <a:gd name="connsiteX8" fmla="*/ 2948473 w 5878285"/>
              <a:gd name="connsiteY8" fmla="*/ 1324947 h 5206482"/>
              <a:gd name="connsiteX9" fmla="*/ 2659224 w 5878285"/>
              <a:gd name="connsiteY9" fmla="*/ 1838131 h 5206482"/>
              <a:gd name="connsiteX10" fmla="*/ 2295330 w 5878285"/>
              <a:gd name="connsiteY10" fmla="*/ 2341984 h 5206482"/>
              <a:gd name="connsiteX11" fmla="*/ 1959428 w 5878285"/>
              <a:gd name="connsiteY11" fmla="*/ 2715208 h 5206482"/>
              <a:gd name="connsiteX12" fmla="*/ 1455575 w 5878285"/>
              <a:gd name="connsiteY12" fmla="*/ 3219061 h 5206482"/>
              <a:gd name="connsiteX13" fmla="*/ 923730 w 5878285"/>
              <a:gd name="connsiteY13" fmla="*/ 3956180 h 5206482"/>
              <a:gd name="connsiteX14" fmla="*/ 130628 w 5878285"/>
              <a:gd name="connsiteY14" fmla="*/ 4711959 h 5206482"/>
              <a:gd name="connsiteX15" fmla="*/ 0 w 5878285"/>
              <a:gd name="connsiteY15" fmla="*/ 5159829 h 5206482"/>
              <a:gd name="connsiteX16" fmla="*/ 37322 w 5878285"/>
              <a:gd name="connsiteY16" fmla="*/ 5206482 h 5206482"/>
              <a:gd name="connsiteX17" fmla="*/ 2575249 w 5878285"/>
              <a:gd name="connsiteY17" fmla="*/ 5197151 h 5206482"/>
              <a:gd name="connsiteX18" fmla="*/ 3508310 w 5878285"/>
              <a:gd name="connsiteY18" fmla="*/ 4198775 h 5206482"/>
              <a:gd name="connsiteX19" fmla="*/ 4170783 w 5878285"/>
              <a:gd name="connsiteY19" fmla="*/ 3349690 h 5206482"/>
              <a:gd name="connsiteX20" fmla="*/ 4823926 w 5878285"/>
              <a:gd name="connsiteY20" fmla="*/ 2360645 h 5206482"/>
              <a:gd name="connsiteX21" fmla="*/ 5206481 w 5878285"/>
              <a:gd name="connsiteY21" fmla="*/ 1632857 h 5206482"/>
              <a:gd name="connsiteX22" fmla="*/ 5635689 w 5878285"/>
              <a:gd name="connsiteY22" fmla="*/ 877078 h 5206482"/>
              <a:gd name="connsiteX23" fmla="*/ 5878285 w 5878285"/>
              <a:gd name="connsiteY23" fmla="*/ 401216 h 5206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878285" h="5206482">
                <a:moveTo>
                  <a:pt x="5878285" y="401216"/>
                </a:moveTo>
                <a:lnTo>
                  <a:pt x="5337110" y="167951"/>
                </a:lnTo>
                <a:lnTo>
                  <a:pt x="5029200" y="0"/>
                </a:lnTo>
                <a:lnTo>
                  <a:pt x="4711959" y="111967"/>
                </a:lnTo>
                <a:lnTo>
                  <a:pt x="4478693" y="326571"/>
                </a:lnTo>
                <a:lnTo>
                  <a:pt x="4152122" y="587829"/>
                </a:lnTo>
                <a:lnTo>
                  <a:pt x="3676261" y="867747"/>
                </a:lnTo>
                <a:lnTo>
                  <a:pt x="3265714" y="1035698"/>
                </a:lnTo>
                <a:lnTo>
                  <a:pt x="2948473" y="1324947"/>
                </a:lnTo>
                <a:lnTo>
                  <a:pt x="2659224" y="1838131"/>
                </a:lnTo>
                <a:lnTo>
                  <a:pt x="2295330" y="2341984"/>
                </a:lnTo>
                <a:lnTo>
                  <a:pt x="1959428" y="2715208"/>
                </a:lnTo>
                <a:lnTo>
                  <a:pt x="1455575" y="3219061"/>
                </a:lnTo>
                <a:lnTo>
                  <a:pt x="923730" y="3956180"/>
                </a:lnTo>
                <a:lnTo>
                  <a:pt x="130628" y="4711959"/>
                </a:lnTo>
                <a:lnTo>
                  <a:pt x="0" y="5159829"/>
                </a:lnTo>
                <a:lnTo>
                  <a:pt x="37322" y="5206482"/>
                </a:lnTo>
                <a:lnTo>
                  <a:pt x="2575249" y="5197151"/>
                </a:lnTo>
                <a:lnTo>
                  <a:pt x="3508310" y="4198775"/>
                </a:lnTo>
                <a:lnTo>
                  <a:pt x="4170783" y="3349690"/>
                </a:lnTo>
                <a:lnTo>
                  <a:pt x="4823926" y="2360645"/>
                </a:lnTo>
                <a:lnTo>
                  <a:pt x="5206481" y="1632857"/>
                </a:lnTo>
                <a:lnTo>
                  <a:pt x="5635689" y="877078"/>
                </a:lnTo>
                <a:lnTo>
                  <a:pt x="5878285" y="401216"/>
                </a:lnTo>
                <a:close/>
              </a:path>
            </a:pathLst>
          </a:cu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TextBox 4"/>
          <p:cNvSpPr txBox="1"/>
          <p:nvPr/>
        </p:nvSpPr>
        <p:spPr>
          <a:xfrm>
            <a:off x="5716361" y="4748559"/>
            <a:ext cx="1050674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 err="1"/>
              <a:t>Redds</a:t>
            </a:r>
            <a:r>
              <a:rPr lang="en-US" sz="1350" b="1" dirty="0"/>
              <a:t> below NPTH (n=724</a:t>
            </a:r>
            <a:r>
              <a:rPr lang="en-US" sz="1350" b="1" dirty="0" smtClean="0"/>
              <a:t>)</a:t>
            </a:r>
            <a:endParaRPr lang="en-US" sz="1350" b="1" dirty="0"/>
          </a:p>
        </p:txBody>
      </p:sp>
      <p:sp>
        <p:nvSpPr>
          <p:cNvPr id="2" name="Rectangle 1"/>
          <p:cNvSpPr/>
          <p:nvPr/>
        </p:nvSpPr>
        <p:spPr>
          <a:xfrm>
            <a:off x="371474" y="19735"/>
            <a:ext cx="8524875" cy="1200329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2016 Fall </a:t>
            </a:r>
            <a:r>
              <a:rPr lang="en-US" sz="36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Chinook Salmon</a:t>
            </a:r>
          </a:p>
          <a:p>
            <a:pPr algn="ctr"/>
            <a:r>
              <a:rPr lang="en-US" sz="36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Redd Abundance </a:t>
            </a:r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</a:t>
            </a:r>
            <a:r>
              <a:rPr lang="en-US" sz="36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Distribution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2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25" y="0"/>
            <a:ext cx="88745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524499" y="456337"/>
            <a:ext cx="3095625" cy="230832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400" dirty="0" smtClean="0"/>
              <a:t>51.3</a:t>
            </a:r>
            <a:r>
              <a:rPr lang="en-US" sz="2400" dirty="0"/>
              <a:t>% of the </a:t>
            </a:r>
            <a:r>
              <a:rPr lang="en-US" sz="2400" dirty="0" smtClean="0"/>
              <a:t>Snake River </a:t>
            </a:r>
            <a:r>
              <a:rPr lang="en-US" sz="2400" dirty="0" err="1" smtClean="0"/>
              <a:t>redds</a:t>
            </a:r>
            <a:r>
              <a:rPr lang="en-US" sz="2400" dirty="0" smtClean="0"/>
              <a:t> occurred </a:t>
            </a:r>
            <a:r>
              <a:rPr lang="en-US" sz="2400" dirty="0"/>
              <a:t>in the lower </a:t>
            </a:r>
            <a:r>
              <a:rPr lang="en-US" sz="2400" dirty="0" smtClean="0"/>
              <a:t>Clearwater (92.2%) </a:t>
            </a:r>
            <a:r>
              <a:rPr lang="en-US" sz="2400" dirty="0"/>
              <a:t>or North Fork Clearwater </a:t>
            </a:r>
            <a:r>
              <a:rPr lang="en-US" sz="2400" dirty="0" smtClean="0"/>
              <a:t>rivers (7.8%)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4144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740" y="-66675"/>
            <a:ext cx="9232900" cy="69246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65869" y="3847676"/>
            <a:ext cx="129901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 err="1">
                <a:solidFill>
                  <a:srgbClr val="002060"/>
                </a:solidFill>
              </a:rPr>
              <a:t>Ahsahka</a:t>
            </a:r>
            <a:r>
              <a:rPr lang="en-US" sz="1350" dirty="0">
                <a:solidFill>
                  <a:srgbClr val="002060"/>
                </a:solidFill>
              </a:rPr>
              <a:t> Islands</a:t>
            </a:r>
          </a:p>
        </p:txBody>
      </p:sp>
    </p:spTree>
    <p:extLst>
      <p:ext uri="{BB962C8B-B14F-4D97-AF65-F5344CB8AC3E}">
        <p14:creationId xmlns:p14="http://schemas.microsoft.com/office/powerpoint/2010/main" val="92387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9229" y="3719581"/>
            <a:ext cx="135517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 err="1"/>
              <a:t>Ahsahka</a:t>
            </a:r>
            <a:r>
              <a:rPr lang="en-US" sz="1350" dirty="0"/>
              <a:t> Island </a:t>
            </a:r>
          </a:p>
          <a:p>
            <a:pPr algn="ctr"/>
            <a:r>
              <a:rPr lang="en-US" sz="1350" dirty="0" err="1"/>
              <a:t>Redds</a:t>
            </a:r>
            <a:r>
              <a:rPr lang="en-US" sz="1350" dirty="0"/>
              <a:t> (n=241)   </a:t>
            </a:r>
          </a:p>
        </p:txBody>
      </p:sp>
      <p:sp>
        <p:nvSpPr>
          <p:cNvPr id="6" name="Freeform 5"/>
          <p:cNvSpPr/>
          <p:nvPr/>
        </p:nvSpPr>
        <p:spPr>
          <a:xfrm>
            <a:off x="3317790" y="3062931"/>
            <a:ext cx="2607275" cy="834081"/>
          </a:xfrm>
          <a:custGeom>
            <a:avLst/>
            <a:gdLst>
              <a:gd name="connsiteX0" fmla="*/ 3278659 w 3476367"/>
              <a:gd name="connsiteY0" fmla="*/ 24714 h 1112108"/>
              <a:gd name="connsiteX1" fmla="*/ 2578443 w 3476367"/>
              <a:gd name="connsiteY1" fmla="*/ 123568 h 1112108"/>
              <a:gd name="connsiteX2" fmla="*/ 2084173 w 3476367"/>
              <a:gd name="connsiteY2" fmla="*/ 197708 h 1112108"/>
              <a:gd name="connsiteX3" fmla="*/ 1540476 w 3476367"/>
              <a:gd name="connsiteY3" fmla="*/ 271849 h 1112108"/>
              <a:gd name="connsiteX4" fmla="*/ 988540 w 3476367"/>
              <a:gd name="connsiteY4" fmla="*/ 321276 h 1112108"/>
              <a:gd name="connsiteX5" fmla="*/ 453081 w 3476367"/>
              <a:gd name="connsiteY5" fmla="*/ 329514 h 1112108"/>
              <a:gd name="connsiteX6" fmla="*/ 156519 w 3476367"/>
              <a:gd name="connsiteY6" fmla="*/ 420130 h 1112108"/>
              <a:gd name="connsiteX7" fmla="*/ 41189 w 3476367"/>
              <a:gd name="connsiteY7" fmla="*/ 568411 h 1112108"/>
              <a:gd name="connsiteX8" fmla="*/ 0 w 3476367"/>
              <a:gd name="connsiteY8" fmla="*/ 790833 h 1112108"/>
              <a:gd name="connsiteX9" fmla="*/ 65903 w 3476367"/>
              <a:gd name="connsiteY9" fmla="*/ 955589 h 1112108"/>
              <a:gd name="connsiteX10" fmla="*/ 205946 w 3476367"/>
              <a:gd name="connsiteY10" fmla="*/ 1112108 h 1112108"/>
              <a:gd name="connsiteX11" fmla="*/ 345989 w 3476367"/>
              <a:gd name="connsiteY11" fmla="*/ 1112108 h 1112108"/>
              <a:gd name="connsiteX12" fmla="*/ 782595 w 3476367"/>
              <a:gd name="connsiteY12" fmla="*/ 939114 h 1112108"/>
              <a:gd name="connsiteX13" fmla="*/ 1243913 w 3476367"/>
              <a:gd name="connsiteY13" fmla="*/ 873211 h 1112108"/>
              <a:gd name="connsiteX14" fmla="*/ 1573427 w 3476367"/>
              <a:gd name="connsiteY14" fmla="*/ 807308 h 1112108"/>
              <a:gd name="connsiteX15" fmla="*/ 2092411 w 3476367"/>
              <a:gd name="connsiteY15" fmla="*/ 691978 h 1112108"/>
              <a:gd name="connsiteX16" fmla="*/ 2537254 w 3476367"/>
              <a:gd name="connsiteY16" fmla="*/ 593124 h 1112108"/>
              <a:gd name="connsiteX17" fmla="*/ 2792627 w 3476367"/>
              <a:gd name="connsiteY17" fmla="*/ 486033 h 1112108"/>
              <a:gd name="connsiteX18" fmla="*/ 3105665 w 3476367"/>
              <a:gd name="connsiteY18" fmla="*/ 345989 h 1112108"/>
              <a:gd name="connsiteX19" fmla="*/ 3410465 w 3476367"/>
              <a:gd name="connsiteY19" fmla="*/ 263611 h 1112108"/>
              <a:gd name="connsiteX20" fmla="*/ 3476367 w 3476367"/>
              <a:gd name="connsiteY20" fmla="*/ 164757 h 1112108"/>
              <a:gd name="connsiteX21" fmla="*/ 3451654 w 3476367"/>
              <a:gd name="connsiteY21" fmla="*/ 49427 h 1112108"/>
              <a:gd name="connsiteX22" fmla="*/ 3377513 w 3476367"/>
              <a:gd name="connsiteY22" fmla="*/ 0 h 1112108"/>
              <a:gd name="connsiteX23" fmla="*/ 3278659 w 3476367"/>
              <a:gd name="connsiteY23" fmla="*/ 24714 h 1112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476367" h="1112108">
                <a:moveTo>
                  <a:pt x="3278659" y="24714"/>
                </a:moveTo>
                <a:lnTo>
                  <a:pt x="2578443" y="123568"/>
                </a:lnTo>
                <a:lnTo>
                  <a:pt x="2084173" y="197708"/>
                </a:lnTo>
                <a:lnTo>
                  <a:pt x="1540476" y="271849"/>
                </a:lnTo>
                <a:lnTo>
                  <a:pt x="988540" y="321276"/>
                </a:lnTo>
                <a:lnTo>
                  <a:pt x="453081" y="329514"/>
                </a:lnTo>
                <a:lnTo>
                  <a:pt x="156519" y="420130"/>
                </a:lnTo>
                <a:lnTo>
                  <a:pt x="41189" y="568411"/>
                </a:lnTo>
                <a:lnTo>
                  <a:pt x="0" y="790833"/>
                </a:lnTo>
                <a:lnTo>
                  <a:pt x="65903" y="955589"/>
                </a:lnTo>
                <a:lnTo>
                  <a:pt x="205946" y="1112108"/>
                </a:lnTo>
                <a:lnTo>
                  <a:pt x="345989" y="1112108"/>
                </a:lnTo>
                <a:lnTo>
                  <a:pt x="782595" y="939114"/>
                </a:lnTo>
                <a:lnTo>
                  <a:pt x="1243913" y="873211"/>
                </a:lnTo>
                <a:lnTo>
                  <a:pt x="1573427" y="807308"/>
                </a:lnTo>
                <a:lnTo>
                  <a:pt x="2092411" y="691978"/>
                </a:lnTo>
                <a:lnTo>
                  <a:pt x="2537254" y="593124"/>
                </a:lnTo>
                <a:lnTo>
                  <a:pt x="2792627" y="486033"/>
                </a:lnTo>
                <a:lnTo>
                  <a:pt x="3105665" y="345989"/>
                </a:lnTo>
                <a:lnTo>
                  <a:pt x="3410465" y="263611"/>
                </a:lnTo>
                <a:lnTo>
                  <a:pt x="3476367" y="164757"/>
                </a:lnTo>
                <a:lnTo>
                  <a:pt x="3451654" y="49427"/>
                </a:lnTo>
                <a:lnTo>
                  <a:pt x="3377513" y="0"/>
                </a:lnTo>
                <a:lnTo>
                  <a:pt x="3278659" y="24714"/>
                </a:lnTo>
                <a:close/>
              </a:path>
            </a:pathLst>
          </a:cu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169187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854" y="-74141"/>
            <a:ext cx="9242854" cy="6932141"/>
          </a:xfrm>
          <a:prstGeom prst="rect">
            <a:avLst/>
          </a:prstGeom>
        </p:spPr>
      </p:pic>
      <p:sp>
        <p:nvSpPr>
          <p:cNvPr id="7" name="Freeform 6"/>
          <p:cNvSpPr/>
          <p:nvPr/>
        </p:nvSpPr>
        <p:spPr>
          <a:xfrm>
            <a:off x="1481267" y="2672406"/>
            <a:ext cx="5004486" cy="1482811"/>
          </a:xfrm>
          <a:custGeom>
            <a:avLst/>
            <a:gdLst>
              <a:gd name="connsiteX0" fmla="*/ 6590270 w 6672648"/>
              <a:gd name="connsiteY0" fmla="*/ 90616 h 1977081"/>
              <a:gd name="connsiteX1" fmla="*/ 5914767 w 6672648"/>
              <a:gd name="connsiteY1" fmla="*/ 0 h 1977081"/>
              <a:gd name="connsiteX2" fmla="*/ 5577016 w 6672648"/>
              <a:gd name="connsiteY2" fmla="*/ 65903 h 1977081"/>
              <a:gd name="connsiteX3" fmla="*/ 4489621 w 6672648"/>
              <a:gd name="connsiteY3" fmla="*/ 354227 h 1977081"/>
              <a:gd name="connsiteX4" fmla="*/ 3369275 w 6672648"/>
              <a:gd name="connsiteY4" fmla="*/ 461319 h 1977081"/>
              <a:gd name="connsiteX5" fmla="*/ 2421924 w 6672648"/>
              <a:gd name="connsiteY5" fmla="*/ 716692 h 1977081"/>
              <a:gd name="connsiteX6" fmla="*/ 1507524 w 6672648"/>
              <a:gd name="connsiteY6" fmla="*/ 980303 h 1977081"/>
              <a:gd name="connsiteX7" fmla="*/ 387178 w 6672648"/>
              <a:gd name="connsiteY7" fmla="*/ 1334530 h 1977081"/>
              <a:gd name="connsiteX8" fmla="*/ 57664 w 6672648"/>
              <a:gd name="connsiteY8" fmla="*/ 1491049 h 1977081"/>
              <a:gd name="connsiteX9" fmla="*/ 0 w 6672648"/>
              <a:gd name="connsiteY9" fmla="*/ 1779373 h 1977081"/>
              <a:gd name="connsiteX10" fmla="*/ 436605 w 6672648"/>
              <a:gd name="connsiteY10" fmla="*/ 1977081 h 1977081"/>
              <a:gd name="connsiteX11" fmla="*/ 724929 w 6672648"/>
              <a:gd name="connsiteY11" fmla="*/ 1902941 h 1977081"/>
              <a:gd name="connsiteX12" fmla="*/ 1491048 w 6672648"/>
              <a:gd name="connsiteY12" fmla="*/ 1696995 h 1977081"/>
              <a:gd name="connsiteX13" fmla="*/ 2232454 w 6672648"/>
              <a:gd name="connsiteY13" fmla="*/ 1548714 h 1977081"/>
              <a:gd name="connsiteX14" fmla="*/ 3056237 w 6672648"/>
              <a:gd name="connsiteY14" fmla="*/ 1433384 h 1977081"/>
              <a:gd name="connsiteX15" fmla="*/ 3871783 w 6672648"/>
              <a:gd name="connsiteY15" fmla="*/ 1334530 h 1977081"/>
              <a:gd name="connsiteX16" fmla="*/ 4481383 w 6672648"/>
              <a:gd name="connsiteY16" fmla="*/ 1334530 h 1977081"/>
              <a:gd name="connsiteX17" fmla="*/ 5090983 w 6672648"/>
              <a:gd name="connsiteY17" fmla="*/ 1433384 h 1977081"/>
              <a:gd name="connsiteX18" fmla="*/ 6153664 w 6672648"/>
              <a:gd name="connsiteY18" fmla="*/ 1070919 h 1977081"/>
              <a:gd name="connsiteX19" fmla="*/ 6441989 w 6672648"/>
              <a:gd name="connsiteY19" fmla="*/ 848497 h 1977081"/>
              <a:gd name="connsiteX20" fmla="*/ 6672648 w 6672648"/>
              <a:gd name="connsiteY20" fmla="*/ 510746 h 1977081"/>
              <a:gd name="connsiteX21" fmla="*/ 6590270 w 6672648"/>
              <a:gd name="connsiteY21" fmla="*/ 90616 h 1977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672648" h="1977081">
                <a:moveTo>
                  <a:pt x="6590270" y="90616"/>
                </a:moveTo>
                <a:lnTo>
                  <a:pt x="5914767" y="0"/>
                </a:lnTo>
                <a:lnTo>
                  <a:pt x="5577016" y="65903"/>
                </a:lnTo>
                <a:lnTo>
                  <a:pt x="4489621" y="354227"/>
                </a:lnTo>
                <a:lnTo>
                  <a:pt x="3369275" y="461319"/>
                </a:lnTo>
                <a:lnTo>
                  <a:pt x="2421924" y="716692"/>
                </a:lnTo>
                <a:lnTo>
                  <a:pt x="1507524" y="980303"/>
                </a:lnTo>
                <a:lnTo>
                  <a:pt x="387178" y="1334530"/>
                </a:lnTo>
                <a:lnTo>
                  <a:pt x="57664" y="1491049"/>
                </a:lnTo>
                <a:lnTo>
                  <a:pt x="0" y="1779373"/>
                </a:lnTo>
                <a:lnTo>
                  <a:pt x="436605" y="1977081"/>
                </a:lnTo>
                <a:lnTo>
                  <a:pt x="724929" y="1902941"/>
                </a:lnTo>
                <a:lnTo>
                  <a:pt x="1491048" y="1696995"/>
                </a:lnTo>
                <a:lnTo>
                  <a:pt x="2232454" y="1548714"/>
                </a:lnTo>
                <a:lnTo>
                  <a:pt x="3056237" y="1433384"/>
                </a:lnTo>
                <a:lnTo>
                  <a:pt x="3871783" y="1334530"/>
                </a:lnTo>
                <a:lnTo>
                  <a:pt x="4481383" y="1334530"/>
                </a:lnTo>
                <a:lnTo>
                  <a:pt x="5090983" y="1433384"/>
                </a:lnTo>
                <a:lnTo>
                  <a:pt x="6153664" y="1070919"/>
                </a:lnTo>
                <a:lnTo>
                  <a:pt x="6441989" y="848497"/>
                </a:lnTo>
                <a:lnTo>
                  <a:pt x="6672648" y="510746"/>
                </a:lnTo>
                <a:lnTo>
                  <a:pt x="6590270" y="90616"/>
                </a:lnTo>
                <a:close/>
              </a:path>
            </a:pathLst>
          </a:cu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Freeform 7"/>
          <p:cNvSpPr/>
          <p:nvPr/>
        </p:nvSpPr>
        <p:spPr>
          <a:xfrm>
            <a:off x="2800156" y="539037"/>
            <a:ext cx="3184071" cy="944725"/>
          </a:xfrm>
          <a:custGeom>
            <a:avLst/>
            <a:gdLst>
              <a:gd name="connsiteX0" fmla="*/ 4245428 w 4245428"/>
              <a:gd name="connsiteY0" fmla="*/ 0 h 1259633"/>
              <a:gd name="connsiteX1" fmla="*/ 3918857 w 4245428"/>
              <a:gd name="connsiteY1" fmla="*/ 18662 h 1259633"/>
              <a:gd name="connsiteX2" fmla="*/ 3666930 w 4245428"/>
              <a:gd name="connsiteY2" fmla="*/ 102637 h 1259633"/>
              <a:gd name="connsiteX3" fmla="*/ 3573624 w 4245428"/>
              <a:gd name="connsiteY3" fmla="*/ 242596 h 1259633"/>
              <a:gd name="connsiteX4" fmla="*/ 3405673 w 4245428"/>
              <a:gd name="connsiteY4" fmla="*/ 382555 h 1259633"/>
              <a:gd name="connsiteX5" fmla="*/ 3125755 w 4245428"/>
              <a:gd name="connsiteY5" fmla="*/ 494523 h 1259633"/>
              <a:gd name="connsiteX6" fmla="*/ 2752530 w 4245428"/>
              <a:gd name="connsiteY6" fmla="*/ 578498 h 1259633"/>
              <a:gd name="connsiteX7" fmla="*/ 2416628 w 4245428"/>
              <a:gd name="connsiteY7" fmla="*/ 578498 h 1259633"/>
              <a:gd name="connsiteX8" fmla="*/ 1996751 w 4245428"/>
              <a:gd name="connsiteY8" fmla="*/ 550506 h 1259633"/>
              <a:gd name="connsiteX9" fmla="*/ 1520890 w 4245428"/>
              <a:gd name="connsiteY9" fmla="*/ 615821 h 1259633"/>
              <a:gd name="connsiteX10" fmla="*/ 1017037 w 4245428"/>
              <a:gd name="connsiteY10" fmla="*/ 662474 h 1259633"/>
              <a:gd name="connsiteX11" fmla="*/ 326571 w 4245428"/>
              <a:gd name="connsiteY11" fmla="*/ 839755 h 1259633"/>
              <a:gd name="connsiteX12" fmla="*/ 0 w 4245428"/>
              <a:gd name="connsiteY12" fmla="*/ 1007706 h 1259633"/>
              <a:gd name="connsiteX13" fmla="*/ 55983 w 4245428"/>
              <a:gd name="connsiteY13" fmla="*/ 1259633 h 1259633"/>
              <a:gd name="connsiteX14" fmla="*/ 317241 w 4245428"/>
              <a:gd name="connsiteY14" fmla="*/ 1240972 h 1259633"/>
              <a:gd name="connsiteX15" fmla="*/ 625151 w 4245428"/>
              <a:gd name="connsiteY15" fmla="*/ 1194319 h 1259633"/>
              <a:gd name="connsiteX16" fmla="*/ 858416 w 4245428"/>
              <a:gd name="connsiteY16" fmla="*/ 1063690 h 1259633"/>
              <a:gd name="connsiteX17" fmla="*/ 1268963 w 4245428"/>
              <a:gd name="connsiteY17" fmla="*/ 942392 h 1259633"/>
              <a:gd name="connsiteX18" fmla="*/ 1707502 w 4245428"/>
              <a:gd name="connsiteY18" fmla="*/ 849086 h 1259633"/>
              <a:gd name="connsiteX19" fmla="*/ 2388637 w 4245428"/>
              <a:gd name="connsiteY19" fmla="*/ 774441 h 1259633"/>
              <a:gd name="connsiteX20" fmla="*/ 3097763 w 4245428"/>
              <a:gd name="connsiteY20" fmla="*/ 718457 h 1259633"/>
              <a:gd name="connsiteX21" fmla="*/ 3620277 w 4245428"/>
              <a:gd name="connsiteY21" fmla="*/ 606490 h 1259633"/>
              <a:gd name="connsiteX22" fmla="*/ 3984171 w 4245428"/>
              <a:gd name="connsiteY22" fmla="*/ 317241 h 1259633"/>
              <a:gd name="connsiteX23" fmla="*/ 4245428 w 4245428"/>
              <a:gd name="connsiteY23" fmla="*/ 0 h 1259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245428" h="1259633">
                <a:moveTo>
                  <a:pt x="4245428" y="0"/>
                </a:moveTo>
                <a:lnTo>
                  <a:pt x="3918857" y="18662"/>
                </a:lnTo>
                <a:lnTo>
                  <a:pt x="3666930" y="102637"/>
                </a:lnTo>
                <a:lnTo>
                  <a:pt x="3573624" y="242596"/>
                </a:lnTo>
                <a:lnTo>
                  <a:pt x="3405673" y="382555"/>
                </a:lnTo>
                <a:lnTo>
                  <a:pt x="3125755" y="494523"/>
                </a:lnTo>
                <a:lnTo>
                  <a:pt x="2752530" y="578498"/>
                </a:lnTo>
                <a:lnTo>
                  <a:pt x="2416628" y="578498"/>
                </a:lnTo>
                <a:lnTo>
                  <a:pt x="1996751" y="550506"/>
                </a:lnTo>
                <a:lnTo>
                  <a:pt x="1520890" y="615821"/>
                </a:lnTo>
                <a:lnTo>
                  <a:pt x="1017037" y="662474"/>
                </a:lnTo>
                <a:lnTo>
                  <a:pt x="326571" y="839755"/>
                </a:lnTo>
                <a:lnTo>
                  <a:pt x="0" y="1007706"/>
                </a:lnTo>
                <a:lnTo>
                  <a:pt x="55983" y="1259633"/>
                </a:lnTo>
                <a:lnTo>
                  <a:pt x="317241" y="1240972"/>
                </a:lnTo>
                <a:lnTo>
                  <a:pt x="625151" y="1194319"/>
                </a:lnTo>
                <a:lnTo>
                  <a:pt x="858416" y="1063690"/>
                </a:lnTo>
                <a:lnTo>
                  <a:pt x="1268963" y="942392"/>
                </a:lnTo>
                <a:lnTo>
                  <a:pt x="1707502" y="849086"/>
                </a:lnTo>
                <a:lnTo>
                  <a:pt x="2388637" y="774441"/>
                </a:lnTo>
                <a:lnTo>
                  <a:pt x="3097763" y="718457"/>
                </a:lnTo>
                <a:lnTo>
                  <a:pt x="3620277" y="606490"/>
                </a:lnTo>
                <a:lnTo>
                  <a:pt x="3984171" y="317241"/>
                </a:lnTo>
                <a:lnTo>
                  <a:pt x="4245428" y="0"/>
                </a:lnTo>
                <a:close/>
              </a:path>
            </a:pathLst>
          </a:cu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Freeform 8"/>
          <p:cNvSpPr/>
          <p:nvPr/>
        </p:nvSpPr>
        <p:spPr>
          <a:xfrm>
            <a:off x="4821595" y="1080019"/>
            <a:ext cx="909734" cy="209939"/>
          </a:xfrm>
          <a:custGeom>
            <a:avLst/>
            <a:gdLst>
              <a:gd name="connsiteX0" fmla="*/ 1194318 w 1212979"/>
              <a:gd name="connsiteY0" fmla="*/ 0 h 279919"/>
              <a:gd name="connsiteX1" fmla="*/ 578498 w 1212979"/>
              <a:gd name="connsiteY1" fmla="*/ 0 h 279919"/>
              <a:gd name="connsiteX2" fmla="*/ 494522 w 1212979"/>
              <a:gd name="connsiteY2" fmla="*/ 0 h 279919"/>
              <a:gd name="connsiteX3" fmla="*/ 289249 w 1212979"/>
              <a:gd name="connsiteY3" fmla="*/ 27992 h 279919"/>
              <a:gd name="connsiteX4" fmla="*/ 0 w 1212979"/>
              <a:gd name="connsiteY4" fmla="*/ 139960 h 279919"/>
              <a:gd name="connsiteX5" fmla="*/ 55984 w 1212979"/>
              <a:gd name="connsiteY5" fmla="*/ 233266 h 279919"/>
              <a:gd name="connsiteX6" fmla="*/ 223935 w 1212979"/>
              <a:gd name="connsiteY6" fmla="*/ 261258 h 279919"/>
              <a:gd name="connsiteX7" fmla="*/ 634481 w 1212979"/>
              <a:gd name="connsiteY7" fmla="*/ 279919 h 279919"/>
              <a:gd name="connsiteX8" fmla="*/ 998375 w 1212979"/>
              <a:gd name="connsiteY8" fmla="*/ 279919 h 279919"/>
              <a:gd name="connsiteX9" fmla="*/ 1212979 w 1212979"/>
              <a:gd name="connsiteY9" fmla="*/ 195943 h 279919"/>
              <a:gd name="connsiteX10" fmla="*/ 1194318 w 1212979"/>
              <a:gd name="connsiteY10" fmla="*/ 0 h 279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2979" h="279919">
                <a:moveTo>
                  <a:pt x="1194318" y="0"/>
                </a:moveTo>
                <a:lnTo>
                  <a:pt x="578498" y="0"/>
                </a:lnTo>
                <a:lnTo>
                  <a:pt x="494522" y="0"/>
                </a:lnTo>
                <a:lnTo>
                  <a:pt x="289249" y="27992"/>
                </a:lnTo>
                <a:lnTo>
                  <a:pt x="0" y="139960"/>
                </a:lnTo>
                <a:lnTo>
                  <a:pt x="55984" y="233266"/>
                </a:lnTo>
                <a:lnTo>
                  <a:pt x="223935" y="261258"/>
                </a:lnTo>
                <a:lnTo>
                  <a:pt x="634481" y="279919"/>
                </a:lnTo>
                <a:lnTo>
                  <a:pt x="998375" y="279919"/>
                </a:lnTo>
                <a:lnTo>
                  <a:pt x="1212979" y="195943"/>
                </a:lnTo>
                <a:lnTo>
                  <a:pt x="1194318" y="0"/>
                </a:lnTo>
                <a:close/>
              </a:path>
            </a:pathLst>
          </a:cu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TextBox 9"/>
          <p:cNvSpPr txBox="1"/>
          <p:nvPr/>
        </p:nvSpPr>
        <p:spPr>
          <a:xfrm>
            <a:off x="3288062" y="2349583"/>
            <a:ext cx="1231684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 err="1"/>
              <a:t>Ahsahka</a:t>
            </a:r>
            <a:r>
              <a:rPr lang="en-US" sz="1350" dirty="0"/>
              <a:t> Island</a:t>
            </a:r>
          </a:p>
          <a:p>
            <a:pPr algn="ctr"/>
            <a:r>
              <a:rPr lang="en-US" sz="1350" dirty="0" err="1"/>
              <a:t>Redds</a:t>
            </a:r>
            <a:r>
              <a:rPr lang="en-US" sz="135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6983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967</TotalTime>
  <Words>348</Words>
  <Application>Microsoft Office PowerPoint</Application>
  <PresentationFormat>On-screen Show (4:3)</PresentationFormat>
  <Paragraphs>79</Paragraphs>
  <Slides>20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Papyrus</vt:lpstr>
      <vt:lpstr>Times New Roman</vt:lpstr>
      <vt:lpstr>Office Theme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Nez Perce Tribe</dc:creator>
  <cp:lastModifiedBy>Nez Perce Tribe</cp:lastModifiedBy>
  <cp:revision>43</cp:revision>
  <dcterms:created xsi:type="dcterms:W3CDTF">2017-12-08T12:38:06Z</dcterms:created>
  <dcterms:modified xsi:type="dcterms:W3CDTF">2017-12-12T16:44:06Z</dcterms:modified>
</cp:coreProperties>
</file>