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3" r:id="rId5"/>
    <p:sldId id="258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5BF17F8-7163-416A-BC12-58FCA651EF88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46806B8-224C-45BF-B31C-14DC745EEB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Kootenai River Habitat Restoration Project</a:t>
            </a:r>
            <a:br>
              <a:rPr lang="en-US" dirty="0" smtClean="0"/>
            </a:br>
            <a:r>
              <a:rPr lang="en-US" dirty="0" smtClean="0"/>
              <a:t>2017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TMT Year-End Review</a:t>
            </a:r>
          </a:p>
          <a:p>
            <a:r>
              <a:rPr lang="en-US" dirty="0" smtClean="0"/>
              <a:t>Jason Flory</a:t>
            </a:r>
          </a:p>
          <a:p>
            <a:r>
              <a:rPr lang="en-US" dirty="0" smtClean="0"/>
              <a:t>US Fish &amp; Wildlife Service</a:t>
            </a:r>
          </a:p>
        </p:txBody>
      </p:sp>
    </p:spTree>
    <p:extLst>
      <p:ext uri="{BB962C8B-B14F-4D97-AF65-F5344CB8AC3E}">
        <p14:creationId xmlns:p14="http://schemas.microsoft.com/office/powerpoint/2010/main" val="298081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Multi-year habitat restoration program </a:t>
            </a:r>
            <a:br>
              <a:rPr lang="en-US" sz="3200" dirty="0" smtClean="0"/>
            </a:br>
            <a:r>
              <a:rPr lang="en-US" sz="3200" dirty="0" smtClean="0"/>
              <a:t>in Idaho portion of Kootenai River </a:t>
            </a:r>
          </a:p>
          <a:p>
            <a:r>
              <a:rPr lang="en-US" sz="3200" dirty="0" smtClean="0"/>
              <a:t>Data collection, analysis and modeling</a:t>
            </a:r>
          </a:p>
          <a:p>
            <a:r>
              <a:rPr lang="en-US" sz="3200" dirty="0" smtClean="0"/>
              <a:t>Multiple habitat restoration projects to address reach-specific limiting factors</a:t>
            </a:r>
          </a:p>
          <a:p>
            <a:r>
              <a:rPr lang="en-US" sz="3200" dirty="0" smtClean="0"/>
              <a:t>Compliments other efforts to restore fish and wildlife populations and their habitats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Kootenai River </a:t>
            </a:r>
            <a:br>
              <a:rPr lang="en-US" dirty="0" smtClean="0"/>
            </a:br>
            <a:r>
              <a:rPr lang="en-US" dirty="0" smtClean="0"/>
              <a:t>Habitat Restoration Program?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0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i="1" dirty="0" smtClean="0"/>
              <a:t>Pool forming structures &amp; pool creation or enhancement </a:t>
            </a:r>
            <a:r>
              <a:rPr lang="en-US" dirty="0" smtClean="0"/>
              <a:t>to encourage Kootenai sturgeon to migrate to upstream habitat &amp; to provide holding habitat for sturgeon, </a:t>
            </a:r>
            <a:r>
              <a:rPr lang="en-US" dirty="0" err="1" smtClean="0"/>
              <a:t>burbot</a:t>
            </a:r>
            <a:r>
              <a:rPr lang="en-US" dirty="0" smtClean="0"/>
              <a:t>  &amp; other native fish</a:t>
            </a:r>
          </a:p>
          <a:p>
            <a:endParaRPr lang="en-US" dirty="0" smtClean="0"/>
          </a:p>
          <a:p>
            <a:r>
              <a:rPr lang="en-US" i="1" dirty="0" smtClean="0"/>
              <a:t>In river &amp; bank structures </a:t>
            </a:r>
            <a:r>
              <a:rPr lang="en-US" dirty="0" smtClean="0"/>
              <a:t>to create more diverse &amp; complex habitats for sturgeon &amp; other native fish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Types of Treatments Implemented 2011-2016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98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Side channel reconnection &amp; floodplain creation </a:t>
            </a:r>
            <a:r>
              <a:rPr lang="en-US" dirty="0"/>
              <a:t>or enhancement to enhance the food web &amp; provide habitat for juvenile Kootenai sturgeon &amp; other native </a:t>
            </a:r>
            <a:r>
              <a:rPr lang="en-US" dirty="0" smtClean="0"/>
              <a:t>fish</a:t>
            </a:r>
          </a:p>
          <a:p>
            <a:endParaRPr lang="en-US" dirty="0"/>
          </a:p>
          <a:p>
            <a:r>
              <a:rPr lang="en-US" i="1" dirty="0"/>
              <a:t>Riparian enhancement</a:t>
            </a:r>
            <a:r>
              <a:rPr lang="en-US" dirty="0"/>
              <a:t> (&amp; riparian buffer fencing) to enhance the food web &amp; provide cover for native fish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Major Types of Treatments Implemented 2011-2016</a:t>
            </a:r>
          </a:p>
        </p:txBody>
      </p:sp>
    </p:spTree>
    <p:extLst>
      <p:ext uri="{BB962C8B-B14F-4D97-AF65-F5344CB8AC3E}">
        <p14:creationId xmlns:p14="http://schemas.microsoft.com/office/powerpoint/2010/main" val="290680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2011 through 2018</a:t>
            </a:r>
            <a:br>
              <a:rPr lang="en-US" dirty="0" smtClean="0"/>
            </a:br>
            <a:r>
              <a:rPr lang="en-US" dirty="0" smtClean="0"/>
              <a:t>10 projects on the ground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7954963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9599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409575"/>
            <a:ext cx="8610600" cy="604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32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7924800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4516438"/>
            <a:ext cx="66294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0339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Kootenai Tribe of Idaho thanks the TMT for reviewing and approving the 2017 SOR that lowered Kootenai River flows for the Lower Meander Project</a:t>
            </a:r>
          </a:p>
          <a:p>
            <a:r>
              <a:rPr lang="en-US" dirty="0" smtClean="0"/>
              <a:t>Another, very similar SOR will be coming in 2018 for Phase 2 of the Lower Meander Project</a:t>
            </a:r>
          </a:p>
          <a:p>
            <a:r>
              <a:rPr lang="en-US" dirty="0" smtClean="0"/>
              <a:t>A great big “THANK YOU” to Sue Ireland and the Kootenai Tribe for helping with this presentation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067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220</TotalTime>
  <Words>192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Kootenai River Habitat Restoration Project 2017 Update</vt:lpstr>
      <vt:lpstr>What is the Kootenai River  Habitat Restoration Program?</vt:lpstr>
      <vt:lpstr>Major Types of Treatments Implemented 2011-2016</vt:lpstr>
      <vt:lpstr>Major Types of Treatments Implemented 2011-2016</vt:lpstr>
      <vt:lpstr>2011 through 2018 10 projects on the ground</vt:lpstr>
      <vt:lpstr>PowerPoint Presentation</vt:lpstr>
      <vt:lpstr>PowerPoint Presentation</vt:lpstr>
      <vt:lpstr>Thanks!</vt:lpstr>
    </vt:vector>
  </TitlesOfParts>
  <Company>U.S. Fish &amp; Wildlife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Kootenai River Habitat Restoration Project 2017 Update</dc:title>
  <dc:creator>Flory, Jason</dc:creator>
  <cp:lastModifiedBy>mimi</cp:lastModifiedBy>
  <cp:revision>6</cp:revision>
  <dcterms:created xsi:type="dcterms:W3CDTF">2017-12-08T22:12:25Z</dcterms:created>
  <dcterms:modified xsi:type="dcterms:W3CDTF">2017-12-11T20:23:36Z</dcterms:modified>
</cp:coreProperties>
</file>